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ms-office.drawingml.diagramDrawing+xml" PartName="/ppt/diagrams/drawing2.xml"/>
  <Override ContentType="application/vnd.openxmlformats-officedocument.drawingml.diagramStyle+xml" PartName="/ppt/diagrams/quickStyle4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drawingml.diagramLayout+xml" PartName="/ppt/diagrams/layout5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3.xml"/>
  <Override ContentType="application/vnd.openxmlformats-officedocument.drawingml.diagramData+xml" PartName="/ppt/diagrams/data4.xml"/>
  <Override ContentType="application/vnd.openxmlformats-officedocument.drawingml.diagramData+xml" PartName="/ppt/diagrams/data5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Data+xml" PartName="/ppt/diagrams/data3.xml"/>
  <Override ContentType="application/vnd.openxmlformats-officedocument.drawingml.diagramColors+xml" PartName="/ppt/diagrams/colors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ms-office.drawingml.diagramDrawing+xml" PartName="/ppt/diagrams/drawing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drawingml.diagramColors+xml" PartName="/ppt/diagrams/colors2.xml"/>
  <Override ContentType="application/vnd.ms-office.drawingml.diagramDrawing+xml" PartName="/ppt/diagrams/drawing3.xml"/>
  <Default ContentType="image/png" Extension="png"/>
  <Override ContentType="application/vnd.openxmlformats-officedocument.drawingml.diagramStyle+xml" PartName="/ppt/diagrams/quickStyle5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drawingml.diagramStyle+xml" PartName="/ppt/diagrams/quickStyle3.xml"/>
  <Override ContentType="application/vnd.openxmlformats-officedocument.presentationml.slide+xml" PartName="/ppt/slides/slide1.xml"/>
  <Override ContentType="application/vnd.openxmlformats-officedocument.presentationml.slide+xml" PartName="/ppt/slides/slide15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drawingml.diagramLayout+xml" PartName="/ppt/diagrams/layout4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2" r:id="rId3"/>
    <p:sldId id="274" r:id="rId4"/>
    <p:sldId id="275" r:id="rId5"/>
    <p:sldId id="258" r:id="rId6"/>
    <p:sldId id="259" r:id="rId7"/>
    <p:sldId id="281" r:id="rId8"/>
    <p:sldId id="273" r:id="rId9"/>
    <p:sldId id="276" r:id="rId10"/>
    <p:sldId id="277" r:id="rId11"/>
    <p:sldId id="278" r:id="rId12"/>
    <p:sldId id="289" r:id="rId13"/>
    <p:sldId id="279" r:id="rId14"/>
    <p:sldId id="280" r:id="rId15"/>
    <p:sldId id="267" r:id="rId16"/>
    <p:sldId id="288" r:id="rId17"/>
    <p:sldId id="270" r:id="rId18"/>
    <p:sldId id="283" r:id="rId19"/>
    <p:sldId id="284" r:id="rId20"/>
    <p:sldId id="285" r:id="rId21"/>
    <p:sldId id="286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124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A4F7E5-EAD8-44CC-8B9B-B716B3CB3B22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48F029F0-2AAC-430F-B0CB-E684057AF6D6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>
              <a:solidFill>
                <a:schemeClr val="tx2">
                  <a:lumMod val="25000"/>
                </a:schemeClr>
              </a:solidFill>
            </a:rPr>
            <a:t>Топливо</a:t>
          </a:r>
          <a:endParaRPr lang="ru-RU" dirty="0">
            <a:solidFill>
              <a:schemeClr val="tx2">
                <a:lumMod val="25000"/>
              </a:schemeClr>
            </a:solidFill>
          </a:endParaRPr>
        </a:p>
      </dgm:t>
    </dgm:pt>
    <dgm:pt modelId="{51BBA4B8-5B71-4415-9106-C60A72334787}" type="parTrans" cxnId="{9F230D15-7095-4B9A-A799-1D3A26C8DFC6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58A1D039-35E9-436B-A56B-E4409E39C40D}" type="sibTrans" cxnId="{9F230D15-7095-4B9A-A799-1D3A26C8DFC6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DAEC76D1-8818-4E3F-953A-F9325ED28CAB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>
              <a:solidFill>
                <a:schemeClr val="tx2">
                  <a:lumMod val="25000"/>
                </a:schemeClr>
              </a:solidFill>
            </a:rPr>
            <a:t>Безработица</a:t>
          </a:r>
          <a:endParaRPr lang="ru-RU" dirty="0">
            <a:solidFill>
              <a:schemeClr val="tx2">
                <a:lumMod val="25000"/>
              </a:schemeClr>
            </a:solidFill>
          </a:endParaRPr>
        </a:p>
      </dgm:t>
    </dgm:pt>
    <dgm:pt modelId="{6E68AC17-35A5-489E-8635-9B04155D7FC6}" type="parTrans" cxnId="{62542F3D-AFA6-4DA6-B390-12A02D7F23A8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976301BA-01FC-4AFD-ACB9-400B6AF9AEB1}" type="sibTrans" cxnId="{62542F3D-AFA6-4DA6-B390-12A02D7F23A8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3A9A5050-2B6F-4436-A2D1-1A9E6E925E44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>
              <a:solidFill>
                <a:schemeClr val="tx2">
                  <a:lumMod val="25000"/>
                </a:schemeClr>
              </a:solidFill>
            </a:rPr>
            <a:t>Экономика</a:t>
          </a:r>
          <a:endParaRPr lang="ru-RU" dirty="0">
            <a:solidFill>
              <a:schemeClr val="tx2">
                <a:lumMod val="25000"/>
              </a:schemeClr>
            </a:solidFill>
          </a:endParaRPr>
        </a:p>
      </dgm:t>
    </dgm:pt>
    <dgm:pt modelId="{D6D393BF-C671-417D-961D-52752E238F74}" type="parTrans" cxnId="{DF79D455-73D2-4209-904E-8EECF8BCED06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26844D48-0783-430A-AB61-BCAF99C74951}" type="sibTrans" cxnId="{DF79D455-73D2-4209-904E-8EECF8BCED06}">
      <dgm:prSet/>
      <dgm:spPr/>
      <dgm:t>
        <a:bodyPr/>
        <a:lstStyle/>
        <a:p>
          <a:endParaRPr lang="ru-RU">
            <a:solidFill>
              <a:schemeClr val="tx2">
                <a:lumMod val="25000"/>
              </a:schemeClr>
            </a:solidFill>
          </a:endParaRPr>
        </a:p>
      </dgm:t>
    </dgm:pt>
    <dgm:pt modelId="{1BD490A4-4CD9-4214-964E-495E59D22BC2}" type="pres">
      <dgm:prSet presAssocID="{73A4F7E5-EAD8-44CC-8B9B-B716B3CB3B22}" presName="Name0" presStyleCnt="0">
        <dgm:presLayoutVars>
          <dgm:dir/>
          <dgm:resizeHandles val="exact"/>
        </dgm:presLayoutVars>
      </dgm:prSet>
      <dgm:spPr/>
    </dgm:pt>
    <dgm:pt modelId="{E99EA9FE-3F19-4EAE-B275-28BF3E292C29}" type="pres">
      <dgm:prSet presAssocID="{48F029F0-2AAC-430F-B0CB-E684057AF6D6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6B9BB-ADAC-4CC1-9E48-3BE27C554005}" type="pres">
      <dgm:prSet presAssocID="{58A1D039-35E9-436B-A56B-E4409E39C40D}" presName="parSpace" presStyleCnt="0"/>
      <dgm:spPr/>
    </dgm:pt>
    <dgm:pt modelId="{EC55FB3B-7C57-4911-9B10-D6DA992E0EB5}" type="pres">
      <dgm:prSet presAssocID="{DAEC76D1-8818-4E3F-953A-F9325ED28CAB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619FB-5352-49F6-8290-D3C13D3025DD}" type="pres">
      <dgm:prSet presAssocID="{976301BA-01FC-4AFD-ACB9-400B6AF9AEB1}" presName="parSpace" presStyleCnt="0"/>
      <dgm:spPr/>
    </dgm:pt>
    <dgm:pt modelId="{E804D0BD-23FE-440B-AD5A-2CAA0E01045D}" type="pres">
      <dgm:prSet presAssocID="{3A9A5050-2B6F-4436-A2D1-1A9E6E925E44}" presName="parTxOnly" presStyleLbl="node1" presStyleIdx="2" presStyleCnt="3" custLinFactNeighborX="4007" custLinFactNeighborY="-1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DD2D04-1EAC-4E58-8286-2FD79056E2FC}" type="presOf" srcId="{DAEC76D1-8818-4E3F-953A-F9325ED28CAB}" destId="{EC55FB3B-7C57-4911-9B10-D6DA992E0EB5}" srcOrd="0" destOrd="0" presId="urn:microsoft.com/office/officeart/2005/8/layout/hChevron3"/>
    <dgm:cxn modelId="{E170F058-8EA4-44FF-8117-0BE50BB545EB}" type="presOf" srcId="{73A4F7E5-EAD8-44CC-8B9B-B716B3CB3B22}" destId="{1BD490A4-4CD9-4214-964E-495E59D22BC2}" srcOrd="0" destOrd="0" presId="urn:microsoft.com/office/officeart/2005/8/layout/hChevron3"/>
    <dgm:cxn modelId="{DF79D455-73D2-4209-904E-8EECF8BCED06}" srcId="{73A4F7E5-EAD8-44CC-8B9B-B716B3CB3B22}" destId="{3A9A5050-2B6F-4436-A2D1-1A9E6E925E44}" srcOrd="2" destOrd="0" parTransId="{D6D393BF-C671-417D-961D-52752E238F74}" sibTransId="{26844D48-0783-430A-AB61-BCAF99C74951}"/>
    <dgm:cxn modelId="{62542F3D-AFA6-4DA6-B390-12A02D7F23A8}" srcId="{73A4F7E5-EAD8-44CC-8B9B-B716B3CB3B22}" destId="{DAEC76D1-8818-4E3F-953A-F9325ED28CAB}" srcOrd="1" destOrd="0" parTransId="{6E68AC17-35A5-489E-8635-9B04155D7FC6}" sibTransId="{976301BA-01FC-4AFD-ACB9-400B6AF9AEB1}"/>
    <dgm:cxn modelId="{9F230D15-7095-4B9A-A799-1D3A26C8DFC6}" srcId="{73A4F7E5-EAD8-44CC-8B9B-B716B3CB3B22}" destId="{48F029F0-2AAC-430F-B0CB-E684057AF6D6}" srcOrd="0" destOrd="0" parTransId="{51BBA4B8-5B71-4415-9106-C60A72334787}" sibTransId="{58A1D039-35E9-436B-A56B-E4409E39C40D}"/>
    <dgm:cxn modelId="{2198861D-DDFF-4C11-9DCF-279DB243A63D}" type="presOf" srcId="{48F029F0-2AAC-430F-B0CB-E684057AF6D6}" destId="{E99EA9FE-3F19-4EAE-B275-28BF3E292C29}" srcOrd="0" destOrd="0" presId="urn:microsoft.com/office/officeart/2005/8/layout/hChevron3"/>
    <dgm:cxn modelId="{0960B4A9-11D3-40F0-A7F7-0EA34F2BB89E}" type="presOf" srcId="{3A9A5050-2B6F-4436-A2D1-1A9E6E925E44}" destId="{E804D0BD-23FE-440B-AD5A-2CAA0E01045D}" srcOrd="0" destOrd="0" presId="urn:microsoft.com/office/officeart/2005/8/layout/hChevron3"/>
    <dgm:cxn modelId="{1F88249A-D047-49BB-9B37-016636618AA6}" type="presParOf" srcId="{1BD490A4-4CD9-4214-964E-495E59D22BC2}" destId="{E99EA9FE-3F19-4EAE-B275-28BF3E292C29}" srcOrd="0" destOrd="0" presId="urn:microsoft.com/office/officeart/2005/8/layout/hChevron3"/>
    <dgm:cxn modelId="{0DB5A58D-11C0-435B-96D0-DF157117BFDB}" type="presParOf" srcId="{1BD490A4-4CD9-4214-964E-495E59D22BC2}" destId="{D9C6B9BB-ADAC-4CC1-9E48-3BE27C554005}" srcOrd="1" destOrd="0" presId="urn:microsoft.com/office/officeart/2005/8/layout/hChevron3"/>
    <dgm:cxn modelId="{5AA815A8-32CC-43D8-B098-1C0195449DF9}" type="presParOf" srcId="{1BD490A4-4CD9-4214-964E-495E59D22BC2}" destId="{EC55FB3B-7C57-4911-9B10-D6DA992E0EB5}" srcOrd="2" destOrd="0" presId="urn:microsoft.com/office/officeart/2005/8/layout/hChevron3"/>
    <dgm:cxn modelId="{D27C7C32-3773-434D-B918-4CDF42B40B40}" type="presParOf" srcId="{1BD490A4-4CD9-4214-964E-495E59D22BC2}" destId="{27D619FB-5352-49F6-8290-D3C13D3025DD}" srcOrd="3" destOrd="0" presId="urn:microsoft.com/office/officeart/2005/8/layout/hChevron3"/>
    <dgm:cxn modelId="{1E10378D-BD79-4C9D-8CA3-3AECB9B88409}" type="presParOf" srcId="{1BD490A4-4CD9-4214-964E-495E59D22BC2}" destId="{E804D0BD-23FE-440B-AD5A-2CAA0E01045D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27AD1E-E84B-4E6F-AD63-319B8950FA88}" type="doc">
      <dgm:prSet loTypeId="urn:microsoft.com/office/officeart/2005/8/layout/arrow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2B9F0A-17A9-4213-A50D-8EA425BC01CE}">
      <dgm:prSet phldrT="[Текст]"/>
      <dgm:spPr/>
      <dgm:t>
        <a:bodyPr/>
        <a:lstStyle/>
        <a:p>
          <a:r>
            <a:rPr lang="ru-RU" dirty="0" smtClean="0"/>
            <a:t>Фрезерный</a:t>
          </a:r>
          <a:endParaRPr lang="ru-RU" dirty="0"/>
        </a:p>
      </dgm:t>
    </dgm:pt>
    <dgm:pt modelId="{5B66DA3C-5B5B-4BDE-AA76-8DA7257259D5}" type="parTrans" cxnId="{4966AC60-5C95-492F-8BF3-7ADCE70E745D}">
      <dgm:prSet/>
      <dgm:spPr/>
      <dgm:t>
        <a:bodyPr/>
        <a:lstStyle/>
        <a:p>
          <a:endParaRPr lang="ru-RU"/>
        </a:p>
      </dgm:t>
    </dgm:pt>
    <dgm:pt modelId="{43DA8A26-A229-4B04-9413-35CE9F7878C2}" type="sibTrans" cxnId="{4966AC60-5C95-492F-8BF3-7ADCE70E745D}">
      <dgm:prSet/>
      <dgm:spPr/>
      <dgm:t>
        <a:bodyPr/>
        <a:lstStyle/>
        <a:p>
          <a:endParaRPr lang="ru-RU"/>
        </a:p>
      </dgm:t>
    </dgm:pt>
    <dgm:pt modelId="{7409691D-18E9-4F04-B212-FCCE7AA8CD1C}">
      <dgm:prSet phldrT="[Текст]"/>
      <dgm:spPr/>
      <dgm:t>
        <a:bodyPr/>
        <a:lstStyle/>
        <a:p>
          <a:r>
            <a:rPr lang="ru-RU" dirty="0" smtClean="0"/>
            <a:t>Кусковой</a:t>
          </a:r>
          <a:endParaRPr lang="ru-RU" dirty="0"/>
        </a:p>
      </dgm:t>
    </dgm:pt>
    <dgm:pt modelId="{00D7AA08-4DBA-4750-9682-D7E3968AD6B4}" type="parTrans" cxnId="{A08DE402-0FC0-4ACE-9970-AACD6F95F05F}">
      <dgm:prSet/>
      <dgm:spPr/>
      <dgm:t>
        <a:bodyPr/>
        <a:lstStyle/>
        <a:p>
          <a:endParaRPr lang="ru-RU"/>
        </a:p>
      </dgm:t>
    </dgm:pt>
    <dgm:pt modelId="{D089D3E2-C63C-4687-972D-3C717445679E}" type="sibTrans" cxnId="{A08DE402-0FC0-4ACE-9970-AACD6F95F05F}">
      <dgm:prSet/>
      <dgm:spPr/>
      <dgm:t>
        <a:bodyPr/>
        <a:lstStyle/>
        <a:p>
          <a:endParaRPr lang="ru-RU"/>
        </a:p>
      </dgm:t>
    </dgm:pt>
    <dgm:pt modelId="{D17CB8B9-F582-4FFA-A8E9-65D996FD1AED}" type="pres">
      <dgm:prSet presAssocID="{3C27AD1E-E84B-4E6F-AD63-319B8950FA8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87A2D8-C171-49A3-B4E5-4A81C0A88258}" type="pres">
      <dgm:prSet presAssocID="{3C27AD1E-E84B-4E6F-AD63-319B8950FA88}" presName="divider" presStyleLbl="fgShp" presStyleIdx="0" presStyleCnt="1"/>
      <dgm:spPr/>
    </dgm:pt>
    <dgm:pt modelId="{9B9F23BC-3B8A-4A73-9AD7-76B16C4C8D2E}" type="pres">
      <dgm:prSet presAssocID="{5B2B9F0A-17A9-4213-A50D-8EA425BC01CE}" presName="downArrow" presStyleLbl="node1" presStyleIdx="0" presStyleCnt="2"/>
      <dgm:spPr/>
    </dgm:pt>
    <dgm:pt modelId="{CE3820DA-8893-4FAA-BD9A-0BAE9FDC1467}" type="pres">
      <dgm:prSet presAssocID="{5B2B9F0A-17A9-4213-A50D-8EA425BC01CE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EADEF-6BF2-4DB3-9CAD-5E7B57B7AF3C}" type="pres">
      <dgm:prSet presAssocID="{7409691D-18E9-4F04-B212-FCCE7AA8CD1C}" presName="upArrow" presStyleLbl="node1" presStyleIdx="1" presStyleCnt="2"/>
      <dgm:spPr/>
    </dgm:pt>
    <dgm:pt modelId="{B706DC17-6A02-457F-96E8-0A547D63E44E}" type="pres">
      <dgm:prSet presAssocID="{7409691D-18E9-4F04-B212-FCCE7AA8CD1C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815901-D47A-4DD7-BA32-D00AB610403C}" type="presOf" srcId="{5B2B9F0A-17A9-4213-A50D-8EA425BC01CE}" destId="{CE3820DA-8893-4FAA-BD9A-0BAE9FDC1467}" srcOrd="0" destOrd="0" presId="urn:microsoft.com/office/officeart/2005/8/layout/arrow3"/>
    <dgm:cxn modelId="{D168D6BE-BF9D-45C2-9B0E-F45621CD13DB}" type="presOf" srcId="{3C27AD1E-E84B-4E6F-AD63-319B8950FA88}" destId="{D17CB8B9-F582-4FFA-A8E9-65D996FD1AED}" srcOrd="0" destOrd="0" presId="urn:microsoft.com/office/officeart/2005/8/layout/arrow3"/>
    <dgm:cxn modelId="{4966AC60-5C95-492F-8BF3-7ADCE70E745D}" srcId="{3C27AD1E-E84B-4E6F-AD63-319B8950FA88}" destId="{5B2B9F0A-17A9-4213-A50D-8EA425BC01CE}" srcOrd="0" destOrd="0" parTransId="{5B66DA3C-5B5B-4BDE-AA76-8DA7257259D5}" sibTransId="{43DA8A26-A229-4B04-9413-35CE9F7878C2}"/>
    <dgm:cxn modelId="{A08DE402-0FC0-4ACE-9970-AACD6F95F05F}" srcId="{3C27AD1E-E84B-4E6F-AD63-319B8950FA88}" destId="{7409691D-18E9-4F04-B212-FCCE7AA8CD1C}" srcOrd="1" destOrd="0" parTransId="{00D7AA08-4DBA-4750-9682-D7E3968AD6B4}" sibTransId="{D089D3E2-C63C-4687-972D-3C717445679E}"/>
    <dgm:cxn modelId="{E2FB0219-42D8-4965-BB05-D72A3467A555}" type="presOf" srcId="{7409691D-18E9-4F04-B212-FCCE7AA8CD1C}" destId="{B706DC17-6A02-457F-96E8-0A547D63E44E}" srcOrd="0" destOrd="0" presId="urn:microsoft.com/office/officeart/2005/8/layout/arrow3"/>
    <dgm:cxn modelId="{2D548E42-3F57-41A2-8290-EC23D95D0200}" type="presParOf" srcId="{D17CB8B9-F582-4FFA-A8E9-65D996FD1AED}" destId="{6F87A2D8-C171-49A3-B4E5-4A81C0A88258}" srcOrd="0" destOrd="0" presId="urn:microsoft.com/office/officeart/2005/8/layout/arrow3"/>
    <dgm:cxn modelId="{74EEE64F-6D13-45FA-AE56-CDFBF040317C}" type="presParOf" srcId="{D17CB8B9-F582-4FFA-A8E9-65D996FD1AED}" destId="{9B9F23BC-3B8A-4A73-9AD7-76B16C4C8D2E}" srcOrd="1" destOrd="0" presId="urn:microsoft.com/office/officeart/2005/8/layout/arrow3"/>
    <dgm:cxn modelId="{32CE1445-8EB3-43D9-BD1F-64C90654C528}" type="presParOf" srcId="{D17CB8B9-F582-4FFA-A8E9-65D996FD1AED}" destId="{CE3820DA-8893-4FAA-BD9A-0BAE9FDC1467}" srcOrd="2" destOrd="0" presId="urn:microsoft.com/office/officeart/2005/8/layout/arrow3"/>
    <dgm:cxn modelId="{98425D87-8859-4536-844B-99966A51E1BF}" type="presParOf" srcId="{D17CB8B9-F582-4FFA-A8E9-65D996FD1AED}" destId="{E36EADEF-6BF2-4DB3-9CAD-5E7B57B7AF3C}" srcOrd="3" destOrd="0" presId="urn:microsoft.com/office/officeart/2005/8/layout/arrow3"/>
    <dgm:cxn modelId="{BFDC3CE0-E27D-4017-9A4F-36670336106D}" type="presParOf" srcId="{D17CB8B9-F582-4FFA-A8E9-65D996FD1AED}" destId="{B706DC17-6A02-457F-96E8-0A547D63E44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8ABCF0-FE54-46CD-910B-8A4F466D08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03D797-21C7-4A37-AA10-40968F62E276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Особенности:</a:t>
          </a:r>
          <a:endParaRPr lang="ru-RU" dirty="0"/>
        </a:p>
      </dgm:t>
    </dgm:pt>
    <dgm:pt modelId="{D8CA1665-5E79-4A33-9609-4D4F78A4BB49}" type="parTrans" cxnId="{C1D02DA5-1F8A-48D3-BA46-C0213ACF204E}">
      <dgm:prSet/>
      <dgm:spPr/>
      <dgm:t>
        <a:bodyPr/>
        <a:lstStyle/>
        <a:p>
          <a:endParaRPr lang="ru-RU"/>
        </a:p>
      </dgm:t>
    </dgm:pt>
    <dgm:pt modelId="{A17CA8F9-5DE9-4AE9-A164-A732649375C6}" type="sibTrans" cxnId="{C1D02DA5-1F8A-48D3-BA46-C0213ACF204E}">
      <dgm:prSet/>
      <dgm:spPr/>
      <dgm:t>
        <a:bodyPr/>
        <a:lstStyle/>
        <a:p>
          <a:endParaRPr lang="ru-RU"/>
        </a:p>
      </dgm:t>
    </dgm:pt>
    <dgm:pt modelId="{04671A8E-AE78-40FB-A175-26C99AFA4F9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Торфяное топливо в виде торфяных кусков</a:t>
          </a:r>
          <a:endParaRPr lang="ru-RU" dirty="0"/>
        </a:p>
      </dgm:t>
    </dgm:pt>
    <dgm:pt modelId="{2FC0399D-DCF6-4948-B058-A807484608E5}" type="parTrans" cxnId="{A8E0C4C5-5C8D-486B-8C03-6A51D843CC25}">
      <dgm:prSet/>
      <dgm:spPr/>
      <dgm:t>
        <a:bodyPr/>
        <a:lstStyle/>
        <a:p>
          <a:endParaRPr lang="ru-RU"/>
        </a:p>
      </dgm:t>
    </dgm:pt>
    <dgm:pt modelId="{8066D13E-DEF0-45BB-8BF1-7A9D59EFA990}" type="sibTrans" cxnId="{A8E0C4C5-5C8D-486B-8C03-6A51D843CC25}">
      <dgm:prSet/>
      <dgm:spPr/>
      <dgm:t>
        <a:bodyPr/>
        <a:lstStyle/>
        <a:p>
          <a:endParaRPr lang="ru-RU"/>
        </a:p>
      </dgm:t>
    </dgm:pt>
    <dgm:pt modelId="{E2E60495-5AD5-4786-A143-C2BA6132C22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Добыча экскаватором</a:t>
          </a:r>
          <a:endParaRPr lang="ru-RU" dirty="0"/>
        </a:p>
      </dgm:t>
    </dgm:pt>
    <dgm:pt modelId="{DDF825DD-CF16-431B-9273-C11563D3ABC3}" type="parTrans" cxnId="{F132C82C-3084-426A-8F9E-591934B294E2}">
      <dgm:prSet/>
      <dgm:spPr/>
      <dgm:t>
        <a:bodyPr/>
        <a:lstStyle/>
        <a:p>
          <a:endParaRPr lang="ru-RU"/>
        </a:p>
      </dgm:t>
    </dgm:pt>
    <dgm:pt modelId="{CD72B32C-EB6F-452F-B82A-31370AC7E526}" type="sibTrans" cxnId="{F132C82C-3084-426A-8F9E-591934B294E2}">
      <dgm:prSet/>
      <dgm:spPr/>
      <dgm:t>
        <a:bodyPr/>
        <a:lstStyle/>
        <a:p>
          <a:endParaRPr lang="ru-RU"/>
        </a:p>
      </dgm:t>
    </dgm:pt>
    <dgm:pt modelId="{EE96E228-2A10-457C-A1E9-4015A47FC8E6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Поднимает торф с небольшой глубины (50см)</a:t>
          </a:r>
          <a:endParaRPr lang="ru-RU" dirty="0"/>
        </a:p>
      </dgm:t>
    </dgm:pt>
    <dgm:pt modelId="{6AC0B7CB-398A-4303-BEC5-5986DAF56C24}" type="parTrans" cxnId="{23664A5A-DC6D-47AB-BC8A-53AB04500BAA}">
      <dgm:prSet/>
      <dgm:spPr/>
      <dgm:t>
        <a:bodyPr/>
        <a:lstStyle/>
        <a:p>
          <a:endParaRPr lang="ru-RU"/>
        </a:p>
      </dgm:t>
    </dgm:pt>
    <dgm:pt modelId="{90BE3C11-8DC1-4DD4-A9FF-609149150237}" type="sibTrans" cxnId="{23664A5A-DC6D-47AB-BC8A-53AB04500BAA}">
      <dgm:prSet/>
      <dgm:spPr/>
      <dgm:t>
        <a:bodyPr/>
        <a:lstStyle/>
        <a:p>
          <a:endParaRPr lang="ru-RU"/>
        </a:p>
      </dgm:t>
    </dgm:pt>
    <dgm:pt modelId="{D11DEDD1-9F70-4CDD-BB55-F03897513099}" type="pres">
      <dgm:prSet presAssocID="{6A8ABCF0-FE54-46CD-910B-8A4F466D08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83D03C-91C8-4B28-A565-2084E02D3D2D}" type="pres">
      <dgm:prSet presAssocID="{9A03D797-21C7-4A37-AA10-40968F62E27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569A8-C6F9-4511-9CD9-BFB450660D44}" type="pres">
      <dgm:prSet presAssocID="{A17CA8F9-5DE9-4AE9-A164-A732649375C6}" presName="spacer" presStyleCnt="0"/>
      <dgm:spPr/>
    </dgm:pt>
    <dgm:pt modelId="{8287B2EE-AC59-40B7-A3ED-306EB7897C06}" type="pres">
      <dgm:prSet presAssocID="{04671A8E-AE78-40FB-A175-26C99AFA4F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198B3-18C5-45E9-950A-8F0F2537AC97}" type="pres">
      <dgm:prSet presAssocID="{8066D13E-DEF0-45BB-8BF1-7A9D59EFA990}" presName="spacer" presStyleCnt="0"/>
      <dgm:spPr/>
    </dgm:pt>
    <dgm:pt modelId="{9A55014C-0FD9-4432-8980-FFC952207FBF}" type="pres">
      <dgm:prSet presAssocID="{E2E60495-5AD5-4786-A143-C2BA6132C22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E671F-39F3-4BCC-ACA9-BDD4C942DB6B}" type="pres">
      <dgm:prSet presAssocID="{CD72B32C-EB6F-452F-B82A-31370AC7E526}" presName="spacer" presStyleCnt="0"/>
      <dgm:spPr/>
    </dgm:pt>
    <dgm:pt modelId="{5D835FDC-C425-48E3-9B44-55F97CD925A4}" type="pres">
      <dgm:prSet presAssocID="{EE96E228-2A10-457C-A1E9-4015A47FC8E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E0C4C5-5C8D-486B-8C03-6A51D843CC25}" srcId="{6A8ABCF0-FE54-46CD-910B-8A4F466D086B}" destId="{04671A8E-AE78-40FB-A175-26C99AFA4F92}" srcOrd="1" destOrd="0" parTransId="{2FC0399D-DCF6-4948-B058-A807484608E5}" sibTransId="{8066D13E-DEF0-45BB-8BF1-7A9D59EFA990}"/>
    <dgm:cxn modelId="{C1D02DA5-1F8A-48D3-BA46-C0213ACF204E}" srcId="{6A8ABCF0-FE54-46CD-910B-8A4F466D086B}" destId="{9A03D797-21C7-4A37-AA10-40968F62E276}" srcOrd="0" destOrd="0" parTransId="{D8CA1665-5E79-4A33-9609-4D4F78A4BB49}" sibTransId="{A17CA8F9-5DE9-4AE9-A164-A732649375C6}"/>
    <dgm:cxn modelId="{2017FE4D-7266-4E64-9E8A-EFFC4116AA71}" type="presOf" srcId="{9A03D797-21C7-4A37-AA10-40968F62E276}" destId="{3483D03C-91C8-4B28-A565-2084E02D3D2D}" srcOrd="0" destOrd="0" presId="urn:microsoft.com/office/officeart/2005/8/layout/vList2"/>
    <dgm:cxn modelId="{081A2F81-5156-420B-83EE-E250967BBD4E}" type="presOf" srcId="{6A8ABCF0-FE54-46CD-910B-8A4F466D086B}" destId="{D11DEDD1-9F70-4CDD-BB55-F03897513099}" srcOrd="0" destOrd="0" presId="urn:microsoft.com/office/officeart/2005/8/layout/vList2"/>
    <dgm:cxn modelId="{F132C82C-3084-426A-8F9E-591934B294E2}" srcId="{6A8ABCF0-FE54-46CD-910B-8A4F466D086B}" destId="{E2E60495-5AD5-4786-A143-C2BA6132C228}" srcOrd="2" destOrd="0" parTransId="{DDF825DD-CF16-431B-9273-C11563D3ABC3}" sibTransId="{CD72B32C-EB6F-452F-B82A-31370AC7E526}"/>
    <dgm:cxn modelId="{23664A5A-DC6D-47AB-BC8A-53AB04500BAA}" srcId="{6A8ABCF0-FE54-46CD-910B-8A4F466D086B}" destId="{EE96E228-2A10-457C-A1E9-4015A47FC8E6}" srcOrd="3" destOrd="0" parTransId="{6AC0B7CB-398A-4303-BEC5-5986DAF56C24}" sibTransId="{90BE3C11-8DC1-4DD4-A9FF-609149150237}"/>
    <dgm:cxn modelId="{16D18FC1-3E83-4A1E-A405-1F6621A45292}" type="presOf" srcId="{E2E60495-5AD5-4786-A143-C2BA6132C228}" destId="{9A55014C-0FD9-4432-8980-FFC952207FBF}" srcOrd="0" destOrd="0" presId="urn:microsoft.com/office/officeart/2005/8/layout/vList2"/>
    <dgm:cxn modelId="{E9EECD66-DCD8-4D03-A432-6208507AAADD}" type="presOf" srcId="{04671A8E-AE78-40FB-A175-26C99AFA4F92}" destId="{8287B2EE-AC59-40B7-A3ED-306EB7897C06}" srcOrd="0" destOrd="0" presId="urn:microsoft.com/office/officeart/2005/8/layout/vList2"/>
    <dgm:cxn modelId="{2F15D6DB-28E8-4192-953C-C7AF317138D0}" type="presOf" srcId="{EE96E228-2A10-457C-A1E9-4015A47FC8E6}" destId="{5D835FDC-C425-48E3-9B44-55F97CD925A4}" srcOrd="0" destOrd="0" presId="urn:microsoft.com/office/officeart/2005/8/layout/vList2"/>
    <dgm:cxn modelId="{21F02722-290A-4EC9-AEF7-87ADE05ADC39}" type="presParOf" srcId="{D11DEDD1-9F70-4CDD-BB55-F03897513099}" destId="{3483D03C-91C8-4B28-A565-2084E02D3D2D}" srcOrd="0" destOrd="0" presId="urn:microsoft.com/office/officeart/2005/8/layout/vList2"/>
    <dgm:cxn modelId="{AE07F8C7-1B63-415F-A547-4ECB044E3DF6}" type="presParOf" srcId="{D11DEDD1-9F70-4CDD-BB55-F03897513099}" destId="{CBC569A8-C6F9-4511-9CD9-BFB450660D44}" srcOrd="1" destOrd="0" presId="urn:microsoft.com/office/officeart/2005/8/layout/vList2"/>
    <dgm:cxn modelId="{9DD2E510-B9EC-44A0-A273-AE84123066E9}" type="presParOf" srcId="{D11DEDD1-9F70-4CDD-BB55-F03897513099}" destId="{8287B2EE-AC59-40B7-A3ED-306EB7897C06}" srcOrd="2" destOrd="0" presId="urn:microsoft.com/office/officeart/2005/8/layout/vList2"/>
    <dgm:cxn modelId="{A994DE58-1016-42C3-90F9-90ECFF92E93F}" type="presParOf" srcId="{D11DEDD1-9F70-4CDD-BB55-F03897513099}" destId="{5DE198B3-18C5-45E9-950A-8F0F2537AC97}" srcOrd="3" destOrd="0" presId="urn:microsoft.com/office/officeart/2005/8/layout/vList2"/>
    <dgm:cxn modelId="{3C56AA18-532B-4316-9448-9BB80A5FE259}" type="presParOf" srcId="{D11DEDD1-9F70-4CDD-BB55-F03897513099}" destId="{9A55014C-0FD9-4432-8980-FFC952207FBF}" srcOrd="4" destOrd="0" presId="urn:microsoft.com/office/officeart/2005/8/layout/vList2"/>
    <dgm:cxn modelId="{1F110043-01A6-4CBD-A297-114BDA001C85}" type="presParOf" srcId="{D11DEDD1-9F70-4CDD-BB55-F03897513099}" destId="{2BFE671F-39F3-4BCC-ACA9-BDD4C942DB6B}" srcOrd="5" destOrd="0" presId="urn:microsoft.com/office/officeart/2005/8/layout/vList2"/>
    <dgm:cxn modelId="{EB97FE8E-FEBB-46F2-AB8C-DC4780143183}" type="presParOf" srcId="{D11DEDD1-9F70-4CDD-BB55-F03897513099}" destId="{5D835FDC-C425-48E3-9B44-55F97CD925A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532222-91F1-4D18-9B2B-FDABD3B11E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820C79-8CC1-4892-8DE9-450561BBC42B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Особенности:</a:t>
          </a:r>
          <a:endParaRPr lang="ru-RU" dirty="0"/>
        </a:p>
      </dgm:t>
    </dgm:pt>
    <dgm:pt modelId="{20DC14CC-9A66-40FE-9816-7840681B4BB5}" type="parTrans" cxnId="{DDF6A5D7-2402-4A8A-A28E-DE2AC77023CC}">
      <dgm:prSet/>
      <dgm:spPr/>
      <dgm:t>
        <a:bodyPr/>
        <a:lstStyle/>
        <a:p>
          <a:endParaRPr lang="ru-RU"/>
        </a:p>
      </dgm:t>
    </dgm:pt>
    <dgm:pt modelId="{0F7692D9-2E53-4FCF-B454-A97645AD9B08}" type="sibTrans" cxnId="{DDF6A5D7-2402-4A8A-A28E-DE2AC77023CC}">
      <dgm:prSet/>
      <dgm:spPr/>
      <dgm:t>
        <a:bodyPr/>
        <a:lstStyle/>
        <a:p>
          <a:endParaRPr lang="ru-RU"/>
        </a:p>
      </dgm:t>
    </dgm:pt>
    <dgm:pt modelId="{7701A2CB-E20E-41D2-A6EA-2438B066C6E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Добыча производится с помощью ножевого фреза</a:t>
          </a:r>
          <a:endParaRPr lang="ru-RU" dirty="0"/>
        </a:p>
      </dgm:t>
    </dgm:pt>
    <dgm:pt modelId="{EB0304E8-78A1-4A76-9B85-968978A93516}" type="parTrans" cxnId="{1A0FB337-2E1D-432A-99F9-473B4D842185}">
      <dgm:prSet/>
      <dgm:spPr/>
      <dgm:t>
        <a:bodyPr/>
        <a:lstStyle/>
        <a:p>
          <a:endParaRPr lang="ru-RU"/>
        </a:p>
      </dgm:t>
    </dgm:pt>
    <dgm:pt modelId="{549DEF28-D2F1-4988-9BE2-C61B9161C369}" type="sibTrans" cxnId="{1A0FB337-2E1D-432A-99F9-473B4D842185}">
      <dgm:prSet/>
      <dgm:spPr/>
      <dgm:t>
        <a:bodyPr/>
        <a:lstStyle/>
        <a:p>
          <a:endParaRPr lang="ru-RU"/>
        </a:p>
      </dgm:t>
    </dgm:pt>
    <dgm:pt modelId="{AD4F713B-028E-4CBF-BF8A-00413ADE2D82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Проходит 3 стадии</a:t>
          </a:r>
          <a:endParaRPr lang="ru-RU" dirty="0"/>
        </a:p>
      </dgm:t>
    </dgm:pt>
    <dgm:pt modelId="{72DC9F8A-5336-4397-9803-858AE3E679B7}" type="parTrans" cxnId="{9ACAFFFF-5DB7-4AC8-AA8E-8191E8890DAF}">
      <dgm:prSet/>
      <dgm:spPr/>
      <dgm:t>
        <a:bodyPr/>
        <a:lstStyle/>
        <a:p>
          <a:endParaRPr lang="ru-RU"/>
        </a:p>
      </dgm:t>
    </dgm:pt>
    <dgm:pt modelId="{DEFE3E59-CC04-4AD7-B62D-2D7FEFFFA925}" type="sibTrans" cxnId="{9ACAFFFF-5DB7-4AC8-AA8E-8191E8890DAF}">
      <dgm:prSet/>
      <dgm:spPr/>
      <dgm:t>
        <a:bodyPr/>
        <a:lstStyle/>
        <a:p>
          <a:endParaRPr lang="ru-RU"/>
        </a:p>
      </dgm:t>
    </dgm:pt>
    <dgm:pt modelId="{1FFF32A9-C5BA-4BB6-8442-C7CE9570DEA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Глубина снимаемого торфа 2 см</a:t>
          </a:r>
          <a:endParaRPr lang="ru-RU" dirty="0"/>
        </a:p>
      </dgm:t>
    </dgm:pt>
    <dgm:pt modelId="{4CCA6DC0-73A9-4F60-8529-19F712CA0AC4}" type="parTrans" cxnId="{77453E51-BD2F-4E02-BBC3-21EE04FED90D}">
      <dgm:prSet/>
      <dgm:spPr/>
      <dgm:t>
        <a:bodyPr/>
        <a:lstStyle/>
        <a:p>
          <a:endParaRPr lang="ru-RU"/>
        </a:p>
      </dgm:t>
    </dgm:pt>
    <dgm:pt modelId="{AD389597-9306-4F73-9B71-9F455211617C}" type="sibTrans" cxnId="{77453E51-BD2F-4E02-BBC3-21EE04FED90D}">
      <dgm:prSet/>
      <dgm:spPr/>
      <dgm:t>
        <a:bodyPr/>
        <a:lstStyle/>
        <a:p>
          <a:endParaRPr lang="ru-RU"/>
        </a:p>
      </dgm:t>
    </dgm:pt>
    <dgm:pt modelId="{5931EDEC-B3CD-4751-B137-9A208CDE4E49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/>
            <a:t>Зависит от погодных условий</a:t>
          </a:r>
          <a:endParaRPr lang="ru-RU" dirty="0"/>
        </a:p>
      </dgm:t>
    </dgm:pt>
    <dgm:pt modelId="{CCDBFFC2-BB78-467E-BCEC-FD3D31FC4755}" type="parTrans" cxnId="{F93637D0-551F-4672-AE6F-EC8DFA6B9522}">
      <dgm:prSet/>
      <dgm:spPr/>
      <dgm:t>
        <a:bodyPr/>
        <a:lstStyle/>
        <a:p>
          <a:endParaRPr lang="ru-RU"/>
        </a:p>
      </dgm:t>
    </dgm:pt>
    <dgm:pt modelId="{24153394-DB4A-41B7-8952-3F362D275A5B}" type="sibTrans" cxnId="{F93637D0-551F-4672-AE6F-EC8DFA6B9522}">
      <dgm:prSet/>
      <dgm:spPr/>
      <dgm:t>
        <a:bodyPr/>
        <a:lstStyle/>
        <a:p>
          <a:endParaRPr lang="ru-RU"/>
        </a:p>
      </dgm:t>
    </dgm:pt>
    <dgm:pt modelId="{8911EC4F-8490-4A72-BCED-307BCF83C9E0}" type="pres">
      <dgm:prSet presAssocID="{4D532222-91F1-4D18-9B2B-FDABD3B11E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822134-0756-4300-ADFB-03E622C1A70F}" type="pres">
      <dgm:prSet presAssocID="{82820C79-8CC1-4892-8DE9-450561BBC42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4493E-34ED-4182-8363-CA5F91822D7B}" type="pres">
      <dgm:prSet presAssocID="{0F7692D9-2E53-4FCF-B454-A97645AD9B08}" presName="spacer" presStyleCnt="0"/>
      <dgm:spPr/>
    </dgm:pt>
    <dgm:pt modelId="{65711970-54C8-4132-96A4-690E517AAF8F}" type="pres">
      <dgm:prSet presAssocID="{7701A2CB-E20E-41D2-A6EA-2438B066C6E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908B2-6FE4-41C5-BDA9-C41994CD24EA}" type="pres">
      <dgm:prSet presAssocID="{549DEF28-D2F1-4988-9BE2-C61B9161C369}" presName="spacer" presStyleCnt="0"/>
      <dgm:spPr/>
    </dgm:pt>
    <dgm:pt modelId="{3D222A26-8EF1-4862-8333-965A3045CEFE}" type="pres">
      <dgm:prSet presAssocID="{AD4F713B-028E-4CBF-BF8A-00413ADE2D8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18B8E3-5811-47B0-84D4-0D46EDBB0707}" type="pres">
      <dgm:prSet presAssocID="{DEFE3E59-CC04-4AD7-B62D-2D7FEFFFA925}" presName="spacer" presStyleCnt="0"/>
      <dgm:spPr/>
    </dgm:pt>
    <dgm:pt modelId="{AB8D16FE-485E-4916-A92B-9FD890C4A7FA}" type="pres">
      <dgm:prSet presAssocID="{1FFF32A9-C5BA-4BB6-8442-C7CE9570DEA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2FA5E-A9B6-4F2F-BAC1-51F7DC63A872}" type="pres">
      <dgm:prSet presAssocID="{AD389597-9306-4F73-9B71-9F455211617C}" presName="spacer" presStyleCnt="0"/>
      <dgm:spPr/>
    </dgm:pt>
    <dgm:pt modelId="{2D8FD683-8ADE-47DC-81DE-F74DA2DA5215}" type="pres">
      <dgm:prSet presAssocID="{5931EDEC-B3CD-4751-B137-9A208CDE4E4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AF4F88-CE25-4217-96D6-A9E67A864C21}" type="presOf" srcId="{82820C79-8CC1-4892-8DE9-450561BBC42B}" destId="{F3822134-0756-4300-ADFB-03E622C1A70F}" srcOrd="0" destOrd="0" presId="urn:microsoft.com/office/officeart/2005/8/layout/vList2"/>
    <dgm:cxn modelId="{1A0FB337-2E1D-432A-99F9-473B4D842185}" srcId="{4D532222-91F1-4D18-9B2B-FDABD3B11EC7}" destId="{7701A2CB-E20E-41D2-A6EA-2438B066C6E7}" srcOrd="1" destOrd="0" parTransId="{EB0304E8-78A1-4A76-9B85-968978A93516}" sibTransId="{549DEF28-D2F1-4988-9BE2-C61B9161C369}"/>
    <dgm:cxn modelId="{9ACAFFFF-5DB7-4AC8-AA8E-8191E8890DAF}" srcId="{4D532222-91F1-4D18-9B2B-FDABD3B11EC7}" destId="{AD4F713B-028E-4CBF-BF8A-00413ADE2D82}" srcOrd="2" destOrd="0" parTransId="{72DC9F8A-5336-4397-9803-858AE3E679B7}" sibTransId="{DEFE3E59-CC04-4AD7-B62D-2D7FEFFFA925}"/>
    <dgm:cxn modelId="{3FCB7ACE-63FD-4832-B174-A1D452BD98E5}" type="presOf" srcId="{7701A2CB-E20E-41D2-A6EA-2438B066C6E7}" destId="{65711970-54C8-4132-96A4-690E517AAF8F}" srcOrd="0" destOrd="0" presId="urn:microsoft.com/office/officeart/2005/8/layout/vList2"/>
    <dgm:cxn modelId="{77453E51-BD2F-4E02-BBC3-21EE04FED90D}" srcId="{4D532222-91F1-4D18-9B2B-FDABD3B11EC7}" destId="{1FFF32A9-C5BA-4BB6-8442-C7CE9570DEA5}" srcOrd="3" destOrd="0" parTransId="{4CCA6DC0-73A9-4F60-8529-19F712CA0AC4}" sibTransId="{AD389597-9306-4F73-9B71-9F455211617C}"/>
    <dgm:cxn modelId="{855BF0C3-69F7-4AAF-A1CE-2B3E1FC480EA}" type="presOf" srcId="{AD4F713B-028E-4CBF-BF8A-00413ADE2D82}" destId="{3D222A26-8EF1-4862-8333-965A3045CEFE}" srcOrd="0" destOrd="0" presId="urn:microsoft.com/office/officeart/2005/8/layout/vList2"/>
    <dgm:cxn modelId="{DDF6A5D7-2402-4A8A-A28E-DE2AC77023CC}" srcId="{4D532222-91F1-4D18-9B2B-FDABD3B11EC7}" destId="{82820C79-8CC1-4892-8DE9-450561BBC42B}" srcOrd="0" destOrd="0" parTransId="{20DC14CC-9A66-40FE-9816-7840681B4BB5}" sibTransId="{0F7692D9-2E53-4FCF-B454-A97645AD9B08}"/>
    <dgm:cxn modelId="{4CB01414-4DF0-4065-AD44-D0D605D9474A}" type="presOf" srcId="{4D532222-91F1-4D18-9B2B-FDABD3B11EC7}" destId="{8911EC4F-8490-4A72-BCED-307BCF83C9E0}" srcOrd="0" destOrd="0" presId="urn:microsoft.com/office/officeart/2005/8/layout/vList2"/>
    <dgm:cxn modelId="{F93637D0-551F-4672-AE6F-EC8DFA6B9522}" srcId="{4D532222-91F1-4D18-9B2B-FDABD3B11EC7}" destId="{5931EDEC-B3CD-4751-B137-9A208CDE4E49}" srcOrd="4" destOrd="0" parTransId="{CCDBFFC2-BB78-467E-BCEC-FD3D31FC4755}" sibTransId="{24153394-DB4A-41B7-8952-3F362D275A5B}"/>
    <dgm:cxn modelId="{ECF95D33-4791-459E-9951-5CDE272878F7}" type="presOf" srcId="{5931EDEC-B3CD-4751-B137-9A208CDE4E49}" destId="{2D8FD683-8ADE-47DC-81DE-F74DA2DA5215}" srcOrd="0" destOrd="0" presId="urn:microsoft.com/office/officeart/2005/8/layout/vList2"/>
    <dgm:cxn modelId="{45489FE6-3EB0-426A-B246-AC436591EE23}" type="presOf" srcId="{1FFF32A9-C5BA-4BB6-8442-C7CE9570DEA5}" destId="{AB8D16FE-485E-4916-A92B-9FD890C4A7FA}" srcOrd="0" destOrd="0" presId="urn:microsoft.com/office/officeart/2005/8/layout/vList2"/>
    <dgm:cxn modelId="{994BAF68-9CC6-4167-89EB-1ECC64BC547C}" type="presParOf" srcId="{8911EC4F-8490-4A72-BCED-307BCF83C9E0}" destId="{F3822134-0756-4300-ADFB-03E622C1A70F}" srcOrd="0" destOrd="0" presId="urn:microsoft.com/office/officeart/2005/8/layout/vList2"/>
    <dgm:cxn modelId="{F4FCE1B5-6E45-49B4-9991-7500219A6881}" type="presParOf" srcId="{8911EC4F-8490-4A72-BCED-307BCF83C9E0}" destId="{6D44493E-34ED-4182-8363-CA5F91822D7B}" srcOrd="1" destOrd="0" presId="urn:microsoft.com/office/officeart/2005/8/layout/vList2"/>
    <dgm:cxn modelId="{048EAAB5-4AAD-48B1-BE18-0968770B23FA}" type="presParOf" srcId="{8911EC4F-8490-4A72-BCED-307BCF83C9E0}" destId="{65711970-54C8-4132-96A4-690E517AAF8F}" srcOrd="2" destOrd="0" presId="urn:microsoft.com/office/officeart/2005/8/layout/vList2"/>
    <dgm:cxn modelId="{640CA092-CE12-4A72-B979-55A35DD887D8}" type="presParOf" srcId="{8911EC4F-8490-4A72-BCED-307BCF83C9E0}" destId="{E7A908B2-6FE4-41C5-BDA9-C41994CD24EA}" srcOrd="3" destOrd="0" presId="urn:microsoft.com/office/officeart/2005/8/layout/vList2"/>
    <dgm:cxn modelId="{6DEC1251-011C-4EC1-ABE6-3215E10DEF2F}" type="presParOf" srcId="{8911EC4F-8490-4A72-BCED-307BCF83C9E0}" destId="{3D222A26-8EF1-4862-8333-965A3045CEFE}" srcOrd="4" destOrd="0" presId="urn:microsoft.com/office/officeart/2005/8/layout/vList2"/>
    <dgm:cxn modelId="{EE11C6DF-07D1-4DC2-8620-3826790F60D0}" type="presParOf" srcId="{8911EC4F-8490-4A72-BCED-307BCF83C9E0}" destId="{2218B8E3-5811-47B0-84D4-0D46EDBB0707}" srcOrd="5" destOrd="0" presId="urn:microsoft.com/office/officeart/2005/8/layout/vList2"/>
    <dgm:cxn modelId="{E836F2C3-D16E-4AF4-9CEF-70F132939D74}" type="presParOf" srcId="{8911EC4F-8490-4A72-BCED-307BCF83C9E0}" destId="{AB8D16FE-485E-4916-A92B-9FD890C4A7FA}" srcOrd="6" destOrd="0" presId="urn:microsoft.com/office/officeart/2005/8/layout/vList2"/>
    <dgm:cxn modelId="{E670CEE0-CB96-441A-AAB0-C3F06D730935}" type="presParOf" srcId="{8911EC4F-8490-4A72-BCED-307BCF83C9E0}" destId="{0E32FA5E-A9B6-4F2F-BAC1-51F7DC63A872}" srcOrd="7" destOrd="0" presId="urn:microsoft.com/office/officeart/2005/8/layout/vList2"/>
    <dgm:cxn modelId="{5E9E4698-9CAD-40DB-BB40-3B4608DC3A19}" type="presParOf" srcId="{8911EC4F-8490-4A72-BCED-307BCF83C9E0}" destId="{2D8FD683-8ADE-47DC-81DE-F74DA2DA521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27DBF57-0FE9-4902-B249-6F871E8B0C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</dgm:spPr>
      <dgm:t>
        <a:bodyPr/>
        <a:lstStyle/>
        <a:p>
          <a:endParaRPr lang="ru-RU"/>
        </a:p>
      </dgm:t>
    </dgm:pt>
    <dgm:pt modelId="{63B2EFA4-7A93-4E2C-A21C-D3C81DCB4826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rtl="0"/>
          <a:r>
            <a:rPr lang="ru-RU" dirty="0" smtClean="0"/>
            <a:t>В области эксплуатируется более 30 котельных на биотопливе.</a:t>
          </a:r>
          <a:endParaRPr lang="ru-RU" dirty="0"/>
        </a:p>
      </dgm:t>
    </dgm:pt>
    <dgm:pt modelId="{F04760F3-EBDE-43E3-90D3-952C3C3ECDE2}" type="parTrans" cxnId="{1367614C-F837-4D79-83DF-06578957D6FD}">
      <dgm:prSet/>
      <dgm:spPr/>
      <dgm:t>
        <a:bodyPr/>
        <a:lstStyle/>
        <a:p>
          <a:endParaRPr lang="ru-RU"/>
        </a:p>
      </dgm:t>
    </dgm:pt>
    <dgm:pt modelId="{D6B338C4-3ACB-4BB3-BFD8-B97D3C2BE7AF}" type="sibTrans" cxnId="{1367614C-F837-4D79-83DF-06578957D6FD}">
      <dgm:prSet/>
      <dgm:spPr/>
      <dgm:t>
        <a:bodyPr/>
        <a:lstStyle/>
        <a:p>
          <a:endParaRPr lang="ru-RU"/>
        </a:p>
      </dgm:t>
    </dgm:pt>
    <dgm:pt modelId="{C0F12409-F3EB-4854-8714-11D83AD8B6B9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rtl="0"/>
          <a:r>
            <a:rPr lang="ru-RU" dirty="0" smtClean="0"/>
            <a:t>Переоборудование продолжается!</a:t>
          </a:r>
          <a:endParaRPr lang="ru-RU" dirty="0"/>
        </a:p>
      </dgm:t>
    </dgm:pt>
    <dgm:pt modelId="{B14DDBD6-D80E-43B0-AE52-FCEB598B9966}" type="parTrans" cxnId="{9EDE0B8F-B6EE-4E09-AEE4-3FCD2A4704FC}">
      <dgm:prSet/>
      <dgm:spPr/>
      <dgm:t>
        <a:bodyPr/>
        <a:lstStyle/>
        <a:p>
          <a:endParaRPr lang="ru-RU"/>
        </a:p>
      </dgm:t>
    </dgm:pt>
    <dgm:pt modelId="{20693B8B-CB7C-4D4E-9F4B-BBCF813954F6}" type="sibTrans" cxnId="{9EDE0B8F-B6EE-4E09-AEE4-3FCD2A4704FC}">
      <dgm:prSet/>
      <dgm:spPr/>
      <dgm:t>
        <a:bodyPr/>
        <a:lstStyle/>
        <a:p>
          <a:endParaRPr lang="ru-RU"/>
        </a:p>
      </dgm:t>
    </dgm:pt>
    <dgm:pt modelId="{58C6D062-41FC-4592-BC08-C2F779A2420A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pPr rtl="0"/>
          <a:r>
            <a:rPr lang="ru-RU" dirty="0" smtClean="0"/>
            <a:t>На торфе будет работать 81 котельная.</a:t>
          </a:r>
          <a:endParaRPr lang="ru-RU" dirty="0"/>
        </a:p>
      </dgm:t>
    </dgm:pt>
    <dgm:pt modelId="{D37E57FA-867E-4EBB-BF38-39CBA56576C6}" type="parTrans" cxnId="{3F996DAB-DAC2-47CF-A127-4587B541AFB5}">
      <dgm:prSet/>
      <dgm:spPr/>
      <dgm:t>
        <a:bodyPr/>
        <a:lstStyle/>
        <a:p>
          <a:endParaRPr lang="ru-RU"/>
        </a:p>
      </dgm:t>
    </dgm:pt>
    <dgm:pt modelId="{D24C8710-AF73-4853-B677-D9627784910E}" type="sibTrans" cxnId="{3F996DAB-DAC2-47CF-A127-4587B541AFB5}">
      <dgm:prSet/>
      <dgm:spPr/>
      <dgm:t>
        <a:bodyPr/>
        <a:lstStyle/>
        <a:p>
          <a:endParaRPr lang="ru-RU"/>
        </a:p>
      </dgm:t>
    </dgm:pt>
    <dgm:pt modelId="{3E54E5D7-19B5-41C3-8176-FA146EDB4020}" type="pres">
      <dgm:prSet presAssocID="{227DBF57-0FE9-4902-B249-6F871E8B0C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8A3DD1-2E09-4A4D-BBE4-00F200CA1D1D}" type="pres">
      <dgm:prSet presAssocID="{63B2EFA4-7A93-4E2C-A21C-D3C81DCB482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F0241-2CC1-4D27-975E-3E03F091C3D8}" type="pres">
      <dgm:prSet presAssocID="{D6B338C4-3ACB-4BB3-BFD8-B97D3C2BE7AF}" presName="spacer" presStyleCnt="0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ru-RU"/>
        </a:p>
      </dgm:t>
    </dgm:pt>
    <dgm:pt modelId="{6D45B657-6DC9-448C-A12C-B5B80FDF9C9B}" type="pres">
      <dgm:prSet presAssocID="{C0F12409-F3EB-4854-8714-11D83AD8B6B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73B38-197D-4394-95DD-A148501F7234}" type="pres">
      <dgm:prSet presAssocID="{20693B8B-CB7C-4D4E-9F4B-BBCF813954F6}" presName="spacer" presStyleCnt="0"/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endParaRPr lang="ru-RU"/>
        </a:p>
      </dgm:t>
    </dgm:pt>
    <dgm:pt modelId="{DEED25A0-7EE7-480F-A061-706935ADB178}" type="pres">
      <dgm:prSet presAssocID="{58C6D062-41FC-4592-BC08-C2F779A2420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DE0B8F-B6EE-4E09-AEE4-3FCD2A4704FC}" srcId="{227DBF57-0FE9-4902-B249-6F871E8B0C0B}" destId="{C0F12409-F3EB-4854-8714-11D83AD8B6B9}" srcOrd="1" destOrd="0" parTransId="{B14DDBD6-D80E-43B0-AE52-FCEB598B9966}" sibTransId="{20693B8B-CB7C-4D4E-9F4B-BBCF813954F6}"/>
    <dgm:cxn modelId="{8E03F4D9-BFFF-4CA5-8A09-5DD9107F1A29}" type="presOf" srcId="{58C6D062-41FC-4592-BC08-C2F779A2420A}" destId="{DEED25A0-7EE7-480F-A061-706935ADB178}" srcOrd="0" destOrd="0" presId="urn:microsoft.com/office/officeart/2005/8/layout/vList2"/>
    <dgm:cxn modelId="{9E6156B1-97DA-4F75-98BD-BE80F7AA899B}" type="presOf" srcId="{C0F12409-F3EB-4854-8714-11D83AD8B6B9}" destId="{6D45B657-6DC9-448C-A12C-B5B80FDF9C9B}" srcOrd="0" destOrd="0" presId="urn:microsoft.com/office/officeart/2005/8/layout/vList2"/>
    <dgm:cxn modelId="{3F996DAB-DAC2-47CF-A127-4587B541AFB5}" srcId="{227DBF57-0FE9-4902-B249-6F871E8B0C0B}" destId="{58C6D062-41FC-4592-BC08-C2F779A2420A}" srcOrd="2" destOrd="0" parTransId="{D37E57FA-867E-4EBB-BF38-39CBA56576C6}" sibTransId="{D24C8710-AF73-4853-B677-D9627784910E}"/>
    <dgm:cxn modelId="{1367614C-F837-4D79-83DF-06578957D6FD}" srcId="{227DBF57-0FE9-4902-B249-6F871E8B0C0B}" destId="{63B2EFA4-7A93-4E2C-A21C-D3C81DCB4826}" srcOrd="0" destOrd="0" parTransId="{F04760F3-EBDE-43E3-90D3-952C3C3ECDE2}" sibTransId="{D6B338C4-3ACB-4BB3-BFD8-B97D3C2BE7AF}"/>
    <dgm:cxn modelId="{EAADC105-28E8-434A-AAFB-B84D04CD6A7F}" type="presOf" srcId="{63B2EFA4-7A93-4E2C-A21C-D3C81DCB4826}" destId="{338A3DD1-2E09-4A4D-BBE4-00F200CA1D1D}" srcOrd="0" destOrd="0" presId="urn:microsoft.com/office/officeart/2005/8/layout/vList2"/>
    <dgm:cxn modelId="{34BEA446-1AF6-4EA4-A685-B6239793A94D}" type="presOf" srcId="{227DBF57-0FE9-4902-B249-6F871E8B0C0B}" destId="{3E54E5D7-19B5-41C3-8176-FA146EDB4020}" srcOrd="0" destOrd="0" presId="urn:microsoft.com/office/officeart/2005/8/layout/vList2"/>
    <dgm:cxn modelId="{A4049BC6-2CE9-429A-8486-5EF6D63A67B5}" type="presParOf" srcId="{3E54E5D7-19B5-41C3-8176-FA146EDB4020}" destId="{338A3DD1-2E09-4A4D-BBE4-00F200CA1D1D}" srcOrd="0" destOrd="0" presId="urn:microsoft.com/office/officeart/2005/8/layout/vList2"/>
    <dgm:cxn modelId="{B3656B35-A491-4A25-8C16-26776CEE259D}" type="presParOf" srcId="{3E54E5D7-19B5-41C3-8176-FA146EDB4020}" destId="{C93F0241-2CC1-4D27-975E-3E03F091C3D8}" srcOrd="1" destOrd="0" presId="urn:microsoft.com/office/officeart/2005/8/layout/vList2"/>
    <dgm:cxn modelId="{C22F76A7-7BD3-448B-A6D9-085ADDEB85A0}" type="presParOf" srcId="{3E54E5D7-19B5-41C3-8176-FA146EDB4020}" destId="{6D45B657-6DC9-448C-A12C-B5B80FDF9C9B}" srcOrd="2" destOrd="0" presId="urn:microsoft.com/office/officeart/2005/8/layout/vList2"/>
    <dgm:cxn modelId="{D3AB4004-137B-492C-900F-6644B605D5C5}" type="presParOf" srcId="{3E54E5D7-19B5-41C3-8176-FA146EDB4020}" destId="{9DA73B38-197D-4394-95DD-A148501F7234}" srcOrd="3" destOrd="0" presId="urn:microsoft.com/office/officeart/2005/8/layout/vList2"/>
    <dgm:cxn modelId="{F714BCFC-52A1-4CA3-BF36-D994D7FE12BC}" type="presParOf" srcId="{3E54E5D7-19B5-41C3-8176-FA146EDB4020}" destId="{DEED25A0-7EE7-480F-A061-706935ADB178}" srcOrd="4" destOrd="0" presId="urn:microsoft.com/office/officeart/2005/8/layout/vList2"/>
  </dgm:cxnLst>
  <dgm:bg>
    <a:effectLst>
      <a:outerShdw blurRad="50800" dist="38100" dir="10800000" algn="r" rotWithShape="0">
        <a:prstClr val="black">
          <a:alpha val="40000"/>
        </a:prstClr>
      </a:outerShdw>
    </a:effectLst>
  </dgm:bg>
  <dgm:whole>
    <a:effectLst/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9EA9FE-3F19-4EAE-B275-28BF3E292C29}">
      <dsp:nvSpPr>
        <dsp:cNvPr id="0" name=""/>
        <dsp:cNvSpPr/>
      </dsp:nvSpPr>
      <dsp:spPr>
        <a:xfrm>
          <a:off x="3624" y="523229"/>
          <a:ext cx="3169684" cy="1267873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8700000"/>
          </a:lightRig>
        </a:scene3d>
        <a:sp3d>
          <a:bevelT w="1905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25000"/>
                </a:schemeClr>
              </a:solidFill>
            </a:rPr>
            <a:t>Топливо</a:t>
          </a:r>
          <a:endParaRPr lang="ru-RU" sz="2400" kern="1200" dirty="0">
            <a:solidFill>
              <a:schemeClr val="tx2">
                <a:lumMod val="25000"/>
              </a:schemeClr>
            </a:solidFill>
          </a:endParaRPr>
        </a:p>
      </dsp:txBody>
      <dsp:txXfrm>
        <a:off x="3624" y="523229"/>
        <a:ext cx="3169684" cy="1267873"/>
      </dsp:txXfrm>
    </dsp:sp>
    <dsp:sp modelId="{EC55FB3B-7C57-4911-9B10-D6DA992E0EB5}">
      <dsp:nvSpPr>
        <dsp:cNvPr id="0" name=""/>
        <dsp:cNvSpPr/>
      </dsp:nvSpPr>
      <dsp:spPr>
        <a:xfrm>
          <a:off x="2539372" y="523229"/>
          <a:ext cx="3169684" cy="1267873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8700000"/>
          </a:lightRig>
        </a:scene3d>
        <a:sp3d>
          <a:bevelT w="1905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25000"/>
                </a:schemeClr>
              </a:solidFill>
            </a:rPr>
            <a:t>Безработица</a:t>
          </a:r>
          <a:endParaRPr lang="ru-RU" sz="2400" kern="1200" dirty="0">
            <a:solidFill>
              <a:schemeClr val="tx2">
                <a:lumMod val="25000"/>
              </a:schemeClr>
            </a:solidFill>
          </a:endParaRPr>
        </a:p>
      </dsp:txBody>
      <dsp:txXfrm>
        <a:off x="2539372" y="523229"/>
        <a:ext cx="3169684" cy="1267873"/>
      </dsp:txXfrm>
    </dsp:sp>
    <dsp:sp modelId="{E804D0BD-23FE-440B-AD5A-2CAA0E01045D}">
      <dsp:nvSpPr>
        <dsp:cNvPr id="0" name=""/>
        <dsp:cNvSpPr/>
      </dsp:nvSpPr>
      <dsp:spPr>
        <a:xfrm>
          <a:off x="5078745" y="499139"/>
          <a:ext cx="3169684" cy="1267873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952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25000"/>
                </a:schemeClr>
              </a:solidFill>
            </a:rPr>
            <a:t>Экономика</a:t>
          </a:r>
          <a:endParaRPr lang="ru-RU" sz="2400" kern="1200" dirty="0">
            <a:solidFill>
              <a:schemeClr val="tx2">
                <a:lumMod val="25000"/>
              </a:schemeClr>
            </a:solidFill>
          </a:endParaRPr>
        </a:p>
      </dsp:txBody>
      <dsp:txXfrm>
        <a:off x="5078745" y="499139"/>
        <a:ext cx="3169684" cy="126787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7A2D8-C171-49A3-B4E5-4A81C0A88258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B9F23BC-3B8A-4A73-9AD7-76B16C4C8D2E}">
      <dsp:nvSpPr>
        <dsp:cNvPr id="0" name=""/>
        <dsp:cNvSpPr/>
      </dsp:nvSpPr>
      <dsp:spPr>
        <a:xfrm>
          <a:off x="987552" y="226298"/>
          <a:ext cx="2468880" cy="1810384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3820DA-8893-4FAA-BD9A-0BAE9FDC1467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Фрезерный</a:t>
          </a:r>
          <a:endParaRPr lang="ru-RU" sz="3200" kern="1200" dirty="0"/>
        </a:p>
      </dsp:txBody>
      <dsp:txXfrm>
        <a:off x="4361687" y="0"/>
        <a:ext cx="2633472" cy="1900904"/>
      </dsp:txXfrm>
    </dsp:sp>
    <dsp:sp modelId="{E36EADEF-6BF2-4DB3-9CAD-5E7B57B7AF3C}">
      <dsp:nvSpPr>
        <dsp:cNvPr id="0" name=""/>
        <dsp:cNvSpPr/>
      </dsp:nvSpPr>
      <dsp:spPr>
        <a:xfrm>
          <a:off x="4773168" y="2489279"/>
          <a:ext cx="2468880" cy="1810384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06DC17-6A02-457F-96E8-0A547D63E44E}">
      <dsp:nvSpPr>
        <dsp:cNvPr id="0" name=""/>
        <dsp:cNvSpPr/>
      </dsp:nvSpPr>
      <dsp:spPr>
        <a:xfrm>
          <a:off x="1234440" y="2625057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Кусковой</a:t>
          </a:r>
          <a:endParaRPr lang="ru-RU" sz="3200" kern="1200" dirty="0"/>
        </a:p>
      </dsp:txBody>
      <dsp:txXfrm>
        <a:off x="1234440" y="2625057"/>
        <a:ext cx="2633472" cy="19009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83D03C-91C8-4B28-A565-2084E02D3D2D}">
      <dsp:nvSpPr>
        <dsp:cNvPr id="0" name=""/>
        <dsp:cNvSpPr/>
      </dsp:nvSpPr>
      <dsp:spPr>
        <a:xfrm>
          <a:off x="0" y="253331"/>
          <a:ext cx="4255966" cy="968906"/>
        </a:xfrm>
        <a:prstGeom prst="roundRect">
          <a:avLst/>
        </a:prstGeom>
        <a:gradFill rotWithShape="1">
          <a:gsLst>
            <a:gs pos="0">
              <a:schemeClr val="dk1">
                <a:tint val="70000"/>
                <a:satMod val="180000"/>
              </a:schemeClr>
            </a:gs>
            <a:gs pos="62000">
              <a:schemeClr val="dk1">
                <a:tint val="30000"/>
                <a:satMod val="180000"/>
              </a:schemeClr>
            </a:gs>
            <a:gs pos="100000">
              <a:schemeClr val="dk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Особенности:</a:t>
          </a:r>
          <a:endParaRPr lang="ru-RU" sz="2500" kern="1200" dirty="0"/>
        </a:p>
      </dsp:txBody>
      <dsp:txXfrm>
        <a:off x="0" y="253331"/>
        <a:ext cx="4255966" cy="968906"/>
      </dsp:txXfrm>
    </dsp:sp>
    <dsp:sp modelId="{8287B2EE-AC59-40B7-A3ED-306EB7897C06}">
      <dsp:nvSpPr>
        <dsp:cNvPr id="0" name=""/>
        <dsp:cNvSpPr/>
      </dsp:nvSpPr>
      <dsp:spPr>
        <a:xfrm>
          <a:off x="0" y="1294237"/>
          <a:ext cx="4255966" cy="968906"/>
        </a:xfrm>
        <a:prstGeom prst="roundRect">
          <a:avLst/>
        </a:prstGeom>
        <a:gradFill rotWithShape="1">
          <a:gsLst>
            <a:gs pos="0">
              <a:schemeClr val="accent2">
                <a:tint val="70000"/>
                <a:satMod val="180000"/>
              </a:schemeClr>
            </a:gs>
            <a:gs pos="62000">
              <a:schemeClr val="accent2">
                <a:tint val="30000"/>
                <a:satMod val="180000"/>
              </a:schemeClr>
            </a:gs>
            <a:gs pos="100000">
              <a:schemeClr val="accent2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Торфяное топливо в виде торфяных кусков</a:t>
          </a:r>
          <a:endParaRPr lang="ru-RU" sz="2500" kern="1200" dirty="0"/>
        </a:p>
      </dsp:txBody>
      <dsp:txXfrm>
        <a:off x="0" y="1294237"/>
        <a:ext cx="4255966" cy="968906"/>
      </dsp:txXfrm>
    </dsp:sp>
    <dsp:sp modelId="{9A55014C-0FD9-4432-8980-FFC952207FBF}">
      <dsp:nvSpPr>
        <dsp:cNvPr id="0" name=""/>
        <dsp:cNvSpPr/>
      </dsp:nvSpPr>
      <dsp:spPr>
        <a:xfrm>
          <a:off x="0" y="2335143"/>
          <a:ext cx="4255966" cy="968906"/>
        </a:xfrm>
        <a:prstGeom prst="roundRect">
          <a:avLst/>
        </a:prstGeom>
        <a:gradFill rotWithShape="1">
          <a:gsLst>
            <a:gs pos="0">
              <a:schemeClr val="accent2">
                <a:tint val="70000"/>
                <a:satMod val="180000"/>
              </a:schemeClr>
            </a:gs>
            <a:gs pos="62000">
              <a:schemeClr val="accent2">
                <a:tint val="30000"/>
                <a:satMod val="180000"/>
              </a:schemeClr>
            </a:gs>
            <a:gs pos="100000">
              <a:schemeClr val="accent2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Добыча экскаватором</a:t>
          </a:r>
          <a:endParaRPr lang="ru-RU" sz="2500" kern="1200" dirty="0"/>
        </a:p>
      </dsp:txBody>
      <dsp:txXfrm>
        <a:off x="0" y="2335143"/>
        <a:ext cx="4255966" cy="968906"/>
      </dsp:txXfrm>
    </dsp:sp>
    <dsp:sp modelId="{5D835FDC-C425-48E3-9B44-55F97CD925A4}">
      <dsp:nvSpPr>
        <dsp:cNvPr id="0" name=""/>
        <dsp:cNvSpPr/>
      </dsp:nvSpPr>
      <dsp:spPr>
        <a:xfrm>
          <a:off x="0" y="3376050"/>
          <a:ext cx="4255966" cy="968906"/>
        </a:xfrm>
        <a:prstGeom prst="roundRect">
          <a:avLst/>
        </a:prstGeom>
        <a:gradFill rotWithShape="1">
          <a:gsLst>
            <a:gs pos="0">
              <a:schemeClr val="accent2">
                <a:tint val="70000"/>
                <a:satMod val="180000"/>
              </a:schemeClr>
            </a:gs>
            <a:gs pos="62000">
              <a:schemeClr val="accent2">
                <a:tint val="30000"/>
                <a:satMod val="180000"/>
              </a:schemeClr>
            </a:gs>
            <a:gs pos="100000">
              <a:schemeClr val="accent2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Поднимает торф с небольшой глубины (50см)</a:t>
          </a:r>
          <a:endParaRPr lang="ru-RU" sz="2500" kern="1200" dirty="0"/>
        </a:p>
      </dsp:txBody>
      <dsp:txXfrm>
        <a:off x="0" y="3376050"/>
        <a:ext cx="4255966" cy="9689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822134-0756-4300-ADFB-03E622C1A70F}">
      <dsp:nvSpPr>
        <dsp:cNvPr id="0" name=""/>
        <dsp:cNvSpPr/>
      </dsp:nvSpPr>
      <dsp:spPr>
        <a:xfrm>
          <a:off x="0" y="4826"/>
          <a:ext cx="4543428" cy="852637"/>
        </a:xfrm>
        <a:prstGeom prst="roundRect">
          <a:avLst/>
        </a:prstGeom>
        <a:gradFill rotWithShape="1">
          <a:gsLst>
            <a:gs pos="0">
              <a:schemeClr val="dk1">
                <a:tint val="70000"/>
                <a:satMod val="180000"/>
              </a:schemeClr>
            </a:gs>
            <a:gs pos="62000">
              <a:schemeClr val="dk1">
                <a:tint val="30000"/>
                <a:satMod val="180000"/>
              </a:schemeClr>
            </a:gs>
            <a:gs pos="100000">
              <a:schemeClr val="dk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dk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Особенности:</a:t>
          </a:r>
          <a:endParaRPr lang="ru-RU" sz="2200" kern="1200" dirty="0"/>
        </a:p>
      </dsp:txBody>
      <dsp:txXfrm>
        <a:off x="0" y="4826"/>
        <a:ext cx="4543428" cy="852637"/>
      </dsp:txXfrm>
    </dsp:sp>
    <dsp:sp modelId="{65711970-54C8-4132-96A4-690E517AAF8F}">
      <dsp:nvSpPr>
        <dsp:cNvPr id="0" name=""/>
        <dsp:cNvSpPr/>
      </dsp:nvSpPr>
      <dsp:spPr>
        <a:xfrm>
          <a:off x="0" y="920823"/>
          <a:ext cx="4543428" cy="852637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80000"/>
              </a:schemeClr>
            </a:gs>
            <a:gs pos="62000">
              <a:schemeClr val="accent1">
                <a:tint val="30000"/>
                <a:satMod val="180000"/>
              </a:schemeClr>
            </a:gs>
            <a:gs pos="100000">
              <a:schemeClr val="accent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Добыча производится с помощью ножевого фреза</a:t>
          </a:r>
          <a:endParaRPr lang="ru-RU" sz="2200" kern="1200" dirty="0"/>
        </a:p>
      </dsp:txBody>
      <dsp:txXfrm>
        <a:off x="0" y="920823"/>
        <a:ext cx="4543428" cy="852637"/>
      </dsp:txXfrm>
    </dsp:sp>
    <dsp:sp modelId="{3D222A26-8EF1-4862-8333-965A3045CEFE}">
      <dsp:nvSpPr>
        <dsp:cNvPr id="0" name=""/>
        <dsp:cNvSpPr/>
      </dsp:nvSpPr>
      <dsp:spPr>
        <a:xfrm>
          <a:off x="0" y="1836821"/>
          <a:ext cx="4543428" cy="852637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80000"/>
              </a:schemeClr>
            </a:gs>
            <a:gs pos="62000">
              <a:schemeClr val="accent1">
                <a:tint val="30000"/>
                <a:satMod val="180000"/>
              </a:schemeClr>
            </a:gs>
            <a:gs pos="100000">
              <a:schemeClr val="accent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Проходит 3 стадии</a:t>
          </a:r>
          <a:endParaRPr lang="ru-RU" sz="2200" kern="1200" dirty="0"/>
        </a:p>
      </dsp:txBody>
      <dsp:txXfrm>
        <a:off x="0" y="1836821"/>
        <a:ext cx="4543428" cy="852637"/>
      </dsp:txXfrm>
    </dsp:sp>
    <dsp:sp modelId="{AB8D16FE-485E-4916-A92B-9FD890C4A7FA}">
      <dsp:nvSpPr>
        <dsp:cNvPr id="0" name=""/>
        <dsp:cNvSpPr/>
      </dsp:nvSpPr>
      <dsp:spPr>
        <a:xfrm>
          <a:off x="0" y="2752818"/>
          <a:ext cx="4543428" cy="852637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80000"/>
              </a:schemeClr>
            </a:gs>
            <a:gs pos="62000">
              <a:schemeClr val="accent1">
                <a:tint val="30000"/>
                <a:satMod val="180000"/>
              </a:schemeClr>
            </a:gs>
            <a:gs pos="100000">
              <a:schemeClr val="accent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Глубина снимаемого торфа 2 см</a:t>
          </a:r>
          <a:endParaRPr lang="ru-RU" sz="2200" kern="1200" dirty="0"/>
        </a:p>
      </dsp:txBody>
      <dsp:txXfrm>
        <a:off x="0" y="2752818"/>
        <a:ext cx="4543428" cy="852637"/>
      </dsp:txXfrm>
    </dsp:sp>
    <dsp:sp modelId="{2D8FD683-8ADE-47DC-81DE-F74DA2DA5215}">
      <dsp:nvSpPr>
        <dsp:cNvPr id="0" name=""/>
        <dsp:cNvSpPr/>
      </dsp:nvSpPr>
      <dsp:spPr>
        <a:xfrm>
          <a:off x="0" y="3668816"/>
          <a:ext cx="4543428" cy="852637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80000"/>
              </a:schemeClr>
            </a:gs>
            <a:gs pos="62000">
              <a:schemeClr val="accent1">
                <a:tint val="30000"/>
                <a:satMod val="180000"/>
              </a:schemeClr>
            </a:gs>
            <a:gs pos="100000">
              <a:schemeClr val="accent1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Зависит от погодных условий</a:t>
          </a:r>
          <a:endParaRPr lang="ru-RU" sz="2200" kern="1200" dirty="0"/>
        </a:p>
      </dsp:txBody>
      <dsp:txXfrm>
        <a:off x="0" y="3668816"/>
        <a:ext cx="4543428" cy="85263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8A3DD1-2E09-4A4D-BBE4-00F200CA1D1D}">
      <dsp:nvSpPr>
        <dsp:cNvPr id="0" name=""/>
        <dsp:cNvSpPr/>
      </dsp:nvSpPr>
      <dsp:spPr>
        <a:xfrm>
          <a:off x="0" y="11806"/>
          <a:ext cx="3754760" cy="1628639"/>
        </a:xfrm>
        <a:prstGeom prst="roundRect">
          <a:avLst/>
        </a:prstGeom>
        <a:gradFill rotWithShape="1">
          <a:gsLst>
            <a:gs pos="0">
              <a:schemeClr val="accent5">
                <a:tint val="70000"/>
                <a:satMod val="180000"/>
              </a:schemeClr>
            </a:gs>
            <a:gs pos="62000">
              <a:schemeClr val="accent5">
                <a:tint val="30000"/>
                <a:satMod val="180000"/>
              </a:schemeClr>
            </a:gs>
            <a:gs pos="100000">
              <a:schemeClr val="accent5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 области эксплуатируется более 30 котельных на биотопливе.</a:t>
          </a:r>
          <a:endParaRPr lang="ru-RU" sz="2400" kern="1200" dirty="0"/>
        </a:p>
      </dsp:txBody>
      <dsp:txXfrm>
        <a:off x="0" y="11806"/>
        <a:ext cx="3754760" cy="1628639"/>
      </dsp:txXfrm>
    </dsp:sp>
    <dsp:sp modelId="{6D45B657-6DC9-448C-A12C-B5B80FDF9C9B}">
      <dsp:nvSpPr>
        <dsp:cNvPr id="0" name=""/>
        <dsp:cNvSpPr/>
      </dsp:nvSpPr>
      <dsp:spPr>
        <a:xfrm>
          <a:off x="0" y="1709566"/>
          <a:ext cx="3754760" cy="1628639"/>
        </a:xfrm>
        <a:prstGeom prst="roundRect">
          <a:avLst/>
        </a:prstGeom>
        <a:gradFill rotWithShape="1">
          <a:gsLst>
            <a:gs pos="0">
              <a:schemeClr val="accent5">
                <a:tint val="70000"/>
                <a:satMod val="180000"/>
              </a:schemeClr>
            </a:gs>
            <a:gs pos="62000">
              <a:schemeClr val="accent5">
                <a:tint val="30000"/>
                <a:satMod val="180000"/>
              </a:schemeClr>
            </a:gs>
            <a:gs pos="100000">
              <a:schemeClr val="accent5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Переоборудование продолжается!</a:t>
          </a:r>
          <a:endParaRPr lang="ru-RU" sz="2400" kern="1200" dirty="0"/>
        </a:p>
      </dsp:txBody>
      <dsp:txXfrm>
        <a:off x="0" y="1709566"/>
        <a:ext cx="3754760" cy="1628639"/>
      </dsp:txXfrm>
    </dsp:sp>
    <dsp:sp modelId="{DEED25A0-7EE7-480F-A061-706935ADB178}">
      <dsp:nvSpPr>
        <dsp:cNvPr id="0" name=""/>
        <dsp:cNvSpPr/>
      </dsp:nvSpPr>
      <dsp:spPr>
        <a:xfrm>
          <a:off x="0" y="3407326"/>
          <a:ext cx="3754760" cy="1628639"/>
        </a:xfrm>
        <a:prstGeom prst="roundRect">
          <a:avLst/>
        </a:prstGeom>
        <a:gradFill rotWithShape="1">
          <a:gsLst>
            <a:gs pos="0">
              <a:schemeClr val="accent5">
                <a:tint val="70000"/>
                <a:satMod val="180000"/>
              </a:schemeClr>
            </a:gs>
            <a:gs pos="62000">
              <a:schemeClr val="accent5">
                <a:tint val="30000"/>
                <a:satMod val="180000"/>
              </a:schemeClr>
            </a:gs>
            <a:gs pos="100000">
              <a:schemeClr val="accent5">
                <a:tint val="22000"/>
                <a:satMod val="180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 торфе будет работать 81 котельная.</a:t>
          </a:r>
          <a:endParaRPr lang="ru-RU" sz="2400" kern="1200" dirty="0"/>
        </a:p>
      </dsp:txBody>
      <dsp:txXfrm>
        <a:off x="0" y="3407326"/>
        <a:ext cx="3754760" cy="162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F3DB5-B455-49F0-96C1-8CB539EBDE58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291B5-822A-4A1D-94E7-F361E1179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291B5-822A-4A1D-94E7-F361E117980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291B5-822A-4A1D-94E7-F361E117980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E:\Equipment%20for%20peat%20extraction%20-%20&#1052;&#1072;&#1096;&#1080;&#1085;&#1072;%20&#1076;&#1083;&#1103;%20&#1076;&#1086;&#1073;&#1099;&#1095;&#1080;%20&#1082;&#1091;&#1089;&#1082;&#1086;&#1074;&#1086;&#1075;&#1086;%20&#1090;&#1086;&#1088;&#1092;&#1072;.AVI" TargetMode="External" Type="http://schemas.openxmlformats.org/officeDocument/2006/relationships/video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-torf.ru/" TargetMode="External"/><Relationship Id="rId7" Type="http://schemas.openxmlformats.org/officeDocument/2006/relationships/hyperlink" Target="http://ru.wikipedia.org/wiki/%D2%EE%F0%F4" TargetMode="External"/><Relationship Id="rId2" Type="http://schemas.openxmlformats.org/officeDocument/2006/relationships/hyperlink" Target="http://goo.gl/EWFV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ussianpeople.ru/en/old/133173" TargetMode="External"/><Relationship Id="rId5" Type="http://schemas.openxmlformats.org/officeDocument/2006/relationships/hyperlink" Target="http://goo.gl/VVEsq" TargetMode="External"/><Relationship Id="rId4" Type="http://schemas.openxmlformats.org/officeDocument/2006/relationships/hyperlink" Target="http://goo.gl/dByzw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6.xml" Type="http://schemas.openxmlformats.org/officeDocument/2006/relationships/slide"/></Relationships>
</file>

<file path=ppt/slides/_rels/slide19.xml.rels><?xml version="1.0" encoding="UTF-8" standalone="yes" ?><Relationships xmlns="http://schemas.openxmlformats.org/package/2006/relationships"><Relationship Id="rId3" Target="slide6.xml" Type="http://schemas.openxmlformats.org/officeDocument/2006/relationships/slid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6.xml" Type="http://schemas.openxmlformats.org/officeDocument/2006/relationships/slide"/></Relationships>
</file>

<file path=ppt/slides/_rels/slide21.xml.rels><?xml version="1.0" encoding="UTF-8" standalone="yes" ?><Relationships xmlns="http://schemas.openxmlformats.org/package/2006/relationships"><Relationship Id="rId3" Target="slide6.xml" Type="http://schemas.openxmlformats.org/officeDocument/2006/relationships/slide"/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9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slide6.xml" Type="http://schemas.openxmlformats.org/officeDocument/2006/relationships/slide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slide" Target="slide2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7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8001056" cy="17144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9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Торфяная промышленность Владимирской области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9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4348" y="5143512"/>
            <a:ext cx="7772400" cy="8270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soft" dir="t">
              <a:rot lat="0" lon="0" rev="0"/>
            </a:lightRig>
          </a:scene3d>
          <a:sp3d prstMaterial="translucentPowder"/>
        </p:spPr>
        <p:txBody>
          <a:bodyPr lIns="45720" rIns="228600" anchor="b"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all" normalizeH="0" baseline="0" noProof="0" dirty="0" smtClean="0">
                <a:ln w="0"/>
                <a:solidFill>
                  <a:schemeClr val="tx2">
                    <a:lumMod val="90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«Болотная энергетика»</a:t>
            </a:r>
            <a:endParaRPr kumimoji="0" lang="ru-RU" sz="4800" b="1" i="0" u="none" strike="noStrike" kern="1200" cap="all" normalizeH="0" baseline="0" noProof="0" dirty="0">
              <a:ln w="0"/>
              <a:solidFill>
                <a:schemeClr val="tx2">
                  <a:lumMod val="90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Способы добычи торфа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9187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Кусковой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4255966" cy="459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C:\Documents and Settings\1\Рабочий стол\item_15942.web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1772816"/>
            <a:ext cx="407775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483D03C-91C8-4B28-A565-2084E02D3D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3483D03C-91C8-4B28-A565-2084E02D3D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3483D03C-91C8-4B28-A565-2084E02D3D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graphicEl>
                                              <a:dgm id="{3483D03C-91C8-4B28-A565-2084E02D3D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483D03C-91C8-4B28-A565-2084E02D3D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87B2EE-AC59-40B7-A3ED-306EB7897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8287B2EE-AC59-40B7-A3ED-306EB7897C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8287B2EE-AC59-40B7-A3ED-306EB7897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>
                                            <p:graphicEl>
                                              <a:dgm id="{8287B2EE-AC59-40B7-A3ED-306EB7897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87B2EE-AC59-40B7-A3ED-306EB7897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55014C-0FD9-4432-8980-FFC952207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9A55014C-0FD9-4432-8980-FFC952207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9A55014C-0FD9-4432-8980-FFC952207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>
                                            <p:graphicEl>
                                              <a:dgm id="{9A55014C-0FD9-4432-8980-FFC952207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A55014C-0FD9-4432-8980-FFC952207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D835FDC-C425-48E3-9B44-55F97CD92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5D835FDC-C425-48E3-9B44-55F97CD925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dgm id="{5D835FDC-C425-48E3-9B44-55F97CD92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>
                                            <p:graphicEl>
                                              <a:dgm id="{5D835FDC-C425-48E3-9B44-55F97CD92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D835FDC-C425-48E3-9B44-55F97CD925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quipment for peat extraction - Машина для добычи кускового торф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2060848"/>
            <a:ext cx="6096000" cy="342900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Фрезерный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4543428" cy="452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Documents and Settings\1\Рабочий стол\torf_2.web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772816"/>
            <a:ext cx="3781654" cy="3992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822134-0756-4300-ADFB-03E622C1A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F3822134-0756-4300-ADFB-03E622C1A7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F3822134-0756-4300-ADFB-03E622C1A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>
                                            <p:graphicEl>
                                              <a:dgm id="{F3822134-0756-4300-ADFB-03E622C1A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3822134-0756-4300-ADFB-03E622C1A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711970-54C8-4132-96A4-690E517AA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65711970-54C8-4132-96A4-690E517AAF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graphicEl>
                                              <a:dgm id="{65711970-54C8-4132-96A4-690E517AA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5">
                                            <p:graphicEl>
                                              <a:dgm id="{65711970-54C8-4132-96A4-690E517AA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711970-54C8-4132-96A4-690E517AA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D222A26-8EF1-4862-8333-965A3045C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3D222A26-8EF1-4862-8333-965A3045CE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graphicEl>
                                              <a:dgm id="{3D222A26-8EF1-4862-8333-965A3045C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5">
                                            <p:graphicEl>
                                              <a:dgm id="{3D222A26-8EF1-4862-8333-965A3045C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D222A26-8EF1-4862-8333-965A3045CE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8D16FE-485E-4916-A92B-9FD890C4A7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AB8D16FE-485E-4916-A92B-9FD890C4A7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graphicEl>
                                              <a:dgm id="{AB8D16FE-485E-4916-A92B-9FD890C4A7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5">
                                            <p:graphicEl>
                                              <a:dgm id="{AB8D16FE-485E-4916-A92B-9FD890C4A7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8D16FE-485E-4916-A92B-9FD890C4A7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D8FD683-8ADE-47DC-81DE-F74DA2DA5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2D8FD683-8ADE-47DC-81DE-F74DA2DA52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graphicEl>
                                              <a:dgm id="{2D8FD683-8ADE-47DC-81DE-F74DA2DA5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5">
                                            <p:graphicEl>
                                              <a:dgm id="{2D8FD683-8ADE-47DC-81DE-F74DA2DA5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D8FD683-8ADE-47DC-81DE-F74DA2DA52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C:\Documents and Settings\1\Рабочий стол\1284701059foto1_big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929066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Продукция</a:t>
            </a:r>
            <a:endParaRPr lang="ru-RU" dirty="0"/>
          </a:p>
        </p:txBody>
      </p:sp>
      <p:pic>
        <p:nvPicPr>
          <p:cNvPr id="2056" name="Picture 8" descr="C:\Documents and Settings\1\Рабочий стол\ртев6нг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929066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Documents and Settings\1\Рабочий стол\i.jpegавыо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395" y="1500174"/>
            <a:ext cx="273301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 descr="C:\Documents and Settings\1\Рабочий стол\тпавлгевд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7" y="1500174"/>
            <a:ext cx="2833707" cy="2125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C:\Documents and Settings\1\Рабочий стол\i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3" y="3875487"/>
            <a:ext cx="2928959" cy="2196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3" name="Picture 15" descr="C:\Documents and Settings\1\Рабочий стол\1250228123012418_200_200.web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8845" y="1500174"/>
            <a:ext cx="2757681" cy="211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Прогресс не стоит на месте!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556792"/>
          <a:ext cx="3754760" cy="5047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5" name="Picture 3" descr="G:\География\котельная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4581128"/>
            <a:ext cx="3357586" cy="2080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G:\География\котел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1556792"/>
            <a:ext cx="3814717" cy="286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8A3DD1-2E09-4A4D-BBE4-00F200CA1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338A3DD1-2E09-4A4D-BBE4-00F200CA1D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graphicEl>
                                              <a:dgm id="{338A3DD1-2E09-4A4D-BBE4-00F200CA1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6">
                                            <p:graphicEl>
                                              <a:dgm id="{338A3DD1-2E09-4A4D-BBE4-00F200CA1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8A3DD1-2E09-4A4D-BBE4-00F200CA1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D45B657-6DC9-448C-A12C-B5B80FDF9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6D45B657-6DC9-448C-A12C-B5B80FDF9C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graphicEl>
                                              <a:dgm id="{6D45B657-6DC9-448C-A12C-B5B80FDF9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6">
                                            <p:graphicEl>
                                              <a:dgm id="{6D45B657-6DC9-448C-A12C-B5B80FDF9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D45B657-6DC9-448C-A12C-B5B80FDF9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EED25A0-7EE7-480F-A061-706935ADB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DEED25A0-7EE7-480F-A061-706935ADB1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graphicEl>
                                              <a:dgm id="{DEED25A0-7EE7-480F-A061-706935ADB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6">
                                            <p:graphicEl>
                                              <a:dgm id="{DEED25A0-7EE7-480F-A061-706935ADB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EED25A0-7EE7-480F-A061-706935ADB1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7584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Использованные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alpha val="34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smtClean="0">
                <a:hlinkClick r:id="rId2"/>
              </a:rPr>
              <a:t>http://goo.gl/CBkaJ</a:t>
            </a:r>
            <a:endParaRPr lang="ru-RU" dirty="0" smtClean="0">
              <a:hlinkClick r:id="rId2"/>
            </a:endParaRPr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2"/>
              </a:rPr>
              <a:t>http://goo.gl/EWFVJ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3"/>
              </a:rPr>
              <a:t>http://m-torf.ru/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4"/>
              </a:rPr>
              <a:t>http://goo.gl/dByzw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5"/>
              </a:rPr>
              <a:t>http://goo.gl/VVEsq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6"/>
              </a:rPr>
              <a:t>http://www.russianpeople.ru/en/old/133173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en-US" dirty="0" smtClean="0">
                <a:hlinkClick r:id="rId7"/>
              </a:rPr>
              <a:t>http://ru.wikipedia.org/wiki/%D2%EE%F0%F4</a:t>
            </a:r>
            <a:endParaRPr lang="ru-RU" dirty="0" smtClean="0"/>
          </a:p>
          <a:p>
            <a:pPr>
              <a:lnSpc>
                <a:spcPct val="170000"/>
              </a:lnSpc>
            </a:pPr>
            <a:r>
              <a:rPr lang="ru-RU" dirty="0" smtClean="0"/>
              <a:t>Справочник школьника нового типа 5-11 классы ( 2 тома) ИД "Весь". Санкт-Петербург. 2003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58246" cy="142876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3600" dirty="0" smtClean="0"/>
              <a:t>Давайте беречь природу и относиться к ней с уважением!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24" y="3143248"/>
            <a:ext cx="3714776" cy="3071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dirty="0" smtClean="0">
                <a:latin typeface="Comic Sans MS" pitchFamily="66" charset="0"/>
              </a:rPr>
              <a:t>Работу подготовила 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ученица </a:t>
            </a:r>
            <a:r>
              <a:rPr lang="en-US" sz="2000" dirty="0" smtClean="0">
                <a:latin typeface="Comic Sans MS" pitchFamily="66" charset="0"/>
              </a:rPr>
              <a:t>X </a:t>
            </a:r>
            <a:r>
              <a:rPr lang="ru-RU" sz="2000" dirty="0" smtClean="0">
                <a:latin typeface="Comic Sans MS" pitchFamily="66" charset="0"/>
              </a:rPr>
              <a:t>класса Б 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средней школы №8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 города Владимира 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Чернышева София Романовна 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Учителя: 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Морозкина 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		 Юлия Васильевна,</a:t>
            </a:r>
          </a:p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Савинова Светлана Викторовна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5" name="Picture 3" descr="C:\Documents and Settings\1\Рабочий стол\1283613044_w024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4572033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6660232" y="6093296"/>
            <a:ext cx="1906512" cy="504056"/>
          </a:xfrm>
          <a:prstGeom prst="actionButtonBlank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Конец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Юрьев-Польский район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5182910" cy="388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556792"/>
            <a:ext cx="340545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028384" y="5445224"/>
            <a:ext cx="504056" cy="936104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Камешковский район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468052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028384" y="5589240"/>
            <a:ext cx="504056" cy="936104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556792"/>
            <a:ext cx="3716834" cy="2382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01122" cy="73603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sz="3600" dirty="0" smtClean="0"/>
              <a:t>Актуальность энергетического вопроса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1643073"/>
          </a:xfrm>
          <a:solidFill>
            <a:schemeClr val="tx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	В условиях отсутствия месторождений нефти и газа, это эффективное решение проблем, таких как: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467544" y="3789040"/>
          <a:ext cx="8248430" cy="2314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9EA9FE-3F19-4EAE-B275-28BF3E292C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E99EA9FE-3F19-4EAE-B275-28BF3E292C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55FB3B-7C57-4911-9B10-D6DA992E0E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EC55FB3B-7C57-4911-9B10-D6DA992E0E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04D0BD-23FE-440B-AD5A-2CAA0E0104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E804D0BD-23FE-440B-AD5A-2CAA0E0104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err="1" smtClean="0"/>
              <a:t>Петушинский</a:t>
            </a:r>
            <a:r>
              <a:rPr lang="ru-RU" dirty="0" smtClean="0"/>
              <a:t> район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5112568" cy="3841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7175" y="1556791"/>
            <a:ext cx="3348469" cy="2376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7884368" y="5445224"/>
            <a:ext cx="504056" cy="936104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Меленковский район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4920547" cy="3690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028384" y="5589240"/>
            <a:ext cx="504056" cy="936104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484784"/>
            <a:ext cx="2984947" cy="3634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Мещера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405" y="1646238"/>
            <a:ext cx="6793189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028384" y="5589240"/>
            <a:ext cx="504056" cy="936104"/>
          </a:xfrm>
          <a:prstGeom prst="actionButtonReturn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sz="360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Киотский протокол и торфяная промышленность</a:t>
            </a:r>
            <a:endParaRPr lang="ru-RU" sz="36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42910" y="1571612"/>
            <a:ext cx="3713066" cy="45262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9210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3200" noProof="0" dirty="0" smtClean="0"/>
              <a:t>	</a:t>
            </a:r>
            <a:r>
              <a:rPr lang="ru-RU" sz="3000" noProof="0" dirty="0" smtClean="0"/>
              <a:t>Торф – возобновляемый природный ресурс</a:t>
            </a:r>
            <a:r>
              <a:rPr lang="ru-RU" sz="3000" dirty="0" smtClean="0"/>
              <a:t>. Его переработка меньше воздействует на экологию окружающей среды, чем переработка нефти угля.</a:t>
            </a:r>
            <a:endParaRPr lang="ru-RU" sz="3000" noProof="0" dirty="0" smtClean="0"/>
          </a:p>
        </p:txBody>
      </p:sp>
      <p:pic>
        <p:nvPicPr>
          <p:cNvPr id="4099" name="Picture 3" descr="C:\Documents and Settings\1\Рабочий стол\20120626163139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4143404" cy="4488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Documents and Settings\1\Рабочий стол\20120626163139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4143404" cy="4488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75848"/>
          </a:xfr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Киотский протокол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Протокол был подписан в Киото (Япония) в декабре 1997 года 159 государствами .</a:t>
            </a:r>
          </a:p>
          <a:p>
            <a:pPr>
              <a:buNone/>
            </a:pPr>
            <a:r>
              <a:rPr lang="ru-RU" sz="2000" dirty="0" smtClean="0"/>
              <a:t>		Он стал первым глобальным соглашением об охране окружающей среды, основанным на рыночном механизме регулирования</a:t>
            </a:r>
            <a:endParaRPr lang="ru-RU" sz="2000" dirty="0"/>
          </a:p>
        </p:txBody>
      </p:sp>
      <p:pic>
        <p:nvPicPr>
          <p:cNvPr id="5122" name="Picture 2" descr="G:\География\проток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286124"/>
            <a:ext cx="5143536" cy="3213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dirty="0" smtClean="0"/>
              <a:t>Владимирская область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4143372" cy="460090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/>
              <a:t>Расположена в центральной части восточно-Европейской равнины и принадлежит центральному федеральному округу страны.  Площадью 29 тыс. кв. км, довольно богатой торфом</a:t>
            </a:r>
            <a:endParaRPr lang="ru-RU" dirty="0"/>
          </a:p>
        </p:txBody>
      </p:sp>
      <p:pic>
        <p:nvPicPr>
          <p:cNvPr id="1026" name="Picture 2" descr="D:\Соня\ll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988840"/>
            <a:ext cx="514350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3612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sz="4000" dirty="0" smtClean="0"/>
              <a:t>Распространение торфяников</a:t>
            </a:r>
            <a:endParaRPr lang="ru-RU" sz="4000" dirty="0"/>
          </a:p>
        </p:txBody>
      </p:sp>
      <p:pic>
        <p:nvPicPr>
          <p:cNvPr id="5" name="Содержимое 4" descr="eljrtb 4ivu5ti34i3;5n w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8572560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5-конечная звезда 9">
            <a:hlinkClick r:id="rId3" action="ppaction://hlinksldjump"/>
          </p:cNvPr>
          <p:cNvSpPr/>
          <p:nvPr/>
        </p:nvSpPr>
        <p:spPr>
          <a:xfrm>
            <a:off x="2411760" y="1916832"/>
            <a:ext cx="846426" cy="778978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>
            <a:hlinkClick r:id="rId4" action="ppaction://hlinksldjump"/>
          </p:cNvPr>
          <p:cNvSpPr/>
          <p:nvPr/>
        </p:nvSpPr>
        <p:spPr>
          <a:xfrm>
            <a:off x="4572000" y="2708920"/>
            <a:ext cx="846426" cy="778978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>
            <a:hlinkClick r:id="rId5" action="ppaction://hlinksldjump"/>
          </p:cNvPr>
          <p:cNvSpPr/>
          <p:nvPr/>
        </p:nvSpPr>
        <p:spPr>
          <a:xfrm>
            <a:off x="1979712" y="3717032"/>
            <a:ext cx="846426" cy="778978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>
            <a:hlinkClick r:id="rId6" action="ppaction://hlinksldjump"/>
          </p:cNvPr>
          <p:cNvSpPr/>
          <p:nvPr/>
        </p:nvSpPr>
        <p:spPr>
          <a:xfrm>
            <a:off x="3779912" y="4725144"/>
            <a:ext cx="846426" cy="778978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>
            <a:hlinkClick r:id="rId7" action="ppaction://hlinksldjump"/>
          </p:cNvPr>
          <p:cNvSpPr/>
          <p:nvPr/>
        </p:nvSpPr>
        <p:spPr>
          <a:xfrm>
            <a:off x="5508104" y="5301208"/>
            <a:ext cx="846426" cy="778978"/>
          </a:xfrm>
          <a:prstGeom prst="star5">
            <a:avLst/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19864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Предотвратить торфяные пожары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3400420" cy="4526280"/>
          </a:xfrm>
        </p:spPr>
        <p:txBody>
          <a:bodyPr/>
          <a:lstStyle/>
          <a:p>
            <a:r>
              <a:rPr lang="ru-RU" dirty="0" smtClean="0"/>
              <a:t>В результате торфяных пожаров в 2010 году Владимирской области причинен значительный ущерб</a:t>
            </a:r>
            <a:endParaRPr lang="ru-RU" dirty="0"/>
          </a:p>
        </p:txBody>
      </p:sp>
      <p:pic>
        <p:nvPicPr>
          <p:cNvPr id="4098" name="Picture 2" descr="G:\География\пожар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7626" y="1857364"/>
            <a:ext cx="4577747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1986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lang="ru-RU" sz="3600" dirty="0" smtClean="0"/>
              <a:t>Развитие не стоит на месте!</a:t>
            </a:r>
            <a:endParaRPr lang="ru-RU" sz="3600" dirty="0"/>
          </a:p>
        </p:txBody>
      </p:sp>
      <p:pic>
        <p:nvPicPr>
          <p:cNvPr id="9" name="Содержимое 8" descr="ьджфыушвщзцш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3708" y="1500174"/>
            <a:ext cx="5757597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0" y="1643062"/>
            <a:ext cx="3214688" cy="428626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	Наращивание объёмов добычи торфа  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по областной программе Комплексного  развития добычи, переработки и использования торфа во Владимирской области в 2011 – 2016 годах</a:t>
            </a:r>
            <a:endParaRPr lang="ru-RU" sz="2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r>
              <a:rPr lang="ru-RU" sz="4400" dirty="0" smtClean="0"/>
              <a:t>Корпорация «</a:t>
            </a:r>
            <a:r>
              <a:rPr lang="ru-RU" sz="4400" dirty="0" err="1" smtClean="0"/>
              <a:t>Биоэнергия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pic>
        <p:nvPicPr>
          <p:cNvPr id="2051" name="Picture 3" descr="G:\География\класт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03233" y="1608115"/>
            <a:ext cx="6826353" cy="4678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1145</TotalTime>
  <Words>188</Words>
  <Application>Microsoft Office PowerPoint</Application>
  <PresentationFormat>Экран (4:3)</PresentationFormat>
  <Paragraphs>66</Paragraphs>
  <Slides>22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Литейная</vt:lpstr>
      <vt:lpstr>Торфяная промышленность Владимирской области</vt:lpstr>
      <vt:lpstr>Актуальность энергетического вопроса</vt:lpstr>
      <vt:lpstr>Киотский протокол и торфяная промышленность</vt:lpstr>
      <vt:lpstr>Киотский протокол</vt:lpstr>
      <vt:lpstr>Владимирская область </vt:lpstr>
      <vt:lpstr>Распространение торфяников</vt:lpstr>
      <vt:lpstr>Предотвратить торфяные пожары</vt:lpstr>
      <vt:lpstr>Развитие не стоит на месте!</vt:lpstr>
      <vt:lpstr>Корпорация «Биоэнергия»</vt:lpstr>
      <vt:lpstr>Способы добычи торфа</vt:lpstr>
      <vt:lpstr>Кусковой</vt:lpstr>
      <vt:lpstr>Слайд 12</vt:lpstr>
      <vt:lpstr>Фрезерный</vt:lpstr>
      <vt:lpstr>Продукция</vt:lpstr>
      <vt:lpstr>Прогресс не стоит на месте!</vt:lpstr>
      <vt:lpstr>Использованные материалы</vt:lpstr>
      <vt:lpstr>Давайте беречь природу и относиться к ней с уважением!</vt:lpstr>
      <vt:lpstr>Юрьев-Польский район</vt:lpstr>
      <vt:lpstr>Камешковский район</vt:lpstr>
      <vt:lpstr>Петушинский район</vt:lpstr>
      <vt:lpstr>Меленковский район</vt:lpstr>
      <vt:lpstr>Мещера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Торфяная промышленность Владимирской области</dc:title>
  <cp:lastModifiedBy>User</cp:lastModifiedBy>
  <cp:revision>115</cp:revision>
  <dcterms:modified xsi:type="dcterms:W3CDTF">2013-03-17T06:36:52Z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971100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