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57" r:id="rId4"/>
    <p:sldId id="258" r:id="rId5"/>
    <p:sldId id="263" r:id="rId6"/>
    <p:sldId id="261" r:id="rId7"/>
    <p:sldId id="260" r:id="rId8"/>
    <p:sldId id="262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3" r:id="rId17"/>
    <p:sldId id="271" r:id="rId18"/>
    <p:sldId id="274" r:id="rId19"/>
    <p:sldId id="275" r:id="rId20"/>
    <p:sldId id="276" r:id="rId21"/>
    <p:sldId id="277" r:id="rId22"/>
    <p:sldId id="272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FF9A"/>
    <a:srgbClr val="FF5B5B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6633B-CACB-4181-B7A0-ECF5A2C08477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33C00-76AF-4887-B046-4B1E1414C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79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ark_vista_aur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928670"/>
            <a:ext cx="87154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>
                <a:ln>
                  <a:solidFill>
                    <a:sysClr val="windowText" lastClr="000000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Тектоника </a:t>
            </a:r>
            <a:endParaRPr lang="ru-RU" sz="6600" b="1" i="1" dirty="0" smtClean="0">
              <a:ln>
                <a:solidFill>
                  <a:sysClr val="windowText" lastClr="000000"/>
                </a:solidFill>
              </a:ln>
              <a:blipFill>
                <a:blip r:embed="rId3"/>
                <a:tile tx="0" ty="0" sx="100000" sy="100000" flip="none" algn="tl"/>
              </a:blip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i="1" dirty="0" smtClean="0">
                <a:ln>
                  <a:solidFill>
                    <a:sysClr val="windowText" lastClr="000000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6600" b="1" i="1" dirty="0">
                <a:ln>
                  <a:solidFill>
                    <a:sysClr val="windowText" lastClr="000000"/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геологическое строение Саратовской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admin\Рабочий стол\тектоника и геологическое строение\кайнозой\160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тектоника и геологическое строение\днепровское олединение\arctique all_H 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-3113"/>
            <a:ext cx="7143800" cy="6861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49755707_blue_fog_by_d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2" descr="C:\Documents and Settings\admin\Рабочий стол\тектоника и геологическое строение\хопёр\267px-Hoper_s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3759611" cy="3429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555" name="Picture 3" descr="C:\Documents and Settings\admin\Рабочий стол\тектоника и геологическое строение\хопёр\59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071810"/>
            <a:ext cx="6215106" cy="35290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556" name="Picture 4" descr="C:\Documents and Settings\admin\Рабочий стол\тектоника и геологическое строение\хопёр\e602d98c07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0"/>
            <a:ext cx="4429124" cy="29550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14282" y="4572008"/>
            <a:ext cx="22211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i="1" dirty="0">
                <a:ln>
                  <a:solidFill>
                    <a:sysClr val="windowText" lastClr="000000"/>
                  </a:solidFill>
                </a:ln>
                <a:blipFill>
                  <a:blip r:embed="rId6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Хопёр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ark_vista_auro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215370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Тектоника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- раздел геологии, изучающий движение Земной коры.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071678"/>
            <a:ext cx="8215370" cy="20621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Палеонтология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 изучает древние формы жизни и занимается описанием ископаемых остатков, а также следов жизнедеятельности организмов.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500570"/>
            <a:ext cx="8286808" cy="193899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Геология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наука историческая, и важнейшей её задачей является определение последовательности геологических событий. Для выполнения этой задачи с давних времён разработан ряд простых и интуитивно очевидных признаков временных соотношений пород.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32429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57554" y="0"/>
            <a:ext cx="2814938" cy="76944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доломиты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C:\Documents and Settings\admin\Рабочий стол\тектоника и геологическое строение\доломит\6553e76406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785794"/>
            <a:ext cx="3000364" cy="3000364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prstMaterial="plastic">
            <a:bevelT w="381000" h="114300" prst="softRound"/>
            <a:contourClr>
              <a:srgbClr val="969696"/>
            </a:contourClr>
          </a:sp3d>
        </p:spPr>
      </p:pic>
      <p:pic>
        <p:nvPicPr>
          <p:cNvPr id="24580" name="Picture 4" descr="C:\Documents and Settings\admin\Рабочий стол\тектоника и геологическое строение\доломит\12631136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785794"/>
            <a:ext cx="3000396" cy="5572164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1" name="Picture 5" descr="C:\Documents and Settings\admin\Рабочий стол\тектоника и геологическое строение\доломит\Dolomit,_Rumunia;_pseudomorfoza_po_kalcyci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861126"/>
            <a:ext cx="4714908" cy="2587306"/>
          </a:xfrm>
          <a:prstGeom prst="roundRect">
            <a:avLst>
              <a:gd name="adj" fmla="val 22937"/>
            </a:avLst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metal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43240" y="0"/>
            <a:ext cx="2450891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песчаник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Documents and Settings\admin\Рабочий стол\тектоника и геологическое строение\песчаник\180px-Carmel_Form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928670"/>
            <a:ext cx="3929090" cy="2324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3" name="Picture 3" descr="C:\Documents and Settings\admin\Рабочий стол\тектоника и геологическое строение\песчаник\12805756_pes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928646"/>
            <a:ext cx="4598899" cy="5929354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4" name="Picture 4" descr="C:\Documents and Settings\admin\Рабочий стол\тектоника и геологическое строение\песчаник\45574638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714752"/>
            <a:ext cx="3763527" cy="2824151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5" name="Picture 5" descr="C:\Documents and Settings\admin\Рабочий стол\тектоника и геологическое строение\песчаник\81659-758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714356"/>
            <a:ext cx="8715436" cy="614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28992" y="0"/>
            <a:ext cx="2312941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известняк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Documents and Settings\admin\Рабочий стол\тектоника и геологическое строение\известняк\654280cf61e07b8656249eb155cac2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857232"/>
            <a:ext cx="3286148" cy="2193925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27" name="Picture 3" descr="C:\Documents and Settings\admin\Рабочий стол\тектоника и геологическое строение\известняк\izvestnyak_6.jpg"/>
          <p:cNvPicPr>
            <a:picLocks noChangeAspect="1" noChangeArrowheads="1"/>
          </p:cNvPicPr>
          <p:nvPr/>
        </p:nvPicPr>
        <p:blipFill>
          <a:blip r:embed="rId4" cstate="print">
            <a:lum bright="-20000" contrast="-10000"/>
          </a:blip>
          <a:srcRect/>
          <a:stretch>
            <a:fillRect/>
          </a:stretch>
        </p:blipFill>
        <p:spPr bwMode="auto">
          <a:xfrm>
            <a:off x="4286248" y="857232"/>
            <a:ext cx="4643470" cy="6000768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28" name="Picture 4" descr="C:\Documents and Settings\admin\Рабочий стол\тектоника и геологическое строение\известняк\12632118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357562"/>
            <a:ext cx="3857652" cy="3286148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9058" y="0"/>
            <a:ext cx="1168598" cy="76944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мел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Documents and Settings\admin\Рабочий стол\тектоника и геологическое строение\мел\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4267200" cy="276225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7651" name="Picture 3" descr="C:\Documents and Settings\admin\Рабочий стол\тектоника и геологическое строение\мел\23908_129079562552841378841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857232"/>
            <a:ext cx="4572000" cy="2847975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dkEdge">
            <a:bevelT w="203200" h="50800" prst="softRound"/>
          </a:sp3d>
        </p:spPr>
      </p:pic>
      <p:pic>
        <p:nvPicPr>
          <p:cNvPr id="27652" name="Picture 4" descr="C:\Documents and Settings\admin\Рабочий стол\тектоника и геологическое строение\мел\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3929066"/>
            <a:ext cx="5000660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 descr="C:\Documents and Settings\admin\Рабочий стол\тектоника и геологическое строение\мел\0_5fa4_9ccf4601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857232"/>
            <a:ext cx="8786874" cy="6000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4" name="Picture 6" descr="C:\Documents and Settings\admin\Рабочий стол\тектоника и геологическое строение\мел\126338569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857232"/>
            <a:ext cx="8786874" cy="6000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0580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43306" y="0"/>
            <a:ext cx="1742882" cy="70788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b="1" dirty="0" i="1" lang="ru-RU" smtClean="0" sz="4000">
                <a:latin charset="0" pitchFamily="18" typeface="Times New Roman"/>
                <a:cs charset="0" pitchFamily="18" typeface="Times New Roman"/>
              </a:rPr>
              <a:t>глина</a:t>
            </a:r>
            <a:endParaRPr b="1" dirty="0" i="1" lang="ru-RU" sz="4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Documents and Settings\admin\Рабочий стол\тектоника и геологическое строение\глина\1263051746.jpg" id="28674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57158" y="857232"/>
            <a:ext cx="8429684" cy="5679321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C:\Documents and Settings\admin\Рабочий стол\тектоника и геологическое строение\глина\1210834744.jpg" id="28675" name="Picture 3"/>
          <p:cNvPicPr>
            <a:picLocks noChangeArrowheads="1" noChangeAspect="1"/>
          </p:cNvPicPr>
          <p:nvPr/>
        </p:nvPicPr>
        <p:blipFill>
          <a:blip cstate="print" r:embed="rId4"/>
          <a:srcRect b="94"/>
          <a:stretch>
            <a:fillRect/>
          </a:stretch>
        </p:blipFill>
        <p:spPr bwMode="auto">
          <a:xfrm>
            <a:off x="357158" y="857232"/>
            <a:ext cx="8429684" cy="564360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C:\Documents and Settings\admin\Рабочий стол\тектоника и геологическое строение\глина\Precuneiform.jpg" id="28676" name="Picture 4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357158" y="857232"/>
            <a:ext cx="8429684" cy="564360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C:\Documents and Settings\admin\Рабочий стол\тектоника и геологическое строение\глина\alisa_02.jpg" id="28677" name="Picture 5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285720" y="857232"/>
            <a:ext cx="8501122" cy="564360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C:\Documents and Settings\admin\Рабочий стол\тектоника и геологическое строение\глина\cms.jpg" id="28678" name="Picture 6"/>
          <p:cNvPicPr>
            <a:picLocks noChangeArrowheads="1" noChangeAspect="1"/>
          </p:cNvPicPr>
          <p:nvPr/>
        </p:nvPicPr>
        <p:blipFill>
          <a:blip cstate="print" r:embed="rId7">
            <a:lum bright="-20000" contrast="30000"/>
          </a:blip>
          <a:srcRect/>
          <a:stretch>
            <a:fillRect/>
          </a:stretch>
        </p:blipFill>
        <p:spPr bwMode="auto">
          <a:xfrm>
            <a:off x="285720" y="857232"/>
            <a:ext cx="8501122" cy="564360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C:\Documents and Settings\admin\Рабочий стол\тектоника и геологическое строение\глина\w690.jpg" id="28679" name="Picture 7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214282" y="785794"/>
            <a:ext cx="8763000" cy="5786478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500" id="7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dur="500" id="12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>
                                        <p:cTn dur="500" id="17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20" nodeType="clickEffect" presetClass="entr" presetID="5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4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">
                      <p:stCondLst>
                        <p:cond delay="indefinite"/>
                      </p:stCondLst>
                      <p:childTnLst>
                        <p:par>
                          <p:cTn fill="hold" id="26">
                            <p:stCondLst>
                              <p:cond delay="0"/>
                            </p:stCondLst>
                            <p:childTnLst>
                              <p:par>
                                <p:cTn fill="hold" id="27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dur="500" id="29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9755707_blue_fog_by_d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86050" y="0"/>
            <a:ext cx="3472746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47FF9A"/>
                </a:solidFill>
                <a:latin typeface="Times New Roman" pitchFamily="18" charset="0"/>
                <a:cs typeface="Times New Roman" pitchFamily="18" charset="0"/>
              </a:rPr>
              <a:t>горючие сланцы</a:t>
            </a:r>
            <a:endParaRPr lang="ru-RU" sz="3600" b="1" i="1" dirty="0">
              <a:solidFill>
                <a:srgbClr val="47FF9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Documents and Settings\admin\Рабочий стол\тектоника и геологическое строение\горючие сланцы\1250965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85794"/>
            <a:ext cx="8715436" cy="564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9" name="Picture 3" descr="C:\Documents and Settings\admin\Рабочий стол\тектоника и геологическое строение\горючие сланцы\0_e49c_85cdf0f9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006408"/>
            <a:ext cx="2428892" cy="2289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C:\Documents and Settings\admin\Рабочий стол\тектоника и геологическое строение\горючие сланцы\pict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1142984"/>
            <a:ext cx="3822705" cy="2332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Picture 5" descr="C:\Documents and Settings\admin\Рабочий стол\тектоника и геологическое строение\горючие сланцы\smal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3786190"/>
            <a:ext cx="3429024" cy="2287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C:\Documents and Settings\admin\Рабочий стол\тектоника и геологическое строение\горючие сланцы\small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752" y="3643314"/>
            <a:ext cx="3492145" cy="2371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_Vista Wallpa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Documents and Settings\admin\Рабочий стол\тектоника и геологическое строение\палеозой\0_1e4fb_8ec77375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8358246" cy="464346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5072074"/>
            <a:ext cx="8858280" cy="1569660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err="1">
                <a:ln>
                  <a:solidFill>
                    <a:sysClr val="windowText" lastClr="000000"/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Геоло́гия</a:t>
            </a:r>
            <a:r>
              <a:rPr lang="ru-RU" sz="3200" b="1" i="1" dirty="0">
                <a:ln>
                  <a:solidFill>
                    <a:sysClr val="windowText" lastClr="000000"/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— комплекс наук о составе, строении, истории развития земной коры и размещённых в ней полезных ископаемых.</a:t>
            </a:r>
          </a:p>
        </p:txBody>
      </p:sp>
      <p:pic>
        <p:nvPicPr>
          <p:cNvPr id="1029" name="Picture 5" descr="C:\Documents and Settings\admin\Рабочий стол\тектоника и геологическое строение\палеозой\11541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85728"/>
            <a:ext cx="8429684" cy="464347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тектоника и геологическое строение\палеозой\117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285728"/>
            <a:ext cx="8429684" cy="4643470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тектоника и геологическое строение\кайнозой\p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285728"/>
            <a:ext cx="8429684" cy="4643470"/>
          </a:xfrm>
          <a:prstGeom prst="rect">
            <a:avLst/>
          </a:prstGeom>
          <a:noFill/>
        </p:spPr>
      </p:pic>
      <p:pic>
        <p:nvPicPr>
          <p:cNvPr id="1032" name="Picture 8" descr="C:\Documents and Settings\admin\Рабочий стол\тектоника и геологическое строение\кайнозой\img_305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285728"/>
            <a:ext cx="8429684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680_Vista Wallpaper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00430" y="0"/>
            <a:ext cx="2482731" cy="70788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b="1" dirty="0" err="1" i="1" lang="ru-RU" smtClean="0" sz="4000">
                <a:latin charset="0" pitchFamily="18" typeface="Times New Roman"/>
                <a:cs charset="0" pitchFamily="18" typeface="Times New Roman"/>
              </a:rPr>
              <a:t>суглиники</a:t>
            </a:r>
            <a:endParaRPr b="1" dirty="0" i="1" lang="ru-RU" sz="4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Documents and Settings\admin\Рабочий стол\тектоника и геологическое строение\суглиники\2950d9ca.jpg" id="30722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571472" y="1000108"/>
            <a:ext cx="8143932" cy="5429288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C:\Documents and Settings\admin\Рабочий стол\тектоника и геологическое строение\суглиники\1255938308559380.jpg" id="30723" name="Picture 3"/>
          <p:cNvPicPr>
            <a:picLocks noChangeArrowheads="1" noChangeAspect="1"/>
          </p:cNvPicPr>
          <p:nvPr/>
        </p:nvPicPr>
        <p:blipFill>
          <a:blip cstate="print" r:embed="rId4"/>
          <a:stretch>
            <a:fillRect/>
          </a:stretch>
        </p:blipFill>
        <p:spPr bwMode="auto">
          <a:xfrm>
            <a:off x="571472" y="1000108"/>
            <a:ext cx="8143932" cy="5429288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500" id="7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28992" y="0"/>
            <a:ext cx="1920782" cy="707886"/>
          </a:xfrm>
          <a:prstGeom prst="rect">
            <a:avLst/>
          </a:prstGeom>
          <a:solidFill>
            <a:srgbClr val="47FF9A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мергель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C:\Documents and Settings\admin\Рабочий стол\тектоника и геологическое строение\мергель\mergel.jpg"/>
          <p:cNvPicPr>
            <a:picLocks noChangeAspect="1" noChangeArrowheads="1"/>
          </p:cNvPicPr>
          <p:nvPr/>
        </p:nvPicPr>
        <p:blipFill>
          <a:blip r:embed="rId3" cstate="print"/>
          <a:srcRect b="5594"/>
          <a:stretch>
            <a:fillRect/>
          </a:stretch>
        </p:blipFill>
        <p:spPr bwMode="auto">
          <a:xfrm>
            <a:off x="285720" y="785794"/>
            <a:ext cx="8572560" cy="585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7" name="Picture 3" descr="C:\Documents and Settings\admin\Рабочий стол\тектоника и геологическое строение\мергель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785794"/>
            <a:ext cx="8572560" cy="585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8" name="Picture 4" descr="C:\Documents and Settings\admin\Рабочий стол\тектоника и геологическое строение\мергель\413946_history_policy_archeology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785794"/>
            <a:ext cx="8572560" cy="585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8c8f463e1d35e6f6d7a94d65e21bcb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14678" y="0"/>
            <a:ext cx="2943498" cy="707886"/>
          </a:xfrm>
          <a:prstGeom prst="rect">
            <a:avLst/>
          </a:prstGeom>
          <a:solidFill>
            <a:srgbClr val="47FF9A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фосфориты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Documents and Settings\admin\Рабочий стол\тектоника и геологическое строение\фосфориты\a005e7fc73f76cd8f62efbfc1b3a6a3a_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85794"/>
            <a:ext cx="8143932" cy="35719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771" name="Picture 3" descr="C:\Documents and Settings\admin\Рабочий стол\тектоника и геологическое строение\фосфориты\expert-ural_308_0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500570"/>
            <a:ext cx="3429024" cy="2085975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RelaxedModerately"/>
            <a:lightRig rig="threePt" dir="t"/>
          </a:scene3d>
          <a:sp3d prstMaterial="matte">
            <a:bevelT w="203200" h="50800" prst="softRound"/>
          </a:sp3d>
        </p:spPr>
      </p:pic>
      <p:pic>
        <p:nvPicPr>
          <p:cNvPr id="32772" name="Picture 4" descr="C:\Documents and Settings\admin\Рабочий стол\тектоника и геологическое строение\фосфориты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500570"/>
            <a:ext cx="3286148" cy="2079548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metal">
            <a:bevelT w="203200" h="50800" prst="softRound"/>
          </a:sp3d>
        </p:spPr>
      </p:pic>
      <p:pic>
        <p:nvPicPr>
          <p:cNvPr id="32773" name="Picture 5" descr="C:\Documents and Settings\admin\Рабочий стол\тектоника и геологическое строение\фосфориты\0_1bfd2_db15b4be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785794"/>
            <a:ext cx="3429024" cy="3510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4" name="Picture 6" descr="C:\Documents and Settings\admin\Рабочий стол\тектоника и геологическое строение\фосфориты\7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785794"/>
            <a:ext cx="357190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big_2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1000108"/>
            <a:ext cx="664373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u="sng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algn="ctr"/>
            <a:r>
              <a:rPr lang="ru-RU" sz="6600" b="1" i="1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§ 3  Р.т </a:t>
            </a:r>
            <a:r>
              <a:rPr lang="ru-RU" sz="6600" b="1" i="1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6600" b="1" i="1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5  № 1,2,3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4e5f_9d22a228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00" y="428604"/>
          <a:ext cx="7786742" cy="2500329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672599"/>
                <a:gridCol w="671200"/>
                <a:gridCol w="842052"/>
                <a:gridCol w="3600891"/>
              </a:tblGrid>
              <a:tr h="833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ВОЛГА</a:t>
                      </a:r>
                      <a:endParaRPr lang="ru-RU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ВОЛГА</a:t>
                      </a:r>
                      <a:endParaRPr lang="ru-RU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Кайназойская</a:t>
                      </a:r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эра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83344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Мезозойская эра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344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Палеозойская эра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3214678" y="857232"/>
            <a:ext cx="857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786314" y="857232"/>
            <a:ext cx="8572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42910" y="1285860"/>
            <a:ext cx="8072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42910" y="2143116"/>
            <a:ext cx="8072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-463573" y="1463673"/>
            <a:ext cx="292893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42910" y="2928934"/>
            <a:ext cx="85010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2893219" y="1464467"/>
            <a:ext cx="29289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 rot="16200000">
            <a:off x="428596" y="714356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345</a:t>
            </a:r>
          </a:p>
        </p:txBody>
      </p:sp>
      <p:sp>
        <p:nvSpPr>
          <p:cNvPr id="38" name="Прямоугольник 37"/>
          <p:cNvSpPr/>
          <p:nvPr/>
        </p:nvSpPr>
        <p:spPr>
          <a:xfrm rot="16200000">
            <a:off x="428596" y="1500174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155</a:t>
            </a:r>
          </a:p>
        </p:txBody>
      </p:sp>
      <p:sp>
        <p:nvSpPr>
          <p:cNvPr id="39" name="Прямоугольник 38"/>
          <p:cNvSpPr/>
          <p:nvPr/>
        </p:nvSpPr>
        <p:spPr>
          <a:xfrm rot="16200000">
            <a:off x="500034" y="235743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70</a:t>
            </a:r>
          </a:p>
        </p:txBody>
      </p:sp>
      <p:sp>
        <p:nvSpPr>
          <p:cNvPr id="40" name="Прямоугольник 39"/>
          <p:cNvSpPr/>
          <p:nvPr/>
        </p:nvSpPr>
        <p:spPr>
          <a:xfrm rot="16200000">
            <a:off x="-960421" y="1384898"/>
            <a:ext cx="2718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длительность млн.лет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857356" y="2928934"/>
            <a:ext cx="1751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Правобережье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5643570" y="2928934"/>
            <a:ext cx="1556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Левобережье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785786" y="3571876"/>
            <a:ext cx="500066" cy="42862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714480" y="3500438"/>
            <a:ext cx="7215238" cy="646331"/>
          </a:xfrm>
          <a:prstGeom prst="rect">
            <a:avLst/>
          </a:prstGeom>
          <a:solidFill>
            <a:srgbClr val="47FF9A"/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Образование долины Волги; погружение Левобережья;   формирование современного рельефа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85786" y="4714884"/>
            <a:ext cx="500066" cy="4286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85786" y="5786454"/>
            <a:ext cx="500066" cy="428628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643042" y="4643446"/>
            <a:ext cx="7215238" cy="646331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Поднятие Правобережья; образование горючих сланцев, фосфоритов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643042" y="5643578"/>
            <a:ext cx="7215238" cy="646331"/>
          </a:xfrm>
          <a:prstGeom prst="rect">
            <a:avLst/>
          </a:prstGeom>
          <a:solidFill>
            <a:srgbClr val="FF5B5B"/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Богатство растительного, животного мира; образование нефти, газа, угля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-61554-11871021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0"/>
            <a:ext cx="6148863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ЭПОХИ ЖИЗНИ НА ЗЕМЛЕ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357298"/>
            <a:ext cx="8069581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Кайназойская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- эра древней жизни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2357430"/>
            <a:ext cx="8072494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Мезазойская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- эра средней жизни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571876"/>
            <a:ext cx="8023863" cy="76944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4400" b="1" i="1" dirty="0" err="1">
                <a:latin typeface="Times New Roman" pitchFamily="18" charset="0"/>
                <a:cs typeface="Times New Roman" pitchFamily="18" charset="0"/>
              </a:rPr>
              <a:t>Палезойская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 - эра новой жизни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500298" y="1000108"/>
            <a:ext cx="7143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5929322" y="1000108"/>
            <a:ext cx="7143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6143636" y="2214554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6107917" y="3321843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3" idx="2"/>
          </p:cNvCxnSpPr>
          <p:nvPr/>
        </p:nvCxnSpPr>
        <p:spPr>
          <a:xfrm rot="5400000">
            <a:off x="4396411" y="964796"/>
            <a:ext cx="639529" cy="25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2714612" y="2214554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85720" y="4919008"/>
            <a:ext cx="8858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Задание: </a:t>
            </a:r>
            <a:endParaRPr lang="ru-RU" sz="4000" b="1" i="1" u="sng" dirty="0" smtClean="0">
              <a:ln>
                <a:solidFill>
                  <a:sysClr val="windowText" lastClr="000000"/>
                </a:solidFill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Прочитать </a:t>
            </a:r>
            <a:r>
              <a:rPr lang="ru-RU" sz="4000" b="1" i="1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стр10-11. Ответить на вопросы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admin\Рабочий стол\тектоника и геологическое строение\палеозой\geological-time-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-1"/>
            <a:ext cx="6572296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тектоника и геологическое строение\палеозой\0f3437f3955cdf7d24473485ee98215e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642918"/>
            <a:ext cx="5643602" cy="54292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285728"/>
            <a:ext cx="2346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Вспомним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803242982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C:\Documents and Settings\admin\Рабочий стол\тектоника и геологическое строение\палеозой\10_06_01_18_51_13_paleozoic_9.jpg" id="5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642910" y="571480"/>
            <a:ext cx="7715304" cy="5715040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00298" y="0"/>
            <a:ext cx="46362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err="1" lang="ru-RU" sz="2400">
                <a:latin charset="0" pitchFamily="18" typeface="Times New Roman"/>
                <a:cs charset="0" pitchFamily="18" typeface="Times New Roman"/>
              </a:rPr>
              <a:t>Палезойская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 - эра 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древней  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жизни</a:t>
            </a:r>
          </a:p>
        </p:txBody>
      </p:sp>
      <p:pic>
        <p:nvPicPr>
          <p:cNvPr descr="C:\Documents and Settings\admin\Рабочий стол\тектоника и геологическое строение\палеозой\379.jpg" id="18435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642910" y="500042"/>
            <a:ext cx="5357850" cy="5901120"/>
          </a:xfrm>
          <a:prstGeom prst="rect">
            <a:avLst/>
          </a:prstGeom>
          <a:noFill/>
        </p:spPr>
      </p:pic>
      <p:pic>
        <p:nvPicPr>
          <p:cNvPr descr="C:\Documents and Settings\admin\Рабочий стол\тектоника и геологическое строение\палеозой\imgs150.jpg" id="18436" name="Picture 4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6000760" y="571480"/>
            <a:ext cx="2357454" cy="5786478"/>
          </a:xfrm>
          <a:prstGeom prst="rect">
            <a:avLst/>
          </a:prstGeom>
          <a:noFill/>
        </p:spPr>
      </p:pic>
      <p:pic>
        <p:nvPicPr>
          <p:cNvPr descr="C:\Documents and Settings\admin\Рабочий стол\тектоника и геологическое строение\палеозой\dinosaurs_10.jpg" id="18437" name="Picture 5"/>
          <p:cNvPicPr>
            <a:picLocks noChangeArrowheads="1" noChangeAspect="1"/>
          </p:cNvPicPr>
          <p:nvPr/>
        </p:nvPicPr>
        <p:blipFill>
          <a:blip cstate="print" r:embed="rId6"/>
          <a:srcRect b="105"/>
          <a:stretch>
            <a:fillRect/>
          </a:stretch>
        </p:blipFill>
        <p:spPr bwMode="auto">
          <a:xfrm>
            <a:off x="642910" y="500042"/>
            <a:ext cx="7715304" cy="5929354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Documents and Settings\admin\Рабочий стол\тектоника и геологическое строение\палеозой\127934911423854-med.jpg" id="18438" name="Picture 6"/>
          <p:cNvPicPr>
            <a:picLocks noChangeArrowheads="1" noChangeAspect="1"/>
          </p:cNvPicPr>
          <p:nvPr/>
        </p:nvPicPr>
        <p:blipFill>
          <a:blip cstate="print" r:embed="rId7"/>
          <a:srcRect b="121"/>
          <a:stretch>
            <a:fillRect/>
          </a:stretch>
        </p:blipFill>
        <p:spPr bwMode="auto">
          <a:xfrm>
            <a:off x="714348" y="571480"/>
            <a:ext cx="7572428" cy="5786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dur="500" id="12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15" nodeType="clickEffect" presetClass="entr" presetID="5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8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9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">
                      <p:stCondLst>
                        <p:cond delay="indefinite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fill="hold" id="22" nodeType="click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>
                                        <p:cTn dur="2000" id="24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803242982.jpg" id="5" name="Рисунок 4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0"/>
            <a:ext cx="62251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i="1" lang="ru-RU" sz="3200">
                <a:latin charset="0" pitchFamily="18" typeface="Times New Roman"/>
                <a:cs charset="0" pitchFamily="18" typeface="Times New Roman"/>
              </a:rPr>
              <a:t>Мезозойская - эра средней жизни</a:t>
            </a:r>
          </a:p>
        </p:txBody>
      </p:sp>
      <p:pic>
        <p:nvPicPr>
          <p:cNvPr descr="C:\Documents and Settings\admin\Рабочий стол\тектоника и геологическое строение\мезозой\381.jpg" id="17411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57158" y="536810"/>
            <a:ext cx="4143404" cy="6061406"/>
          </a:xfrm>
          <a:prstGeom prst="rect">
            <a:avLst/>
          </a:prstGeom>
          <a:noFill/>
        </p:spPr>
      </p:pic>
      <p:pic>
        <p:nvPicPr>
          <p:cNvPr descr="C:\Documents and Settings\admin\Рабочий стол\тектоника и геологическое строение\мезозой\ajeg.jpg" id="17412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500562" y="571480"/>
            <a:ext cx="4071966" cy="6000792"/>
          </a:xfrm>
          <a:prstGeom prst="rect">
            <a:avLst/>
          </a:prstGeom>
          <a:noFill/>
        </p:spPr>
      </p:pic>
      <p:pic>
        <p:nvPicPr>
          <p:cNvPr descr="C:\Documents and Settings\admin\Рабочий стол\тектоника и геологическое строение\мезозой\10_06_01_19_07_31_paleozoic_11.jpg" id="17413" name="Picture 5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357158" y="571480"/>
            <a:ext cx="8215370" cy="6000792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Documents and Settings\admin\Рабочий стол\тектоника и геологическое строение\мезозой\75-01.jpg" id="17414" name="Picture 6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357159" y="571480"/>
            <a:ext cx="8215370" cy="6000791"/>
          </a:xfrm>
          <a:prstGeom prst="rect">
            <a:avLst/>
          </a:prstGeom>
          <a:noFill/>
        </p:spPr>
      </p:pic>
      <p:pic>
        <p:nvPicPr>
          <p:cNvPr descr="C:\Documents and Settings\admin\Рабочий стол\тектоника и геологическое строение\мезозой\225.jpg" id="17415" name="Picture 7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357158" y="571480"/>
            <a:ext cx="8215370" cy="6000791"/>
          </a:xfrm>
          <a:prstGeom prst="rect">
            <a:avLst/>
          </a:prstGeom>
          <a:ln cap="sq" w="38100">
            <a:solidFill>
              <a:srgbClr val="000000"/>
            </a:solidFill>
            <a:prstDash val="solid"/>
            <a:miter lim="800000"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descr="C:\Documents and Settings\admin\Рабочий стол\тектоника и геологическое строение\мезозой\275px-Gnathosaurus_macrurus_1.jpg" id="17416" name="Picture 8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357158" y="571480"/>
            <a:ext cx="8215370" cy="6000792"/>
          </a:xfrm>
          <a:prstGeom prst="rect">
            <a:avLst/>
          </a:prstGeom>
          <a:noFill/>
        </p:spPr>
      </p:pic>
      <p:pic>
        <p:nvPicPr>
          <p:cNvPr descr="C:\Documents and Settings\admin\Рабочий стол\тектоника и геологическое строение\мезозой\3708.jpg" id="17417" name="Picture 9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357158" y="571480"/>
            <a:ext cx="8215369" cy="6000792"/>
          </a:xfrm>
          <a:prstGeom prst="rect">
            <a:avLst/>
          </a:prstGeom>
          <a:noFill/>
        </p:spPr>
      </p:pic>
      <p:pic>
        <p:nvPicPr>
          <p:cNvPr descr="C:\Documents and Settings\admin\Рабочий стол\тектоника и геологическое строение\мезозой\f_12282662.jpg" id="17418" name="Picture 10"/>
          <p:cNvPicPr>
            <a:picLocks noChangeArrowheads="1" noChangeAspect="1"/>
          </p:cNvPicPr>
          <p:nvPr/>
        </p:nvPicPr>
        <p:blipFill>
          <a:blip cstate="print" r:embed="rId10"/>
          <a:srcRect b="40"/>
          <a:stretch>
            <a:fillRect/>
          </a:stretch>
        </p:blipFill>
        <p:spPr bwMode="auto">
          <a:xfrm>
            <a:off x="357158" y="571480"/>
            <a:ext cx="8215370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>
                                        <p:cTn dur="2000" id="7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>
                                        <p:cTn dur="500" id="12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>
                                        <p:cTn dur="500" id="17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decel="100000" fill="hold" id="20" nodeType="clickEffect" presetClass="entr" presetID="5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4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">
                      <p:stCondLst>
                        <p:cond delay="indefinite"/>
                      </p:stCondLst>
                      <p:childTnLst>
                        <p:par>
                          <p:cTn fill="hold" id="26">
                            <p:stCondLst>
                              <p:cond delay="0"/>
                            </p:stCondLst>
                            <p:childTnLst>
                              <p:par>
                                <p:cTn fill="hold" id="27" nodeType="clickEffect" presetClass="entr" presetID="9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dur="500" id="29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">
                      <p:stCondLst>
                        <p:cond delay="indefinite"/>
                      </p:stCondLst>
                      <p:childTnLst>
                        <p:par>
                          <p:cTn fill="hold" id="31">
                            <p:stCondLst>
                              <p:cond delay="0"/>
                            </p:stCondLst>
                            <p:childTnLst>
                              <p:par>
                                <p:cTn fill="hold" id="32" nodeType="click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>
                                        <p:cTn dur="2000" id="34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_Vista Wallpa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482" name="Picture 2" descr="C:\Documents and Settings\admin\Рабочий стол\тектоника и геологическое строение\кайнозой\3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3" y="719528"/>
            <a:ext cx="4000528" cy="5909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0"/>
            <a:ext cx="6113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47FF9A"/>
                </a:solidFill>
                <a:latin typeface="Times New Roman" pitchFamily="18" charset="0"/>
                <a:cs typeface="Times New Roman" pitchFamily="18" charset="0"/>
              </a:rPr>
              <a:t>Кайнозойская - эра новой жизни</a:t>
            </a:r>
          </a:p>
        </p:txBody>
      </p:sp>
      <p:pic>
        <p:nvPicPr>
          <p:cNvPr id="20483" name="Picture 3" descr="C:\Documents and Settings\admin\Рабочий стол\тектоника и геологическое строение\кайнозой\2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714356"/>
            <a:ext cx="4000528" cy="5857916"/>
          </a:xfrm>
          <a:prstGeom prst="rect">
            <a:avLst/>
          </a:prstGeom>
          <a:noFill/>
        </p:spPr>
      </p:pic>
      <p:pic>
        <p:nvPicPr>
          <p:cNvPr id="20484" name="Picture 4" descr="C:\Documents and Settings\admin\Рабочий стол\тектоника и геологическое строение\кайнозой\1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3" y="714356"/>
            <a:ext cx="7929618" cy="58579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5" name="Picture 5" descr="C:\Documents and Settings\admin\Рабочий стол\тектоника и геологическое строение\кайнозой\5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714356"/>
            <a:ext cx="7929618" cy="5929354"/>
          </a:xfrm>
          <a:prstGeom prst="rect">
            <a:avLst/>
          </a:prstGeom>
          <a:noFill/>
        </p:spPr>
      </p:pic>
      <p:pic>
        <p:nvPicPr>
          <p:cNvPr id="20486" name="Picture 6" descr="C:\Documents and Settings\admin\Рабочий стол\тектоника и геологическое строение\кайнозой\5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714356"/>
            <a:ext cx="7929618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196</Words>
  <Application>Microsoft Office PowerPoint</Application>
  <PresentationFormat>Экран (4:3)</PresentationFormat>
  <Paragraphs>42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BLACKEDITION</dc:creator>
  <cp:lastModifiedBy>BLACKEDITION</cp:lastModifiedBy>
  <cp:revision>35</cp:revision>
  <dcterms:created xsi:type="dcterms:W3CDTF">2010-10-11T16:01:36Z</dcterms:created>
  <dcterms:modified xsi:type="dcterms:W3CDTF">2011-10-19T17:46:54Z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3321775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