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1" r:id="rId1"/>
    <p:sldMasterId id="2147483804" r:id="rId2"/>
    <p:sldMasterId id="2147483888" r:id="rId3"/>
    <p:sldMasterId id="2147483900" r:id="rId4"/>
  </p:sldMasterIdLst>
  <p:notesMasterIdLst>
    <p:notesMasterId r:id="rId40"/>
  </p:notesMasterIdLst>
  <p:sldIdLst>
    <p:sldId id="287" r:id="rId5"/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6" r:id="rId23"/>
    <p:sldId id="273" r:id="rId24"/>
    <p:sldId id="274" r:id="rId25"/>
    <p:sldId id="275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90" r:id="rId37"/>
    <p:sldId id="288" r:id="rId38"/>
    <p:sldId id="289" r:id="rId39"/>
  </p:sldIdLst>
  <p:sldSz cx="9144000" cy="6858000" type="screen4x3"/>
  <p:notesSz cx="6858000" cy="9144000"/>
  <p:custDataLst>
    <p:tags r:id="rId41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6C74045-5308-4319-AA99-6383749E384A}" type="datetimeFigureOut">
              <a:rPr lang="ru-RU"/>
              <a:pPr>
                <a:defRPr/>
              </a:pPr>
              <a:t>07.05.2012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47A9B15-5FB0-4036-9141-F0ED925724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119049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301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6BF6B8A-3ABD-4C95-8A06-B87C5959493D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B684F5-C226-4A42-97F2-BC71C91D88DE}" type="datetimeFigureOut">
              <a:rPr lang="ru-RU"/>
              <a:pPr>
                <a:defRPr/>
              </a:pPr>
              <a:t>07.05.2012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6B557F-F5B1-4CC2-ADCB-3293A8F268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7957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D9DA28-FD87-4F86-9542-F350BC70DE8A}" type="datetimeFigureOut">
              <a:rPr lang="ru-RU"/>
              <a:pPr>
                <a:defRPr/>
              </a:pPr>
              <a:t>07.05.2012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EAA4A6-4EF1-4544-8EFB-A97BC10CE6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1478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BF8957-A935-4E4B-9363-19190CE99011}" type="datetimeFigureOut">
              <a:rPr lang="ru-RU"/>
              <a:pPr>
                <a:defRPr/>
              </a:pPr>
              <a:t>07.05.2012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5EBB84-7A3C-4C16-BE8A-AF807214C4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00352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Несколько вариан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0"/>
          <p:cNvSpPr txBox="1"/>
          <p:nvPr/>
        </p:nvSpPr>
        <p:spPr>
          <a:xfrm>
            <a:off x="457200" y="2057400"/>
            <a:ext cx="685800" cy="492443"/>
          </a:xfrm>
          <a:prstGeom prst="rect">
            <a:avLst/>
          </a:prstGeom>
          <a:noFill/>
        </p:spPr>
        <p:txBody>
          <a:bodyPr tIns="91440" bIns="91440">
            <a:spAutoFit/>
          </a:bodyPr>
          <a:lstStyle>
            <a:extLst/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>
                <a:ln>
                  <a:solidFill>
                    <a:schemeClr val="tx2"/>
                  </a:solidFill>
                </a:ln>
                <a:solidFill>
                  <a:schemeClr val="bg2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n-lt"/>
              </a:rPr>
              <a:t>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200" y="2707957"/>
            <a:ext cx="685800" cy="492443"/>
          </a:xfrm>
          <a:prstGeom prst="rect">
            <a:avLst/>
          </a:prstGeom>
          <a:noFill/>
        </p:spPr>
        <p:txBody>
          <a:bodyPr tIns="91440" bIns="91440">
            <a:spAutoFit/>
          </a:bodyPr>
          <a:lstStyle>
            <a:extLst/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>
                <a:ln>
                  <a:solidFill>
                    <a:schemeClr val="tx2"/>
                  </a:solidFill>
                </a:ln>
                <a:solidFill>
                  <a:schemeClr val="bg2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n-lt"/>
              </a:rPr>
              <a:t>Б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7200" y="3429000"/>
            <a:ext cx="685800" cy="492443"/>
          </a:xfrm>
          <a:prstGeom prst="rect">
            <a:avLst/>
          </a:prstGeom>
          <a:noFill/>
        </p:spPr>
        <p:txBody>
          <a:bodyPr tIns="91440" bIns="91440">
            <a:spAutoFit/>
          </a:bodyPr>
          <a:lstStyle>
            <a:extLst/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>
                <a:ln>
                  <a:solidFill>
                    <a:schemeClr val="tx2"/>
                  </a:solidFill>
                </a:ln>
                <a:solidFill>
                  <a:schemeClr val="bg2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n-lt"/>
              </a:rPr>
              <a:t>В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57200" y="4114800"/>
            <a:ext cx="685800" cy="492443"/>
          </a:xfrm>
          <a:prstGeom prst="rect">
            <a:avLst/>
          </a:prstGeom>
          <a:noFill/>
        </p:spPr>
        <p:txBody>
          <a:bodyPr tIns="91440" bIns="91440">
            <a:spAutoFit/>
          </a:bodyPr>
          <a:lstStyle>
            <a:extLst/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>
                <a:ln>
                  <a:solidFill>
                    <a:schemeClr val="tx2"/>
                  </a:solidFill>
                </a:ln>
                <a:solidFill>
                  <a:schemeClr val="bg2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n-lt"/>
              </a:rPr>
              <a:t>Г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57200" y="4800600"/>
            <a:ext cx="685800" cy="492443"/>
          </a:xfrm>
          <a:prstGeom prst="rect">
            <a:avLst/>
          </a:prstGeom>
          <a:noFill/>
        </p:spPr>
        <p:txBody>
          <a:bodyPr tIns="91440" bIns="91440">
            <a:spAutoFit/>
          </a:bodyPr>
          <a:lstStyle>
            <a:extLst/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>
                <a:ln>
                  <a:solidFill>
                    <a:schemeClr val="tx2"/>
                  </a:solidFill>
                </a:ln>
                <a:solidFill>
                  <a:schemeClr val="bg2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n-lt"/>
              </a:rPr>
              <a:t>Д</a:t>
            </a:r>
          </a:p>
        </p:txBody>
      </p:sp>
      <p:sp>
        <p:nvSpPr>
          <p:cNvPr id="11" name="Rectangle 2"/>
          <p:cNvSpPr>
            <a:spLocks noGrp="1"/>
          </p:cNvSpPr>
          <p:nvPr>
            <p:ph type="title"/>
          </p:nvPr>
        </p:nvSpPr>
        <p:spPr>
          <a:xfrm>
            <a:off x="685800" y="228600"/>
            <a:ext cx="7696200" cy="1371600"/>
          </a:xfrm>
        </p:spPr>
        <p:txBody>
          <a:bodyPr/>
          <a:lstStyle>
            <a:lvl1pPr algn="l" eaLnBrk="1" latinLnBrk="0" hangingPunct="1">
              <a:defRPr kumimoji="0" lang="ru-RU" i="1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5" name="Rectangle 13"/>
          <p:cNvSpPr>
            <a:spLocks noGrp="1"/>
          </p:cNvSpPr>
          <p:nvPr>
            <p:ph type="body" sz="quarter" idx="17"/>
          </p:nvPr>
        </p:nvSpPr>
        <p:spPr>
          <a:xfrm>
            <a:off x="1143000" y="4800600"/>
            <a:ext cx="7086600" cy="457200"/>
          </a:xfrm>
        </p:spPr>
        <p:txBody>
          <a:bodyPr rtlCol="0" anchor="ctr"/>
          <a:lstStyle>
            <a:lvl1pPr marL="0" indent="0" eaLnBrk="1" latinLnBrk="0" hangingPunct="1">
              <a:buFontTx/>
              <a:buNone/>
              <a:defRPr kumimoji="0" lang="ru-RU" i="0" baseline="0"/>
            </a:lvl1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Rectangle 13"/>
          <p:cNvSpPr>
            <a:spLocks noGrp="1"/>
          </p:cNvSpPr>
          <p:nvPr>
            <p:ph type="body" sz="quarter" idx="18"/>
          </p:nvPr>
        </p:nvSpPr>
        <p:spPr>
          <a:xfrm>
            <a:off x="1143000" y="4114800"/>
            <a:ext cx="7086600" cy="457200"/>
          </a:xfrm>
        </p:spPr>
        <p:txBody>
          <a:bodyPr rtlCol="0" anchor="ctr"/>
          <a:lstStyle>
            <a:lvl1pPr marL="0" indent="0" eaLnBrk="1" latinLnBrk="0" hangingPunct="1">
              <a:buFontTx/>
              <a:buNone/>
              <a:defRPr kumimoji="0" lang="ru-RU" i="0" baseline="0"/>
            </a:lvl1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7" name="Rectangle 13"/>
          <p:cNvSpPr>
            <a:spLocks noGrp="1"/>
          </p:cNvSpPr>
          <p:nvPr>
            <p:ph type="body" sz="quarter" idx="19"/>
          </p:nvPr>
        </p:nvSpPr>
        <p:spPr>
          <a:xfrm>
            <a:off x="1143000" y="3429000"/>
            <a:ext cx="7086600" cy="457200"/>
          </a:xfrm>
        </p:spPr>
        <p:txBody>
          <a:bodyPr rtlCol="0" anchor="ctr"/>
          <a:lstStyle>
            <a:lvl1pPr marL="0" indent="0" eaLnBrk="1" latinLnBrk="0" hangingPunct="1">
              <a:buFontTx/>
              <a:buNone/>
              <a:defRPr kumimoji="0" lang="ru-RU" i="0" baseline="0"/>
            </a:lvl1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Rectangle 13"/>
          <p:cNvSpPr>
            <a:spLocks noGrp="1"/>
          </p:cNvSpPr>
          <p:nvPr>
            <p:ph type="body" sz="quarter" idx="20"/>
          </p:nvPr>
        </p:nvSpPr>
        <p:spPr>
          <a:xfrm>
            <a:off x="1143000" y="2743200"/>
            <a:ext cx="7086600" cy="457200"/>
          </a:xfrm>
        </p:spPr>
        <p:txBody>
          <a:bodyPr rtlCol="0" anchor="ctr"/>
          <a:lstStyle>
            <a:lvl1pPr marL="0" indent="0" eaLnBrk="1" latinLnBrk="0" hangingPunct="1">
              <a:buFontTx/>
              <a:buNone/>
              <a:defRPr kumimoji="0" lang="ru-RU" i="0" baseline="0"/>
            </a:lvl1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Rectangle 13"/>
          <p:cNvSpPr>
            <a:spLocks noGrp="1"/>
          </p:cNvSpPr>
          <p:nvPr>
            <p:ph type="body" sz="quarter" idx="21"/>
          </p:nvPr>
        </p:nvSpPr>
        <p:spPr>
          <a:xfrm>
            <a:off x="1143000" y="2057400"/>
            <a:ext cx="7086600" cy="457200"/>
          </a:xfrm>
        </p:spPr>
        <p:txBody>
          <a:bodyPr rtlCol="0" anchor="ctr"/>
          <a:lstStyle>
            <a:lvl1pPr marL="0" indent="0" eaLnBrk="1" latinLnBrk="0" hangingPunct="1">
              <a:buFontTx/>
              <a:buNone/>
              <a:defRPr kumimoji="0" lang="ru-RU" i="0" baseline="0"/>
            </a:lvl1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3"/>
          <p:cNvSpPr>
            <a:spLocks noGrp="1"/>
          </p:cNvSpPr>
          <p:nvPr>
            <p:ph type="dt" sz="half" idx="22"/>
          </p:nvPr>
        </p:nvSpPr>
        <p:spPr/>
        <p:txBody>
          <a:bodyPr/>
          <a:lstStyle>
            <a:lvl1pPr algn="r" eaLnBrk="1" latinLnBrk="0" hangingPunct="1">
              <a:defRPr kumimoji="0" lang="ru-RU"/>
            </a:lvl1pPr>
            <a:extLst/>
          </a:lstStyle>
          <a:p>
            <a:pPr>
              <a:defRPr/>
            </a:pPr>
            <a:fld id="{A37DD407-8A0F-4171-8A41-F35EC5F2F2B0}" type="datetimeFigureOut">
              <a:rPr/>
              <a:pPr>
                <a:defRPr/>
              </a:pPr>
              <a:t>07.05.2012</a:t>
            </a:fld>
            <a:endParaRPr/>
          </a:p>
        </p:txBody>
      </p:sp>
      <p:sp>
        <p:nvSpPr>
          <p:cNvPr id="20" name="Rectangle 4"/>
          <p:cNvSpPr>
            <a:spLocks noGrp="1"/>
          </p:cNvSpPr>
          <p:nvPr>
            <p:ph type="ftr" sz="quarter" idx="23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1" name="Rectangle 5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839EA58-7E27-48F5-8F1A-441F78BB94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86569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A712A2-6B7C-4D21-8E66-30839AD362AD}" type="datetimeFigureOut">
              <a:rPr lang="ru-RU"/>
              <a:pPr>
                <a:defRPr/>
              </a:pPr>
              <a:t>07.05.2012</a:t>
            </a:fld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EE58E9-D7C4-415D-BFC0-D9BBF2AB27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99233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E11FC0-DEBE-4AED-A3DA-3796A56A829C}" type="datetimeFigureOut">
              <a:rPr lang="ru-RU"/>
              <a:pPr>
                <a:defRPr/>
              </a:pPr>
              <a:t>07.05.2012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08E5C6-F185-46F2-A4E1-6679482FB8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6141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1BF5A6-40E8-4862-A7C9-34A8A38A345B}" type="datetimeFigureOut">
              <a:rPr lang="ru-RU"/>
              <a:pPr>
                <a:defRPr/>
              </a:pPr>
              <a:t>07.05.2012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B785BE-07C2-46AD-9228-79D4B6DA5F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90043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48100" cy="4144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981200"/>
            <a:ext cx="3848100" cy="4144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4A1410-6D07-4860-9FB2-FD5EA26A7F23}" type="datetimeFigureOut">
              <a:rPr lang="ru-RU"/>
              <a:pPr>
                <a:defRPr/>
              </a:pPr>
              <a:t>07.05.2012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006389-07F3-4AF7-81E5-75C5A50F67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2842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7C3202-D0CC-4628-A678-670680A77B2A}" type="datetimeFigureOut">
              <a:rPr lang="ru-RU"/>
              <a:pPr>
                <a:defRPr/>
              </a:pPr>
              <a:t>07.05.2012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B5A2AB-1608-4BC5-B149-E09CDA9B9C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50774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04EEF6-EFDE-4E3B-9E11-BB0C26F8C598}" type="datetimeFigureOut">
              <a:rPr lang="ru-RU"/>
              <a:pPr>
                <a:defRPr/>
              </a:pPr>
              <a:t>07.05.2012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7B07D6-EB2F-41EA-959B-566D564C49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4077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F960C3-BB41-4327-B897-69F741F18E54}" type="datetimeFigureOut">
              <a:rPr lang="ru-RU"/>
              <a:pPr>
                <a:defRPr/>
              </a:pPr>
              <a:t>07.05.2012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4FD539-B746-4680-A393-5AA35D9AD4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60757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0A1A6C-41DF-4C66-9937-8D5933B87ACD}" type="datetimeFigureOut">
              <a:rPr lang="ru-RU"/>
              <a:pPr>
                <a:defRPr/>
              </a:pPr>
              <a:t>07.05.2012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C94CC-581F-4E4B-ACF1-40EAB2A0D1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068885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BB4F0F-698C-4F46-9314-66DAD85F5637}" type="datetimeFigureOut">
              <a:rPr lang="ru-RU"/>
              <a:pPr>
                <a:defRPr/>
              </a:pPr>
              <a:t>07.05.2012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44A330-717B-4777-9A46-F2205B3994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28137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8753DD-DA3F-4FCE-A1AC-8FF219F80FE5}" type="datetimeFigureOut">
              <a:rPr lang="ru-RU"/>
              <a:pPr>
                <a:defRPr/>
              </a:pPr>
              <a:t>07.05.2012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850E3-032C-49FF-B206-C6BC049301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55539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2176F3-19B3-494E-A1EF-863BFCC13644}" type="datetimeFigureOut">
              <a:rPr lang="ru-RU"/>
              <a:pPr>
                <a:defRPr/>
              </a:pPr>
              <a:t>07.05.2012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459FF8-66F0-4706-B524-94B9C4C767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709174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2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2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BD4362-9A23-437C-89DF-844181BBCD95}" type="datetimeFigureOut">
              <a:rPr lang="ru-RU"/>
              <a:pPr>
                <a:defRPr/>
              </a:pPr>
              <a:t>07.05.2012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EAA4ED-AAF8-44EC-980A-A4DB9F507C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756181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E9669D-8D6D-4E1A-8117-55E5E539C88C}" type="datetimeFigureOut">
              <a:rPr lang="ru-RU"/>
              <a:pPr>
                <a:defRPr/>
              </a:pPr>
              <a:t>07.05.2012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3179DC-DA4F-4E76-BE53-9928B9C918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97262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ED001A-BFB9-41AD-B043-56F99362C542}" type="datetimeFigureOut">
              <a:rPr lang="ru-RU"/>
              <a:pPr>
                <a:defRPr/>
              </a:pPr>
              <a:t>07.05.2012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4ED5E-C40D-4A15-BE48-267FEB4C0C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90582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D9F20-EB83-46D7-B309-0A3D3E2A9CC4}" type="datetimeFigureOut">
              <a:rPr lang="ru-RU"/>
              <a:pPr>
                <a:defRPr/>
              </a:pPr>
              <a:t>07.05.2012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934D6D-C969-43B1-86C4-54640E3DA6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526401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5DF251-85ED-435D-A9CB-F8B2623332F5}" type="datetimeFigureOut">
              <a:rPr lang="ru-RU"/>
              <a:pPr>
                <a:defRPr/>
              </a:pPr>
              <a:t>07.05.2012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64D05F-7494-4CB9-B67A-E8CF0523E7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106934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175DDB-68C8-4EDB-B4BD-0E2E1F52E754}" type="datetimeFigureOut">
              <a:rPr lang="ru-RU"/>
              <a:pPr>
                <a:defRPr/>
              </a:pPr>
              <a:t>07.05.2012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EFE630-C768-4817-B841-555679697B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311159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AA1537-DDE5-499E-BF68-F3635151667A}" type="datetimeFigureOut">
              <a:rPr lang="ru-RU"/>
              <a:pPr>
                <a:defRPr/>
              </a:pPr>
              <a:t>07.05.2012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C711BD-4841-42B5-AF0E-026C5578AD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6598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9B3408-5D23-4F15-AFAB-6F411675D796}" type="datetimeFigureOut">
              <a:rPr lang="ru-RU"/>
              <a:pPr>
                <a:defRPr/>
              </a:pPr>
              <a:t>07.05.2012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51AE17-E907-41A1-9EB5-09531BD19F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504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97D8F3-B18E-4DA6-8BB6-A600576D28CA}" type="datetimeFigureOut">
              <a:rPr lang="ru-RU"/>
              <a:pPr>
                <a:defRPr/>
              </a:pPr>
              <a:t>07.05.2012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718E7E-D859-4143-82E7-B963977522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113242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9DB583-DA3D-443A-A50F-7DA6F26D5B98}" type="datetimeFigureOut">
              <a:rPr lang="ru-RU"/>
              <a:pPr>
                <a:defRPr/>
              </a:pPr>
              <a:t>07.05.2012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40F3A7-55BB-4A61-8B1C-1A530AEE08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443218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458C93-3ACB-46D3-89F3-2BBC73322D8E}" type="datetimeFigureOut">
              <a:rPr lang="ru-RU"/>
              <a:pPr>
                <a:defRPr/>
              </a:pPr>
              <a:t>07.05.2012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FECA73-B46E-493A-A723-695A13DDF3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049050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B1BD9C-0FD9-458B-974C-E7E977AEF1F3}" type="datetimeFigureOut">
              <a:rPr lang="ru-RU"/>
              <a:pPr>
                <a:defRPr/>
              </a:pPr>
              <a:t>07.05.2012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39EC61-6062-43EB-B181-BE97D1D542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669626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F399A-FB6C-4633-9D5B-8A8BEDBEE5E4}" type="datetimeFigureOut">
              <a:rPr lang="ru-RU"/>
              <a:pPr>
                <a:defRPr/>
              </a:pPr>
              <a:t>07.05.2012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091E94-46FD-4768-8E4A-45EFCE5F36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103759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5786" y="1285860"/>
            <a:ext cx="7772400" cy="1470025"/>
          </a:xfrm>
        </p:spPr>
        <p:txBody>
          <a:bodyPr/>
          <a:lstStyle>
            <a:lvl1pPr>
              <a:defRPr lang="en-US" sz="4400" kern="12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60007" dist="368300" dir="786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7290" y="3357562"/>
            <a:ext cx="6400800" cy="1752600"/>
          </a:xfrm>
          <a:noFill/>
        </p:spPr>
        <p:txBody>
          <a:bodyPr>
            <a:scene3d>
              <a:camera prst="perspectiveRelaxedModerately"/>
              <a:lightRig rig="threePt" dir="t"/>
            </a:scene3d>
            <a:sp3d/>
          </a:bodyPr>
          <a:lstStyle>
            <a:lvl1pPr marL="0" indent="0" algn="ctr">
              <a:buNone/>
              <a:defRPr>
                <a:solidFill>
                  <a:srgbClr val="E97D23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ACC1C7-AFB6-41E9-A3CF-E9F2E8DE646F}" type="datetimeFigureOut">
              <a:rPr lang="ru-RU"/>
              <a:pPr>
                <a:defRPr/>
              </a:pPr>
              <a:t>07.05.2012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8696B8-9ACB-4E84-9759-C0E3A7F31F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71751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80035E-18B1-422C-8282-35B049F67BEC}" type="datetimeFigureOut">
              <a:rPr lang="ru-RU"/>
              <a:pPr>
                <a:defRPr/>
              </a:pPr>
              <a:t>07.05.2012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54DBDB-7786-467D-93DF-A88BC475A7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57066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3071810"/>
            <a:ext cx="7772400" cy="1362075"/>
          </a:xfrm>
        </p:spPr>
        <p:txBody>
          <a:bodyPr anchor="t"/>
          <a:lstStyle>
            <a:lvl1pPr algn="l" defTabSz="914400" rtl="0" eaLnBrk="1" latinLnBrk="0" hangingPunct="1">
              <a:spcBef>
                <a:spcPct val="0"/>
              </a:spcBef>
              <a:buNone/>
              <a:defRPr lang="ru-RU" sz="4400" kern="1200" dirty="0">
                <a:solidFill>
                  <a:schemeClr val="accent6">
                    <a:lumMod val="50000"/>
                  </a:schemeClr>
                </a:solidFill>
                <a:effectLst>
                  <a:outerShdw blurRad="60007" dist="368300" dir="786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7158" y="1571612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502257-7C1E-4B01-A487-F432E0CCE553}" type="datetimeFigureOut">
              <a:rPr lang="ru-RU"/>
              <a:pPr>
                <a:defRPr/>
              </a:pPr>
              <a:t>07.05.2012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44323B-9BF3-4BD6-B16C-7912C46378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080541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181F0E-2BA9-4D47-AF81-5C3C88BB913C}" type="datetimeFigureOut">
              <a:rPr lang="ru-RU"/>
              <a:pPr>
                <a:defRPr/>
              </a:pPr>
              <a:t>07.05.2012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9E0F36-A7A5-4964-B784-58BDD37836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500867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72A535-6320-4704-BD59-FE5A79F3742F}" type="datetimeFigureOut">
              <a:rPr lang="ru-RU"/>
              <a:pPr>
                <a:defRPr/>
              </a:pPr>
              <a:t>07.05.2012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FBC7AF-ED7B-4DFF-B659-EF8D1F2F4C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89703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9DE0F8-318F-4CB4-88E1-589265A8A8E8}" type="datetimeFigureOut">
              <a:rPr lang="ru-RU"/>
              <a:pPr>
                <a:defRPr/>
              </a:pPr>
              <a:t>07.05.2012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8FE8CF-3412-4A05-80FB-4EC63660C5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577102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F49368-FD1A-45C3-ADC2-90011B6BAD30}" type="datetimeFigureOut">
              <a:rPr lang="ru-RU"/>
              <a:pPr>
                <a:defRPr/>
              </a:pPr>
              <a:t>07.05.2012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CEF064-DD6E-414D-94B4-3F6A5BB003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164829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702472-AF68-4299-AFF3-0147AEA632AF}" type="datetimeFigureOut">
              <a:rPr lang="ru-RU"/>
              <a:pPr>
                <a:defRPr/>
              </a:pPr>
              <a:t>07.05.2012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B806CC-42A3-4E40-BEA2-52285413C8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143908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A086A3-EC8A-4C8C-B0D4-D1D7BFA878B7}" type="datetimeFigureOut">
              <a:rPr lang="ru-RU"/>
              <a:pPr>
                <a:defRPr/>
              </a:pPr>
              <a:t>07.05.2012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897800-7975-45DC-AED9-17DB1E9A38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133465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FD2680-87CB-4525-9A53-707124F4D999}" type="datetimeFigureOut">
              <a:rPr lang="ru-RU"/>
              <a:pPr>
                <a:defRPr/>
              </a:pPr>
              <a:t>07.05.2012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67BBE-A8F2-4DD7-9326-FF25026D1E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316762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Несколько вариан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0"/>
          <p:cNvSpPr txBox="1"/>
          <p:nvPr/>
        </p:nvSpPr>
        <p:spPr>
          <a:xfrm>
            <a:off x="457200" y="2057400"/>
            <a:ext cx="685800" cy="492443"/>
          </a:xfrm>
          <a:prstGeom prst="rect">
            <a:avLst/>
          </a:prstGeom>
          <a:noFill/>
        </p:spPr>
        <p:txBody>
          <a:bodyPr tIns="91440" bIns="91440">
            <a:spAutoFit/>
          </a:bodyPr>
          <a:lstStyle>
            <a:extLst/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>
                <a:ln>
                  <a:solidFill>
                    <a:schemeClr val="tx2"/>
                  </a:solidFill>
                </a:ln>
                <a:solidFill>
                  <a:schemeClr val="bg2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n-lt"/>
              </a:rPr>
              <a:t>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200" y="2707957"/>
            <a:ext cx="685800" cy="492443"/>
          </a:xfrm>
          <a:prstGeom prst="rect">
            <a:avLst/>
          </a:prstGeom>
          <a:noFill/>
        </p:spPr>
        <p:txBody>
          <a:bodyPr tIns="91440" bIns="91440">
            <a:spAutoFit/>
          </a:bodyPr>
          <a:lstStyle>
            <a:extLst/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>
                <a:ln>
                  <a:solidFill>
                    <a:schemeClr val="tx2"/>
                  </a:solidFill>
                </a:ln>
                <a:solidFill>
                  <a:schemeClr val="bg2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n-lt"/>
              </a:rPr>
              <a:t>Б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7200" y="3429000"/>
            <a:ext cx="685800" cy="492443"/>
          </a:xfrm>
          <a:prstGeom prst="rect">
            <a:avLst/>
          </a:prstGeom>
          <a:noFill/>
        </p:spPr>
        <p:txBody>
          <a:bodyPr tIns="91440" bIns="91440">
            <a:spAutoFit/>
          </a:bodyPr>
          <a:lstStyle>
            <a:extLst/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>
                <a:ln>
                  <a:solidFill>
                    <a:schemeClr val="tx2"/>
                  </a:solidFill>
                </a:ln>
                <a:solidFill>
                  <a:schemeClr val="bg2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n-lt"/>
              </a:rPr>
              <a:t>В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57200" y="4114800"/>
            <a:ext cx="685800" cy="492443"/>
          </a:xfrm>
          <a:prstGeom prst="rect">
            <a:avLst/>
          </a:prstGeom>
          <a:noFill/>
        </p:spPr>
        <p:txBody>
          <a:bodyPr tIns="91440" bIns="91440">
            <a:spAutoFit/>
          </a:bodyPr>
          <a:lstStyle>
            <a:extLst/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>
                <a:ln>
                  <a:solidFill>
                    <a:schemeClr val="tx2"/>
                  </a:solidFill>
                </a:ln>
                <a:solidFill>
                  <a:schemeClr val="bg2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n-lt"/>
              </a:rPr>
              <a:t>Г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57200" y="4800600"/>
            <a:ext cx="685800" cy="492443"/>
          </a:xfrm>
          <a:prstGeom prst="rect">
            <a:avLst/>
          </a:prstGeom>
          <a:noFill/>
        </p:spPr>
        <p:txBody>
          <a:bodyPr tIns="91440" bIns="91440">
            <a:spAutoFit/>
          </a:bodyPr>
          <a:lstStyle>
            <a:extLst/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>
                <a:ln>
                  <a:solidFill>
                    <a:schemeClr val="tx2"/>
                  </a:solidFill>
                </a:ln>
                <a:solidFill>
                  <a:schemeClr val="bg2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n-lt"/>
              </a:rPr>
              <a:t>Д</a:t>
            </a:r>
          </a:p>
        </p:txBody>
      </p:sp>
      <p:sp>
        <p:nvSpPr>
          <p:cNvPr id="11" name="Rectangle 2"/>
          <p:cNvSpPr>
            <a:spLocks noGrp="1"/>
          </p:cNvSpPr>
          <p:nvPr>
            <p:ph type="title"/>
          </p:nvPr>
        </p:nvSpPr>
        <p:spPr>
          <a:xfrm>
            <a:off x="685800" y="228600"/>
            <a:ext cx="7696200" cy="1371600"/>
          </a:xfrm>
        </p:spPr>
        <p:txBody>
          <a:bodyPr/>
          <a:lstStyle>
            <a:lvl1pPr algn="l" eaLnBrk="1" latinLnBrk="0" hangingPunct="1">
              <a:defRPr kumimoji="0" lang="ru-RU" i="1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5" name="Rectangle 13"/>
          <p:cNvSpPr>
            <a:spLocks noGrp="1"/>
          </p:cNvSpPr>
          <p:nvPr>
            <p:ph type="body" sz="quarter" idx="17"/>
          </p:nvPr>
        </p:nvSpPr>
        <p:spPr>
          <a:xfrm>
            <a:off x="1143000" y="4800600"/>
            <a:ext cx="7086600" cy="457200"/>
          </a:xfrm>
        </p:spPr>
        <p:txBody>
          <a:bodyPr rtlCol="0" anchor="ctr"/>
          <a:lstStyle>
            <a:lvl1pPr marL="0" indent="0" eaLnBrk="1" latinLnBrk="0" hangingPunct="1">
              <a:buFontTx/>
              <a:buNone/>
              <a:defRPr kumimoji="0" lang="ru-RU" i="0" baseline="0"/>
            </a:lvl1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Rectangle 13"/>
          <p:cNvSpPr>
            <a:spLocks noGrp="1"/>
          </p:cNvSpPr>
          <p:nvPr>
            <p:ph type="body" sz="quarter" idx="18"/>
          </p:nvPr>
        </p:nvSpPr>
        <p:spPr>
          <a:xfrm>
            <a:off x="1143000" y="4114800"/>
            <a:ext cx="7086600" cy="457200"/>
          </a:xfrm>
        </p:spPr>
        <p:txBody>
          <a:bodyPr rtlCol="0" anchor="ctr"/>
          <a:lstStyle>
            <a:lvl1pPr marL="0" indent="0" eaLnBrk="1" latinLnBrk="0" hangingPunct="1">
              <a:buFontTx/>
              <a:buNone/>
              <a:defRPr kumimoji="0" lang="ru-RU" i="0" baseline="0"/>
            </a:lvl1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7" name="Rectangle 13"/>
          <p:cNvSpPr>
            <a:spLocks noGrp="1"/>
          </p:cNvSpPr>
          <p:nvPr>
            <p:ph type="body" sz="quarter" idx="19"/>
          </p:nvPr>
        </p:nvSpPr>
        <p:spPr>
          <a:xfrm>
            <a:off x="1143000" y="3429000"/>
            <a:ext cx="7086600" cy="457200"/>
          </a:xfrm>
        </p:spPr>
        <p:txBody>
          <a:bodyPr rtlCol="0" anchor="ctr"/>
          <a:lstStyle>
            <a:lvl1pPr marL="0" indent="0" eaLnBrk="1" latinLnBrk="0" hangingPunct="1">
              <a:buFontTx/>
              <a:buNone/>
              <a:defRPr kumimoji="0" lang="ru-RU" i="0" baseline="0"/>
            </a:lvl1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Rectangle 13"/>
          <p:cNvSpPr>
            <a:spLocks noGrp="1"/>
          </p:cNvSpPr>
          <p:nvPr>
            <p:ph type="body" sz="quarter" idx="20"/>
          </p:nvPr>
        </p:nvSpPr>
        <p:spPr>
          <a:xfrm>
            <a:off x="1143000" y="2743200"/>
            <a:ext cx="7086600" cy="457200"/>
          </a:xfrm>
        </p:spPr>
        <p:txBody>
          <a:bodyPr rtlCol="0" anchor="ctr"/>
          <a:lstStyle>
            <a:lvl1pPr marL="0" indent="0" eaLnBrk="1" latinLnBrk="0" hangingPunct="1">
              <a:buFontTx/>
              <a:buNone/>
              <a:defRPr kumimoji="0" lang="ru-RU" i="0" baseline="0"/>
            </a:lvl1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Rectangle 13"/>
          <p:cNvSpPr>
            <a:spLocks noGrp="1"/>
          </p:cNvSpPr>
          <p:nvPr>
            <p:ph type="body" sz="quarter" idx="21"/>
          </p:nvPr>
        </p:nvSpPr>
        <p:spPr>
          <a:xfrm>
            <a:off x="1143000" y="2057400"/>
            <a:ext cx="7086600" cy="457200"/>
          </a:xfrm>
        </p:spPr>
        <p:txBody>
          <a:bodyPr rtlCol="0" anchor="ctr"/>
          <a:lstStyle>
            <a:lvl1pPr marL="0" indent="0" eaLnBrk="1" latinLnBrk="0" hangingPunct="1">
              <a:buFontTx/>
              <a:buNone/>
              <a:defRPr kumimoji="0" lang="ru-RU" i="0" baseline="0"/>
            </a:lvl1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3"/>
          <p:cNvSpPr>
            <a:spLocks noGrp="1"/>
          </p:cNvSpPr>
          <p:nvPr>
            <p:ph type="dt" sz="half" idx="22"/>
          </p:nvPr>
        </p:nvSpPr>
        <p:spPr/>
        <p:txBody>
          <a:bodyPr/>
          <a:lstStyle>
            <a:lvl1pPr algn="r" eaLnBrk="1" latinLnBrk="0" hangingPunct="1">
              <a:defRPr kumimoji="0" lang="ru-RU"/>
            </a:lvl1pPr>
            <a:extLst/>
          </a:lstStyle>
          <a:p>
            <a:pPr>
              <a:defRPr/>
            </a:pPr>
            <a:fld id="{CB5CEB21-AEB7-4A6E-A0E4-8C61AD1EC59C}" type="datetimeFigureOut">
              <a:rPr/>
              <a:pPr>
                <a:defRPr/>
              </a:pPr>
              <a:t>07.05.2012</a:t>
            </a:fld>
            <a:endParaRPr/>
          </a:p>
        </p:txBody>
      </p:sp>
      <p:sp>
        <p:nvSpPr>
          <p:cNvPr id="20" name="Rectangle 4"/>
          <p:cNvSpPr>
            <a:spLocks noGrp="1"/>
          </p:cNvSpPr>
          <p:nvPr>
            <p:ph type="ftr" sz="quarter" idx="23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1" name="Rectangle 5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209CDEE-7214-4383-A9B1-2EC01AD772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5254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C8E90-E6B8-475A-9DF7-C7CF27373199}" type="datetimeFigureOut">
              <a:rPr lang="ru-RU"/>
              <a:pPr>
                <a:defRPr/>
              </a:pPr>
              <a:t>07.05.2012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90BAB2-8A6C-40A0-B50B-87E4D94711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74483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5FCAF0-B2ED-4EC9-A2C0-00E44B571205}" type="datetimeFigureOut">
              <a:rPr lang="ru-RU"/>
              <a:pPr>
                <a:defRPr/>
              </a:pPr>
              <a:t>07.05.2012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7F0B74-9B95-4FAF-A549-64474C496E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5530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299803-7E0D-4F4B-900A-5D827125401B}" type="datetimeFigureOut">
              <a:rPr lang="ru-RU"/>
              <a:pPr>
                <a:defRPr/>
              </a:pPr>
              <a:t>07.05.2012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53D32B-4665-44C3-8395-C353910205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14792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26ED41-3385-4477-B500-56F8EE22BF37}" type="datetimeFigureOut">
              <a:rPr lang="ru-RU"/>
              <a:pPr>
                <a:defRPr/>
              </a:pPr>
              <a:t>07.05.2012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0C7EA7-FD37-4CD2-98D7-EC543CCE28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5894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CD0902-E1A0-4A34-BBB2-7AB6BAE4F61D}" type="datetimeFigureOut">
              <a:rPr lang="ru-RU"/>
              <a:pPr>
                <a:defRPr/>
              </a:pPr>
              <a:t>07.05.2012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36367E-CE4C-426A-8F05-DE9E81480A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26208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image" Target="../media/image4.jpeg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theme" Target="../theme/theme4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3">
            <a:lumMod val="75000"/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92B806F-A6E5-4710-BB5C-214E9A25254E}" type="datetimeFigureOut">
              <a:rPr lang="ru-RU"/>
              <a:pPr>
                <a:defRPr/>
              </a:pPr>
              <a:t>07.05.2012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B3BB191-DB65-4391-B894-AFACB8AC91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8" r:id="rId1"/>
    <p:sldLayoutId id="2147484009" r:id="rId2"/>
    <p:sldLayoutId id="2147484010" r:id="rId3"/>
    <p:sldLayoutId id="2147484011" r:id="rId4"/>
    <p:sldLayoutId id="2147484012" r:id="rId5"/>
    <p:sldLayoutId id="2147484013" r:id="rId6"/>
    <p:sldLayoutId id="2147484014" r:id="rId7"/>
    <p:sldLayoutId id="2147484015" r:id="rId8"/>
    <p:sldLayoutId id="2147484016" r:id="rId9"/>
    <p:sldLayoutId id="2147484017" r:id="rId10"/>
    <p:sldLayoutId id="2147484018" r:id="rId11"/>
    <p:sldLayoutId id="2147484049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3">
            <a:lumMod val="75000"/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7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848600" cy="414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6FB09BFF-F70D-494A-9612-D0B3B642799D}" type="datetimeFigureOut">
              <a:rPr lang="ru-RU"/>
              <a:pPr>
                <a:defRPr/>
              </a:pPr>
              <a:t>07.05.2012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7AAE6957-9E2E-4C11-82A4-EF49EA0DF2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0" r:id="rId1"/>
    <p:sldLayoutId id="2147484019" r:id="rId2"/>
    <p:sldLayoutId id="2147484020" r:id="rId3"/>
    <p:sldLayoutId id="2147484021" r:id="rId4"/>
    <p:sldLayoutId id="2147484022" r:id="rId5"/>
    <p:sldLayoutId id="2147484023" r:id="rId6"/>
    <p:sldLayoutId id="2147484024" r:id="rId7"/>
    <p:sldLayoutId id="2147484025" r:id="rId8"/>
    <p:sldLayoutId id="2147484026" r:id="rId9"/>
    <p:sldLayoutId id="2147484027" r:id="rId10"/>
    <p:sldLayoutId id="214748402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5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F77CEB8-26B8-4587-8890-5E59217C715A}" type="datetimeFigureOut">
              <a:rPr lang="ru-RU"/>
              <a:pPr>
                <a:defRPr/>
              </a:pPr>
              <a:t>07.05.2012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28AD225-7570-47E3-B0AD-9DCE99D8D4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9" r:id="rId1"/>
    <p:sldLayoutId id="2147484030" r:id="rId2"/>
    <p:sldLayoutId id="2147484031" r:id="rId3"/>
    <p:sldLayoutId id="2147484032" r:id="rId4"/>
    <p:sldLayoutId id="2147484033" r:id="rId5"/>
    <p:sldLayoutId id="2147484034" r:id="rId6"/>
    <p:sldLayoutId id="2147484035" r:id="rId7"/>
    <p:sldLayoutId id="2147484036" r:id="rId8"/>
    <p:sldLayoutId id="2147484037" r:id="rId9"/>
    <p:sldLayoutId id="2147484038" r:id="rId10"/>
    <p:sldLayoutId id="214748403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000000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D9048CA-81DD-4CEC-AE54-7DA4F83DEE68}" type="datetimeFigureOut">
              <a:rPr lang="ru-RU"/>
              <a:pPr>
                <a:defRPr/>
              </a:pPr>
              <a:t>07.05.2012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C3EF20D-BB89-4DA7-AE70-E7CE28CD45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0" r:id="rId1"/>
    <p:sldLayoutId id="2147484041" r:id="rId2"/>
    <p:sldLayoutId id="2147484042" r:id="rId3"/>
    <p:sldLayoutId id="2147484043" r:id="rId4"/>
    <p:sldLayoutId id="2147484044" r:id="rId5"/>
    <p:sldLayoutId id="2147484045" r:id="rId6"/>
    <p:sldLayoutId id="2147484046" r:id="rId7"/>
    <p:sldLayoutId id="2147484047" r:id="rId8"/>
    <p:sldLayoutId id="2147484048" r:id="rId9"/>
    <p:sldLayoutId id="2147484051" r:id="rId10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lang="ru-RU" sz="4400" kern="1200" dirty="0">
          <a:solidFill>
            <a:srgbClr val="546422"/>
          </a:solidFill>
          <a:effectLst>
            <a:outerShdw blurRad="60007" dist="368300" dir="7860000" sy="30000" kx="1300200" algn="ctr" rotWithShape="0">
              <a:prstClr val="black">
                <a:alpha val="32000"/>
              </a:prst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546422"/>
          </a:solidFill>
          <a:latin typeface="Segoe Script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546422"/>
          </a:solidFill>
          <a:latin typeface="Segoe Script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546422"/>
          </a:solidFill>
          <a:latin typeface="Segoe Script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546422"/>
          </a:solidFill>
          <a:latin typeface="Segoe Script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546422"/>
          </a:solidFill>
          <a:latin typeface="Segoe Script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546422"/>
          </a:solidFill>
          <a:latin typeface="Segoe Script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546422"/>
          </a:solidFill>
          <a:latin typeface="Segoe Script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546422"/>
          </a:solidFill>
          <a:latin typeface="Segoe Script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87026"/>
        </a:buClr>
        <a:buBlip>
          <a:blip r:embed="rId13"/>
        </a:buBlip>
        <a:defRPr sz="3200" kern="1200">
          <a:solidFill>
            <a:srgbClr val="E97D23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387026"/>
        </a:buClr>
        <a:buBlip>
          <a:blip r:embed="rId13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387026"/>
        </a:buClr>
        <a:buBlip>
          <a:blip r:embed="rId13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387026"/>
        </a:buClr>
        <a:buBlip>
          <a:blip r:embed="rId13"/>
        </a:buBlip>
        <a:defRPr sz="20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387026"/>
        </a:buClr>
        <a:buBlip>
          <a:blip r:embed="rId13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2" Type="http://schemas.openxmlformats.org/officeDocument/2006/relationships/audio" Target="file:///C:\Program%20Files\Microsoft%20Office\Office12\REMINDER.WAV" TargetMode="External"/><Relationship Id="rId1" Type="http://schemas.microsoft.com/office/2007/relationships/media" Target="file:///C:\Program%20Files\Microsoft%20Office\Office12\REMINDER.WAV" TargetMode="External"/><Relationship Id="rId6" Type="http://schemas.openxmlformats.org/officeDocument/2006/relationships/image" Target="../media/image21.jpeg"/><Relationship Id="rId5" Type="http://schemas.openxmlformats.org/officeDocument/2006/relationships/image" Target="../media/image20.png"/><Relationship Id="rId4" Type="http://schemas.openxmlformats.org/officeDocument/2006/relationships/slide" Target="slide2.xml"/></Relationships>
</file>

<file path=ppt/slides/_rels/slide11.xml.rels><?xml version="1.0" encoding="UTF-8" standalone="yes" ?><Relationships xmlns="http://schemas.openxmlformats.org/package/2006/relationships"><Relationship Id="rId3" Target="../slideLayouts/slideLayout25.xml" Type="http://schemas.openxmlformats.org/officeDocument/2006/relationships/slideLayout"/><Relationship Id="rId2" Target="file:///C:\Program%20Files\Microsoft%20Office\Office12\REMINDER.WAV" TargetMode="External" Type="http://schemas.openxmlformats.org/officeDocument/2006/relationships/audio"/><Relationship Id="rId1" Target="file:///C:\Program%20Files\Microsoft%20Office\Office12\REMINDER.WAV" TargetMode="External" Type="http://schemas.microsoft.com/office/2007/relationships/media"/><Relationship Id="rId6" Target="../media/image23.jpeg" Type="http://schemas.openxmlformats.org/officeDocument/2006/relationships/image"/><Relationship Id="rId5" Target="../media/image22.png" Type="http://schemas.openxmlformats.org/officeDocument/2006/relationships/image"/><Relationship Id="rId4" Target="slide2.xml" Type="http://schemas.openxmlformats.org/officeDocument/2006/relationships/slide"/></Relationships>
</file>

<file path=ppt/slides/_rels/slide12.xml.rels><?xml version="1.0" encoding="UTF-8" standalone="yes" ?><Relationships xmlns="http://schemas.openxmlformats.org/package/2006/relationships"><Relationship Id="rId3" Target="../slideLayouts/slideLayout25.xml" Type="http://schemas.openxmlformats.org/officeDocument/2006/relationships/slideLayout"/><Relationship Id="rId2" Target="file:///C:\Program%20Files\Microsoft%20Office\Office12\REMINDER.WAV" TargetMode="External" Type="http://schemas.openxmlformats.org/officeDocument/2006/relationships/audio"/><Relationship Id="rId1" Target="file:///C:\Program%20Files\Microsoft%20Office\Office12\REMINDER.WAV" TargetMode="External" Type="http://schemas.microsoft.com/office/2007/relationships/media"/><Relationship Id="rId6" Target="../media/image25.jpeg" Type="http://schemas.openxmlformats.org/officeDocument/2006/relationships/image"/><Relationship Id="rId5" Target="../media/image24.png" Type="http://schemas.openxmlformats.org/officeDocument/2006/relationships/image"/><Relationship Id="rId4" Target="slide2.xml" Type="http://schemas.openxmlformats.org/officeDocument/2006/relationships/slide"/></Relationships>
</file>

<file path=ppt/slides/_rels/slide13.xml.rels><?xml version="1.0" encoding="UTF-8" standalone="yes" ?><Relationships xmlns="http://schemas.openxmlformats.org/package/2006/relationships"><Relationship Id="rId3" Target="../slideLayouts/slideLayout25.xml" Type="http://schemas.openxmlformats.org/officeDocument/2006/relationships/slideLayout"/><Relationship Id="rId2" Target="file:///C:\Program%20Files\Microsoft%20Office\Office12\REMINDER.WAV" TargetMode="External" Type="http://schemas.openxmlformats.org/officeDocument/2006/relationships/audio"/><Relationship Id="rId1" Target="file:///C:\Program%20Files\Microsoft%20Office\Office12\REMINDER.WAV" TargetMode="External" Type="http://schemas.microsoft.com/office/2007/relationships/media"/><Relationship Id="rId6" Target="../media/image27.jpeg" Type="http://schemas.openxmlformats.org/officeDocument/2006/relationships/image"/><Relationship Id="rId5" Target="../media/image26.png" Type="http://schemas.openxmlformats.org/officeDocument/2006/relationships/image"/><Relationship Id="rId4" Target="slide2.xml" Type="http://schemas.openxmlformats.org/officeDocument/2006/relationships/slide"/></Relationships>
</file>

<file path=ppt/slides/_rels/slide14.xml.rels><?xml version="1.0" encoding="UTF-8" standalone="yes" ?><Relationships xmlns="http://schemas.openxmlformats.org/package/2006/relationships"><Relationship Id="rId3" Target="../slideLayouts/slideLayout25.xml" Type="http://schemas.openxmlformats.org/officeDocument/2006/relationships/slideLayout"/><Relationship Id="rId2" Target="file:///C:\Program%20Files\Microsoft%20Office\Office12\REMINDER.WAV" TargetMode="External" Type="http://schemas.openxmlformats.org/officeDocument/2006/relationships/audio"/><Relationship Id="rId1" Target="file:///C:\Program%20Files\Microsoft%20Office\Office12\REMINDER.WAV" TargetMode="External" Type="http://schemas.microsoft.com/office/2007/relationships/media"/><Relationship Id="rId6" Target="../media/image29.jpeg" Type="http://schemas.openxmlformats.org/officeDocument/2006/relationships/image"/><Relationship Id="rId5" Target="../media/image28.png" Type="http://schemas.openxmlformats.org/officeDocument/2006/relationships/image"/><Relationship Id="rId4" Target="slide2.xml" Type="http://schemas.openxmlformats.org/officeDocument/2006/relationships/slide"/></Relationships>
</file>

<file path=ppt/slides/_rels/slide15.xml.rels><?xml version="1.0" encoding="UTF-8" standalone="yes" ?><Relationships xmlns="http://schemas.openxmlformats.org/package/2006/relationships"><Relationship Id="rId3" Target="../slideLayouts/slideLayout25.xml" Type="http://schemas.openxmlformats.org/officeDocument/2006/relationships/slideLayout"/><Relationship Id="rId2" Target="file:///C:\Program%20Files\Microsoft%20Office\Office12\REMINDER.WAV" TargetMode="External" Type="http://schemas.openxmlformats.org/officeDocument/2006/relationships/audio"/><Relationship Id="rId1" Target="file:///C:\Program%20Files\Microsoft%20Office\Office12\REMINDER.WAV" TargetMode="External" Type="http://schemas.microsoft.com/office/2007/relationships/media"/><Relationship Id="rId6" Target="../media/image31.jpeg" Type="http://schemas.openxmlformats.org/officeDocument/2006/relationships/image"/><Relationship Id="rId5" Target="../media/image30.png" Type="http://schemas.openxmlformats.org/officeDocument/2006/relationships/image"/><Relationship Id="rId4" Target="slide2.xml" Type="http://schemas.openxmlformats.org/officeDocument/2006/relationships/slide"/></Relationships>
</file>

<file path=ppt/slides/_rels/slide16.xml.rels><?xml version="1.0" encoding="UTF-8" standalone="yes" ?><Relationships xmlns="http://schemas.openxmlformats.org/package/2006/relationships"><Relationship Id="rId3" Target="../slideLayouts/slideLayout25.xml" Type="http://schemas.openxmlformats.org/officeDocument/2006/relationships/slideLayout"/><Relationship Id="rId2" Target="file:///C:\Program%20Files\Microsoft%20Office\Office12\REMINDER.WAV" TargetMode="External" Type="http://schemas.openxmlformats.org/officeDocument/2006/relationships/audio"/><Relationship Id="rId1" Target="file:///C:\Program%20Files\Microsoft%20Office\Office12\REMINDER.WAV" TargetMode="External" Type="http://schemas.microsoft.com/office/2007/relationships/media"/><Relationship Id="rId6" Target="../media/image33.jpeg" Type="http://schemas.openxmlformats.org/officeDocument/2006/relationships/image"/><Relationship Id="rId5" Target="../media/image32.png" Type="http://schemas.openxmlformats.org/officeDocument/2006/relationships/image"/><Relationship Id="rId4" Target="slide2.xml" Type="http://schemas.openxmlformats.org/officeDocument/2006/relationships/slide"/></Relationships>
</file>

<file path=ppt/slides/_rels/slide17.xml.rels><?xml version="1.0" encoding="UTF-8" standalone="yes" ?><Relationships xmlns="http://schemas.openxmlformats.org/package/2006/relationships"><Relationship Id="rId3" Target="../slideLayouts/slideLayout25.xml" Type="http://schemas.openxmlformats.org/officeDocument/2006/relationships/slideLayout"/><Relationship Id="rId2" Target="file:///C:\Program%20Files\Microsoft%20Office\Office12\REMINDER.WAV" TargetMode="External" Type="http://schemas.openxmlformats.org/officeDocument/2006/relationships/audio"/><Relationship Id="rId1" Target="file:///C:\Program%20Files\Microsoft%20Office\Office12\REMINDER.WAV" TargetMode="External" Type="http://schemas.microsoft.com/office/2007/relationships/media"/><Relationship Id="rId6" Target="../media/image35.jpeg" Type="http://schemas.openxmlformats.org/officeDocument/2006/relationships/image"/><Relationship Id="rId5" Target="../media/image34.png" Type="http://schemas.openxmlformats.org/officeDocument/2006/relationships/image"/><Relationship Id="rId4" Target="slide2.xml" Type="http://schemas.openxmlformats.org/officeDocument/2006/relationships/slide"/></Relationships>
</file>

<file path=ppt/slides/_rels/slide18.xml.rels><?xml version="1.0" encoding="UTF-8" standalone="yes" ?><Relationships xmlns="http://schemas.openxmlformats.org/package/2006/relationships"><Relationship Id="rId3" Target="../slideLayouts/slideLayout25.xml" Type="http://schemas.openxmlformats.org/officeDocument/2006/relationships/slideLayout"/><Relationship Id="rId2" Target="file:///C:\Program%20Files\Microsoft%20Office\Office12\REMINDER.WAV" TargetMode="External" Type="http://schemas.openxmlformats.org/officeDocument/2006/relationships/audio"/><Relationship Id="rId1" Target="file:///C:\Program%20Files\Microsoft%20Office\Office12\REMINDER.WAV" TargetMode="External" Type="http://schemas.microsoft.com/office/2007/relationships/media"/><Relationship Id="rId6" Target="../media/image37.jpeg" Type="http://schemas.openxmlformats.org/officeDocument/2006/relationships/image"/><Relationship Id="rId5" Target="../media/image36.png" Type="http://schemas.openxmlformats.org/officeDocument/2006/relationships/image"/><Relationship Id="rId4" Target="slide2.xml" Type="http://schemas.openxmlformats.org/officeDocument/2006/relationships/slide"/></Relationships>
</file>

<file path=ppt/slides/_rels/slide19.xml.rels><?xml version="1.0" encoding="UTF-8" standalone="yes" ?><Relationships xmlns="http://schemas.openxmlformats.org/package/2006/relationships"><Relationship Id="rId3" Target="../slideLayouts/slideLayout25.xml" Type="http://schemas.openxmlformats.org/officeDocument/2006/relationships/slideLayout"/><Relationship Id="rId2" Target="file:///C:\Program%20Files\Microsoft%20Office\Office12\REMINDER.WAV" TargetMode="External" Type="http://schemas.openxmlformats.org/officeDocument/2006/relationships/audio"/><Relationship Id="rId1" Target="file:///C:\Program%20Files\Microsoft%20Office\Office12\REMINDER.WAV" TargetMode="External" Type="http://schemas.microsoft.com/office/2007/relationships/media"/><Relationship Id="rId6" Target="../media/image39.jpeg" Type="http://schemas.openxmlformats.org/officeDocument/2006/relationships/image"/><Relationship Id="rId5" Target="../media/image38.png" Type="http://schemas.openxmlformats.org/officeDocument/2006/relationships/image"/><Relationship Id="rId4" Target="slide2.xml" Type="http://schemas.openxmlformats.org/officeDocument/2006/relationships/slide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slide" Target="slide13.xml"/><Relationship Id="rId18" Type="http://schemas.openxmlformats.org/officeDocument/2006/relationships/slide" Target="slide20.xml"/><Relationship Id="rId26" Type="http://schemas.openxmlformats.org/officeDocument/2006/relationships/slide" Target="slide24.xml"/><Relationship Id="rId3" Type="http://schemas.openxmlformats.org/officeDocument/2006/relationships/slide" Target="slide4.xml"/><Relationship Id="rId21" Type="http://schemas.openxmlformats.org/officeDocument/2006/relationships/slide" Target="slide21.xml"/><Relationship Id="rId7" Type="http://schemas.openxmlformats.org/officeDocument/2006/relationships/slide" Target="slide7.xml"/><Relationship Id="rId12" Type="http://schemas.openxmlformats.org/officeDocument/2006/relationships/slide" Target="slide10.xml"/><Relationship Id="rId17" Type="http://schemas.openxmlformats.org/officeDocument/2006/relationships/slide" Target="slide17.xml"/><Relationship Id="rId25" Type="http://schemas.openxmlformats.org/officeDocument/2006/relationships/slide" Target="slide25.xml"/><Relationship Id="rId33" Type="http://schemas.openxmlformats.org/officeDocument/2006/relationships/slide" Target="slide33.xml"/><Relationship Id="rId2" Type="http://schemas.openxmlformats.org/officeDocument/2006/relationships/notesSlide" Target="../notesSlides/notesSlide1.xml"/><Relationship Id="rId16" Type="http://schemas.openxmlformats.org/officeDocument/2006/relationships/slide" Target="slide16.xml"/><Relationship Id="rId20" Type="http://schemas.openxmlformats.org/officeDocument/2006/relationships/slide" Target="slide18.xml"/><Relationship Id="rId29" Type="http://schemas.openxmlformats.org/officeDocument/2006/relationships/slide" Target="slide31.xml"/><Relationship Id="rId1" Type="http://schemas.openxmlformats.org/officeDocument/2006/relationships/slideLayout" Target="../slideLayouts/slideLayout24.xml"/><Relationship Id="rId6" Type="http://schemas.openxmlformats.org/officeDocument/2006/relationships/slide" Target="slide6.xml"/><Relationship Id="rId11" Type="http://schemas.openxmlformats.org/officeDocument/2006/relationships/slide" Target="slide11.xml"/><Relationship Id="rId24" Type="http://schemas.openxmlformats.org/officeDocument/2006/relationships/slide" Target="slide26.xml"/><Relationship Id="rId32" Type="http://schemas.openxmlformats.org/officeDocument/2006/relationships/slide" Target="slide28.xml"/><Relationship Id="rId5" Type="http://schemas.openxmlformats.org/officeDocument/2006/relationships/slide" Target="slide5.xml"/><Relationship Id="rId15" Type="http://schemas.openxmlformats.org/officeDocument/2006/relationships/slide" Target="slide15.xml"/><Relationship Id="rId23" Type="http://schemas.openxmlformats.org/officeDocument/2006/relationships/slide" Target="slide27.xml"/><Relationship Id="rId28" Type="http://schemas.openxmlformats.org/officeDocument/2006/relationships/slide" Target="slide32.xml"/><Relationship Id="rId10" Type="http://schemas.openxmlformats.org/officeDocument/2006/relationships/slide" Target="slide12.xml"/><Relationship Id="rId19" Type="http://schemas.openxmlformats.org/officeDocument/2006/relationships/slide" Target="slide19.xml"/><Relationship Id="rId31" Type="http://schemas.openxmlformats.org/officeDocument/2006/relationships/slide" Target="slide29.xml"/><Relationship Id="rId4" Type="http://schemas.openxmlformats.org/officeDocument/2006/relationships/slide" Target="slide3.xml"/><Relationship Id="rId9" Type="http://schemas.openxmlformats.org/officeDocument/2006/relationships/slide" Target="slide9.xml"/><Relationship Id="rId14" Type="http://schemas.openxmlformats.org/officeDocument/2006/relationships/slide" Target="slide14.xml"/><Relationship Id="rId22" Type="http://schemas.openxmlformats.org/officeDocument/2006/relationships/slide" Target="slide22.xml"/><Relationship Id="rId27" Type="http://schemas.openxmlformats.org/officeDocument/2006/relationships/slide" Target="slide23.xml"/><Relationship Id="rId30" Type="http://schemas.openxmlformats.org/officeDocument/2006/relationships/slide" Target="slide30.xml"/></Relationships>
</file>

<file path=ppt/slides/_rels/slide20.xml.rels><?xml version="1.0" encoding="UTF-8" standalone="yes" ?><Relationships xmlns="http://schemas.openxmlformats.org/package/2006/relationships"><Relationship Id="rId3" Target="../slideLayouts/slideLayout25.xml" Type="http://schemas.openxmlformats.org/officeDocument/2006/relationships/slideLayout"/><Relationship Id="rId7" Target="../media/image41.jpeg" Type="http://schemas.openxmlformats.org/officeDocument/2006/relationships/image"/><Relationship Id="rId2" Target="file:///C:\Program%20Files\Microsoft%20Office\Office12\REMINDER.WAV" TargetMode="External" Type="http://schemas.openxmlformats.org/officeDocument/2006/relationships/audio"/><Relationship Id="rId1" Target="file:///C:\Program%20Files\Microsoft%20Office\Office12\REMINDER.WAV" TargetMode="External" Type="http://schemas.microsoft.com/office/2007/relationships/media"/><Relationship Id="rId6" Target="../media/image40.jpeg" Type="http://schemas.openxmlformats.org/officeDocument/2006/relationships/image"/><Relationship Id="rId5" Target="../media/image30.png" Type="http://schemas.openxmlformats.org/officeDocument/2006/relationships/image"/><Relationship Id="rId4" Target="slide2.xml" Type="http://schemas.openxmlformats.org/officeDocument/2006/relationships/slide"/></Relationships>
</file>

<file path=ppt/slides/_rels/slide21.xml.rels><?xml version="1.0" encoding="UTF-8" standalone="yes" ?><Relationships xmlns="http://schemas.openxmlformats.org/package/2006/relationships"><Relationship Id="rId3" Target="../slideLayouts/slideLayout25.xml" Type="http://schemas.openxmlformats.org/officeDocument/2006/relationships/slideLayout"/><Relationship Id="rId2" Target="file:///C:\Program%20Files\Microsoft%20Office\Office12\REMINDER.WAV" TargetMode="External" Type="http://schemas.openxmlformats.org/officeDocument/2006/relationships/audio"/><Relationship Id="rId1" Target="file:///C:\Program%20Files\Microsoft%20Office\Office12\REMINDER.WAV" TargetMode="External" Type="http://schemas.microsoft.com/office/2007/relationships/media"/><Relationship Id="rId6" Target="../media/image43.jpeg" Type="http://schemas.openxmlformats.org/officeDocument/2006/relationships/image"/><Relationship Id="rId5" Target="../media/image42.png" Type="http://schemas.openxmlformats.org/officeDocument/2006/relationships/image"/><Relationship Id="rId4" Target="slide2.xml" Type="http://schemas.openxmlformats.org/officeDocument/2006/relationships/slide"/></Relationships>
</file>

<file path=ppt/slides/_rels/slide22.xml.rels><?xml version="1.0" encoding="UTF-8" standalone="yes" ?><Relationships xmlns="http://schemas.openxmlformats.org/package/2006/relationships"><Relationship Id="rId3" Target="../slideLayouts/slideLayout25.xml" Type="http://schemas.openxmlformats.org/officeDocument/2006/relationships/slideLayout"/><Relationship Id="rId2" Target="file:///C:\Program%20Files\Microsoft%20Office\Office12\REMINDER.WAV" TargetMode="External" Type="http://schemas.openxmlformats.org/officeDocument/2006/relationships/audio"/><Relationship Id="rId1" Target="file:///C:\Program%20Files\Microsoft%20Office\Office12\REMINDER.WAV" TargetMode="External" Type="http://schemas.microsoft.com/office/2007/relationships/media"/><Relationship Id="rId6" Target="../media/image45.jpeg" Type="http://schemas.openxmlformats.org/officeDocument/2006/relationships/image"/><Relationship Id="rId5" Target="../media/image44.png" Type="http://schemas.openxmlformats.org/officeDocument/2006/relationships/image"/><Relationship Id="rId4" Target="slide2.xml" Type="http://schemas.openxmlformats.org/officeDocument/2006/relationships/slide"/></Relationships>
</file>

<file path=ppt/slides/_rels/slide23.xml.rels><?xml version="1.0" encoding="UTF-8" standalone="yes" ?><Relationships xmlns="http://schemas.openxmlformats.org/package/2006/relationships"><Relationship Id="rId3" Target="../slideLayouts/slideLayout25.xml" Type="http://schemas.openxmlformats.org/officeDocument/2006/relationships/slideLayout"/><Relationship Id="rId2" Target="file:///C:\Program%20Files\Microsoft%20Office\Office12\REMINDER.WAV" TargetMode="External" Type="http://schemas.openxmlformats.org/officeDocument/2006/relationships/audio"/><Relationship Id="rId1" Target="file:///C:\Program%20Files\Microsoft%20Office\Office12\REMINDER.WAV" TargetMode="External" Type="http://schemas.microsoft.com/office/2007/relationships/media"/><Relationship Id="rId6" Target="../media/image47.jpeg" Type="http://schemas.openxmlformats.org/officeDocument/2006/relationships/image"/><Relationship Id="rId5" Target="../media/image46.png" Type="http://schemas.openxmlformats.org/officeDocument/2006/relationships/image"/><Relationship Id="rId4" Target="slide2.xml" Type="http://schemas.openxmlformats.org/officeDocument/2006/relationships/slide"/></Relationships>
</file>

<file path=ppt/slides/_rels/slide24.xml.rels><?xml version="1.0" encoding="UTF-8" standalone="yes" ?><Relationships xmlns="http://schemas.openxmlformats.org/package/2006/relationships"><Relationship Id="rId3" Target="../slideLayouts/slideLayout25.xml" Type="http://schemas.openxmlformats.org/officeDocument/2006/relationships/slideLayout"/><Relationship Id="rId2" Target="file:///C:\Program%20Files\Microsoft%20Office\Office12\REMINDER.WAV" TargetMode="External" Type="http://schemas.openxmlformats.org/officeDocument/2006/relationships/audio"/><Relationship Id="rId1" Target="file:///C:\Program%20Files\Microsoft%20Office\Office12\REMINDER.WAV" TargetMode="External" Type="http://schemas.microsoft.com/office/2007/relationships/media"/><Relationship Id="rId6" Target="../media/image48.jpeg" Type="http://schemas.openxmlformats.org/officeDocument/2006/relationships/image"/><Relationship Id="rId5" Target="../media/image28.png" Type="http://schemas.openxmlformats.org/officeDocument/2006/relationships/image"/><Relationship Id="rId4" Target="slide2.xml" Type="http://schemas.openxmlformats.org/officeDocument/2006/relationships/slide"/></Relationships>
</file>

<file path=ppt/slides/_rels/slide25.xml.rels><?xml version="1.0" encoding="UTF-8" standalone="yes" ?><Relationships xmlns="http://schemas.openxmlformats.org/package/2006/relationships"><Relationship Id="rId3" Target="../slideLayouts/slideLayout25.xml" Type="http://schemas.openxmlformats.org/officeDocument/2006/relationships/slideLayout"/><Relationship Id="rId2" Target="file:///C:\Program%20Files\Microsoft%20Office\Office12\REMINDER.WAV" TargetMode="External" Type="http://schemas.openxmlformats.org/officeDocument/2006/relationships/audio"/><Relationship Id="rId1" Target="file:///C:\Program%20Files\Microsoft%20Office\Office12\REMINDER.WAV" TargetMode="External" Type="http://schemas.microsoft.com/office/2007/relationships/media"/><Relationship Id="rId6" Target="../media/image50.jpeg" Type="http://schemas.openxmlformats.org/officeDocument/2006/relationships/image"/><Relationship Id="rId5" Target="../media/image49.png" Type="http://schemas.openxmlformats.org/officeDocument/2006/relationships/image"/><Relationship Id="rId4" Target="slide2.xml" Type="http://schemas.openxmlformats.org/officeDocument/2006/relationships/slide"/></Relationships>
</file>

<file path=ppt/slides/_rels/slide26.xml.rels><?xml version="1.0" encoding="UTF-8" standalone="yes" ?><Relationships xmlns="http://schemas.openxmlformats.org/package/2006/relationships"><Relationship Id="rId3" Target="../slideLayouts/slideLayout25.xml" Type="http://schemas.openxmlformats.org/officeDocument/2006/relationships/slideLayout"/><Relationship Id="rId2" Target="file:///C:\Program%20Files\Microsoft%20Office\Office12\REMINDER.WAV" TargetMode="External" Type="http://schemas.openxmlformats.org/officeDocument/2006/relationships/audio"/><Relationship Id="rId1" Target="file:///C:\Program%20Files\Microsoft%20Office\Office12\REMINDER.WAV" TargetMode="External" Type="http://schemas.microsoft.com/office/2007/relationships/media"/><Relationship Id="rId6" Target="../media/image52.jpeg" Type="http://schemas.openxmlformats.org/officeDocument/2006/relationships/image"/><Relationship Id="rId5" Target="../media/image51.png" Type="http://schemas.openxmlformats.org/officeDocument/2006/relationships/image"/><Relationship Id="rId4" Target="slide2.xml" Type="http://schemas.openxmlformats.org/officeDocument/2006/relationships/slide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2" Type="http://schemas.openxmlformats.org/officeDocument/2006/relationships/audio" Target="file:///C:\Program%20Files\Microsoft%20Office\Office12\REMINDER.WAV" TargetMode="External"/><Relationship Id="rId1" Type="http://schemas.microsoft.com/office/2007/relationships/media" Target="file:///C:\Program%20Files\Microsoft%20Office\Office12\REMINDER.WAV" TargetMode="External"/><Relationship Id="rId6" Type="http://schemas.openxmlformats.org/officeDocument/2006/relationships/image" Target="../media/image53.jpeg"/><Relationship Id="rId5" Type="http://schemas.openxmlformats.org/officeDocument/2006/relationships/image" Target="../media/image44.png"/><Relationship Id="rId4" Type="http://schemas.openxmlformats.org/officeDocument/2006/relationships/slide" Target="slide2.xml"/></Relationships>
</file>

<file path=ppt/slides/_rels/slide28.xml.rels><?xml version="1.0" encoding="UTF-8" standalone="yes" ?><Relationships xmlns="http://schemas.openxmlformats.org/package/2006/relationships"><Relationship Id="rId3" Target="../slideLayouts/slideLayout25.xml" Type="http://schemas.openxmlformats.org/officeDocument/2006/relationships/slideLayout"/><Relationship Id="rId2" Target="file:///C:\Program%20Files\Microsoft%20Office\Office12\REMINDER.WAV" TargetMode="External" Type="http://schemas.openxmlformats.org/officeDocument/2006/relationships/audio"/><Relationship Id="rId1" Target="file:///C:\Program%20Files\Microsoft%20Office\Office12\REMINDER.WAV" TargetMode="External" Type="http://schemas.microsoft.com/office/2007/relationships/media"/><Relationship Id="rId6" Target="../media/image54.jpeg" Type="http://schemas.openxmlformats.org/officeDocument/2006/relationships/image"/><Relationship Id="rId5" Target="../media/image26.png" Type="http://schemas.openxmlformats.org/officeDocument/2006/relationships/image"/><Relationship Id="rId4" Target="slide2.xml" Type="http://schemas.openxmlformats.org/officeDocument/2006/relationships/slide"/></Relationships>
</file>

<file path=ppt/slides/_rels/slide29.xml.rels><?xml version="1.0" encoding="UTF-8" standalone="yes" ?><Relationships xmlns="http://schemas.openxmlformats.org/package/2006/relationships"><Relationship Id="rId3" Target="../slideLayouts/slideLayout25.xml" Type="http://schemas.openxmlformats.org/officeDocument/2006/relationships/slideLayout"/><Relationship Id="rId2" Target="file:///C:\Program%20Files\Microsoft%20Office\Office12\REMINDER.WAV" TargetMode="External" Type="http://schemas.openxmlformats.org/officeDocument/2006/relationships/audio"/><Relationship Id="rId1" Target="file:///C:\Program%20Files\Microsoft%20Office\Office12\REMINDER.WAV" TargetMode="External" Type="http://schemas.microsoft.com/office/2007/relationships/media"/><Relationship Id="rId6" Target="../media/image56.jpeg" Type="http://schemas.openxmlformats.org/officeDocument/2006/relationships/image"/><Relationship Id="rId5" Target="../media/image55.png" Type="http://schemas.openxmlformats.org/officeDocument/2006/relationships/image"/><Relationship Id="rId4" Target="slide2.xml" Type="http://schemas.openxmlformats.org/officeDocument/2006/relationships/slide"/></Relationships>
</file>

<file path=ppt/slides/_rels/slide3.xml.rels><?xml version="1.0" encoding="UTF-8" standalone="yes" ?><Relationships xmlns="http://schemas.openxmlformats.org/package/2006/relationships"><Relationship Id="rId3" Target="../slideLayouts/slideLayout25.xml" Type="http://schemas.openxmlformats.org/officeDocument/2006/relationships/slideLayout"/><Relationship Id="rId2" Target="file:///C:\Program%20Files\Microsoft%20Office\Office12\REMINDER.WAV" TargetMode="External" Type="http://schemas.openxmlformats.org/officeDocument/2006/relationships/audio"/><Relationship Id="rId1" Target="file:///C:\Program%20Files\Microsoft%20Office\Office12\REMINDER.WAV" TargetMode="External" Type="http://schemas.microsoft.com/office/2007/relationships/media"/><Relationship Id="rId6" Target="../media/image7.jpeg" Type="http://schemas.openxmlformats.org/officeDocument/2006/relationships/image"/><Relationship Id="rId5" Target="../media/image6.png" Type="http://schemas.openxmlformats.org/officeDocument/2006/relationships/image"/><Relationship Id="rId4" Target="slide2.xml" Type="http://schemas.openxmlformats.org/officeDocument/2006/relationships/slide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2" Type="http://schemas.openxmlformats.org/officeDocument/2006/relationships/audio" Target="file:///C:\Program%20Files\Microsoft%20Office\Office12\REMINDER.WAV" TargetMode="External"/><Relationship Id="rId1" Type="http://schemas.microsoft.com/office/2007/relationships/media" Target="file:///C:\Program%20Files\Microsoft%20Office\Office12\REMINDER.WAV" TargetMode="External"/><Relationship Id="rId5" Type="http://schemas.openxmlformats.org/officeDocument/2006/relationships/image" Target="../media/image30.png"/><Relationship Id="rId4" Type="http://schemas.openxmlformats.org/officeDocument/2006/relationships/slide" Target="slide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2" Type="http://schemas.openxmlformats.org/officeDocument/2006/relationships/audio" Target="file:///C:\Program%20Files\Microsoft%20Office\Office12\REMINDER.WAV" TargetMode="External"/><Relationship Id="rId1" Type="http://schemas.microsoft.com/office/2007/relationships/media" Target="file:///C:\Program%20Files\Microsoft%20Office\Office12\REMINDER.WAV" TargetMode="External"/><Relationship Id="rId6" Type="http://schemas.openxmlformats.org/officeDocument/2006/relationships/image" Target="../media/image57.jpeg"/><Relationship Id="rId5" Type="http://schemas.openxmlformats.org/officeDocument/2006/relationships/image" Target="../media/image32.png"/><Relationship Id="rId4" Type="http://schemas.openxmlformats.org/officeDocument/2006/relationships/slide" Target="slide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2" Type="http://schemas.openxmlformats.org/officeDocument/2006/relationships/audio" Target="file:///C:\Program%20Files\Microsoft%20Office\Office12\REMINDER.WAV" TargetMode="External"/><Relationship Id="rId1" Type="http://schemas.microsoft.com/office/2007/relationships/media" Target="file:///C:\Program%20Files\Microsoft%20Office\Office12\REMINDER.WAV" TargetMode="External"/><Relationship Id="rId6" Type="http://schemas.openxmlformats.org/officeDocument/2006/relationships/image" Target="../media/image58.jpeg"/><Relationship Id="rId5" Type="http://schemas.openxmlformats.org/officeDocument/2006/relationships/image" Target="../media/image44.png"/><Relationship Id="rId4" Type="http://schemas.openxmlformats.org/officeDocument/2006/relationships/slide" Target="slide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4" Type="http://schemas.openxmlformats.org/officeDocument/2006/relationships/image" Target="../media/image60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.xml.rels><?xml version="1.0" encoding="UTF-8" standalone="yes" ?><Relationships xmlns="http://schemas.openxmlformats.org/package/2006/relationships"><Relationship Id="rId3" Target="../slideLayouts/slideLayout25.xml" Type="http://schemas.openxmlformats.org/officeDocument/2006/relationships/slideLayout"/><Relationship Id="rId2" Target="file:///C:\Program%20Files\Microsoft%20Office\Office12\REMINDER.WAV" TargetMode="External" Type="http://schemas.openxmlformats.org/officeDocument/2006/relationships/audio"/><Relationship Id="rId1" Target="file:///C:\Program%20Files\Microsoft%20Office\Office12\REMINDER.WAV" TargetMode="External" Type="http://schemas.microsoft.com/office/2007/relationships/media"/><Relationship Id="rId6" Target="../media/image9.jpeg" Type="http://schemas.openxmlformats.org/officeDocument/2006/relationships/image"/><Relationship Id="rId5" Target="../media/image8.png" Type="http://schemas.openxmlformats.org/officeDocument/2006/relationships/image"/><Relationship Id="rId4" Target="slide2.xml" Type="http://schemas.openxmlformats.org/officeDocument/2006/relationships/slide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2" Type="http://schemas.openxmlformats.org/officeDocument/2006/relationships/audio" Target="file:///C:\Program%20Files\Microsoft%20Office\Office12\REMINDER.WAV" TargetMode="External"/><Relationship Id="rId1" Type="http://schemas.microsoft.com/office/2007/relationships/media" Target="file:///C:\Program%20Files\Microsoft%20Office\Office12\REMINDER.WAV" TargetMode="Externa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slide" Target="slide2.xml"/></Relationships>
</file>

<file path=ppt/slides/_rels/slide6.xml.rels><?xml version="1.0" encoding="UTF-8" standalone="yes" ?><Relationships xmlns="http://schemas.openxmlformats.org/package/2006/relationships"><Relationship Id="rId3" Target="../slideLayouts/slideLayout25.xml" Type="http://schemas.openxmlformats.org/officeDocument/2006/relationships/slideLayout"/><Relationship Id="rId2" Target="file:///C:\Program%20Files\Microsoft%20Office\Office12\REMINDER.WAV" TargetMode="External" Type="http://schemas.openxmlformats.org/officeDocument/2006/relationships/audio"/><Relationship Id="rId1" Target="file:///C:\Program%20Files\Microsoft%20Office\Office12\REMINDER.WAV" TargetMode="External" Type="http://schemas.microsoft.com/office/2007/relationships/media"/><Relationship Id="rId6" Target="../media/image13.jpeg" Type="http://schemas.openxmlformats.org/officeDocument/2006/relationships/image"/><Relationship Id="rId5" Target="../media/image12.png" Type="http://schemas.openxmlformats.org/officeDocument/2006/relationships/image"/><Relationship Id="rId4" Target="slide2.xml" Type="http://schemas.openxmlformats.org/officeDocument/2006/relationships/slide"/></Relationships>
</file>

<file path=ppt/slides/_rels/slide7.xml.rels><?xml version="1.0" encoding="UTF-8" standalone="yes" ?><Relationships xmlns="http://schemas.openxmlformats.org/package/2006/relationships"><Relationship Id="rId3" Target="../slideLayouts/slideLayout25.xml" Type="http://schemas.openxmlformats.org/officeDocument/2006/relationships/slideLayout"/><Relationship Id="rId2" Target="file:///C:\Program%20Files\Microsoft%20Office\Office12\REMINDER.WAV" TargetMode="External" Type="http://schemas.openxmlformats.org/officeDocument/2006/relationships/audio"/><Relationship Id="rId1" Target="file:///C:\Program%20Files\Microsoft%20Office\Office12\REMINDER.WAV" TargetMode="External" Type="http://schemas.microsoft.com/office/2007/relationships/media"/><Relationship Id="rId6" Target="../media/image15.jpeg" Type="http://schemas.openxmlformats.org/officeDocument/2006/relationships/image"/><Relationship Id="rId5" Target="../media/image14.png" Type="http://schemas.openxmlformats.org/officeDocument/2006/relationships/image"/><Relationship Id="rId4" Target="slide2.xml" Type="http://schemas.openxmlformats.org/officeDocument/2006/relationships/slide"/></Relationships>
</file>

<file path=ppt/slides/_rels/slide8.xml.rels><?xml version="1.0" encoding="UTF-8" standalone="yes" ?><Relationships xmlns="http://schemas.openxmlformats.org/package/2006/relationships"><Relationship Id="rId3" Target="../slideLayouts/slideLayout25.xml" Type="http://schemas.openxmlformats.org/officeDocument/2006/relationships/slideLayout"/><Relationship Id="rId2" Target="file:///C:\Program%20Files\Microsoft%20Office\Office12\REMINDER.WAV" TargetMode="External" Type="http://schemas.openxmlformats.org/officeDocument/2006/relationships/audio"/><Relationship Id="rId1" Target="file:///C:\Program%20Files\Microsoft%20Office\Office12\REMINDER.WAV" TargetMode="External" Type="http://schemas.microsoft.com/office/2007/relationships/media"/><Relationship Id="rId6" Target="../media/image17.jpeg" Type="http://schemas.openxmlformats.org/officeDocument/2006/relationships/image"/><Relationship Id="rId5" Target="../media/image16.png" Type="http://schemas.openxmlformats.org/officeDocument/2006/relationships/image"/><Relationship Id="rId4" Target="slide2.xml" Type="http://schemas.openxmlformats.org/officeDocument/2006/relationships/slide"/></Relationships>
</file>

<file path=ppt/slides/_rels/slide9.xml.rels><?xml version="1.0" encoding="UTF-8" standalone="yes" ?><Relationships xmlns="http://schemas.openxmlformats.org/package/2006/relationships"><Relationship Id="rId3" Target="../slideLayouts/slideLayout25.xml" Type="http://schemas.openxmlformats.org/officeDocument/2006/relationships/slideLayout"/><Relationship Id="rId2" Target="file:///C:\Program%20Files\Microsoft%20Office\Office12\REMINDER.WAV" TargetMode="External" Type="http://schemas.openxmlformats.org/officeDocument/2006/relationships/audio"/><Relationship Id="rId1" Target="file:///C:\Program%20Files\Microsoft%20Office\Office12\REMINDER.WAV" TargetMode="External" Type="http://schemas.microsoft.com/office/2007/relationships/media"/><Relationship Id="rId6" Target="../media/image19.jpeg" Type="http://schemas.openxmlformats.org/officeDocument/2006/relationships/image"/><Relationship Id="rId5" Target="../media/image18.png" Type="http://schemas.openxmlformats.org/officeDocument/2006/relationships/image"/><Relationship Id="rId4" Target="slide2.xml" Type="http://schemas.openxmlformats.org/officeDocument/2006/relationships/slide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1000108"/>
            <a:ext cx="7772400" cy="3143272"/>
          </a:xfrm>
          <a:prstGeom prst="horizontalScroll">
            <a:avLst/>
          </a:prstGeom>
          <a:solidFill>
            <a:schemeClr val="accent5">
              <a:lumMod val="40000"/>
              <a:lumOff val="60000"/>
            </a:schemeClr>
          </a:solidFill>
          <a:ln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  <a:tileRect r="-100000" b="-100000"/>
            </a:gradFill>
          </a:ln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/>
              <a:t>Своя игра.</a:t>
            </a:r>
            <a:br>
              <a:rPr lang="ru-RU"/>
            </a:br>
            <a:r>
              <a:rPr lang="ru-RU">
                <a:solidFill>
                  <a:schemeClr val="accent5">
                    <a:lumMod val="75000"/>
                  </a:schemeClr>
                </a:solidFill>
              </a:rPr>
              <a:t>Мир природы</a:t>
            </a:r>
            <a:br>
              <a:rPr lang="ru-RU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>
                <a:solidFill>
                  <a:schemeClr val="accent5">
                    <a:lumMod val="75000"/>
                  </a:schemeClr>
                </a:solidFill>
              </a:rPr>
              <a:t>Смоленской области.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1500188" y="5286375"/>
            <a:ext cx="64008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defRPr/>
            </a:pPr>
            <a:r>
              <a:rPr lang="ru-RU" sz="1600" kern="0" dirty="0">
                <a:solidFill>
                  <a:srgbClr val="003366"/>
                </a:solidFill>
                <a:latin typeface="+mn-lt"/>
              </a:rPr>
              <a:t>Автор: Коляда Елена Владимировна</a:t>
            </a:r>
          </a:p>
          <a:p>
            <a:pPr algn="ctr">
              <a:spcBef>
                <a:spcPct val="20000"/>
              </a:spcBef>
              <a:defRPr/>
            </a:pPr>
            <a:r>
              <a:rPr lang="ru-RU" sz="1600" kern="0" dirty="0">
                <a:solidFill>
                  <a:srgbClr val="003366"/>
                </a:solidFill>
                <a:latin typeface="+mn-lt"/>
              </a:rPr>
              <a:t>учитель начальных классов</a:t>
            </a:r>
          </a:p>
          <a:p>
            <a:pPr algn="ctr">
              <a:spcBef>
                <a:spcPct val="20000"/>
              </a:spcBef>
              <a:defRPr/>
            </a:pPr>
            <a:r>
              <a:rPr lang="ru-RU" sz="1600" kern="0" dirty="0">
                <a:solidFill>
                  <a:srgbClr val="003366"/>
                </a:solidFill>
                <a:latin typeface="+mn-lt"/>
              </a:rPr>
              <a:t>МБОУ ЯСОШ№4</a:t>
            </a:r>
          </a:p>
          <a:p>
            <a:pPr algn="ctr">
              <a:spcBef>
                <a:spcPct val="20000"/>
              </a:spcBef>
              <a:defRPr/>
            </a:pPr>
            <a:r>
              <a:rPr lang="ru-RU" sz="1600" kern="0" dirty="0">
                <a:solidFill>
                  <a:srgbClr val="003366"/>
                </a:solidFill>
                <a:latin typeface="+mn-lt"/>
              </a:rPr>
              <a:t>Г.Ярцево</a:t>
            </a:r>
          </a:p>
          <a:p>
            <a:pPr algn="ctr">
              <a:spcBef>
                <a:spcPct val="20000"/>
              </a:spcBef>
              <a:defRPr/>
            </a:pPr>
            <a:endParaRPr lang="ru-RU" sz="1600" kern="0" dirty="0">
              <a:solidFill>
                <a:srgbClr val="003366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hlinkClick r:id="rId4" action="ppaction://hlinksldjump"/>
              </a:rPr>
              <a:t>30</a:t>
            </a:r>
            <a:endParaRPr lang="ru-RU" dirty="0"/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-142875" y="928688"/>
            <a:ext cx="9144000" cy="3114675"/>
          </a:xfrm>
        </p:spPr>
        <p:txBody>
          <a:bodyPr/>
          <a:lstStyle/>
          <a:p>
            <a:pPr algn="just" eaLnBrk="1" hangingPunct="1">
              <a:buFont typeface="Wingdings 2" pitchFamily="18" charset="2"/>
              <a:buNone/>
              <a:defRPr/>
            </a:pPr>
            <a:r>
              <a:rPr lang="ru-RU" sz="4800" b="1" dirty="0" smtClean="0">
                <a:solidFill>
                  <a:schemeClr val="accent5">
                    <a:lumMod val="50000"/>
                  </a:schemeClr>
                </a:solidFill>
              </a:rPr>
              <a:t>	В этой породе находят различные окаменелости-раковины моллюсков, кости ящеров и другие остатки морских организмов.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143500" y="5072063"/>
            <a:ext cx="3798888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фосфориты</a:t>
            </a:r>
          </a:p>
        </p:txBody>
      </p:sp>
      <p:pic>
        <p:nvPicPr>
          <p:cNvPr id="5" name="REMINDER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8188" y="62865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" y="4643438"/>
            <a:ext cx="2952750" cy="206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3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hlinkClick r:id="rId4" action="ppaction://hlinksldjump"/>
              </a:rPr>
              <a:t>40</a:t>
            </a:r>
            <a:endParaRPr lang="ru-RU" dirty="0"/>
          </a:p>
        </p:txBody>
      </p:sp>
      <p:sp>
        <p:nvSpPr>
          <p:cNvPr id="18435" name="Содержимое 2"/>
          <p:cNvSpPr>
            <a:spLocks noGrp="1"/>
          </p:cNvSpPr>
          <p:nvPr>
            <p:ph idx="1"/>
          </p:nvPr>
        </p:nvSpPr>
        <p:spPr>
          <a:xfrm>
            <a:off x="142875" y="1214438"/>
            <a:ext cx="8858250" cy="3757612"/>
          </a:xfrm>
        </p:spPr>
        <p:txBody>
          <a:bodyPr/>
          <a:lstStyle/>
          <a:p>
            <a:pPr algn="just" eaLnBrk="1" hangingPunct="1">
              <a:buFont typeface="Wingdings 2" pitchFamily="18" charset="2"/>
              <a:buNone/>
              <a:defRPr/>
            </a:pPr>
            <a:r>
              <a:rPr lang="ru-RU" sz="5400" b="1" dirty="0" smtClean="0">
                <a:solidFill>
                  <a:schemeClr val="accent5">
                    <a:lumMod val="50000"/>
                  </a:schemeClr>
                </a:solidFill>
              </a:rPr>
              <a:t>Разновидность известняка. </a:t>
            </a:r>
          </a:p>
          <a:p>
            <a:pPr algn="just" eaLnBrk="1" hangingPunct="1">
              <a:buFont typeface="Wingdings 2" pitchFamily="18" charset="2"/>
              <a:buNone/>
              <a:defRPr/>
            </a:pPr>
            <a:r>
              <a:rPr lang="ru-RU" sz="5400" b="1" dirty="0" smtClean="0">
                <a:solidFill>
                  <a:schemeClr val="accent5">
                    <a:lumMod val="50000"/>
                  </a:schemeClr>
                </a:solidFill>
              </a:rPr>
              <a:t>Назван этот материал</a:t>
            </a:r>
          </a:p>
          <a:p>
            <a:pPr algn="just" eaLnBrk="1" hangingPunct="1">
              <a:buFont typeface="Wingdings 2" pitchFamily="18" charset="2"/>
              <a:buNone/>
              <a:defRPr/>
            </a:pPr>
            <a:r>
              <a:rPr lang="ru-RU" sz="5400" b="1" dirty="0" smtClean="0">
                <a:solidFill>
                  <a:schemeClr val="accent5">
                    <a:lumMod val="50000"/>
                  </a:schemeClr>
                </a:solidFill>
              </a:rPr>
              <a:t>именем французского</a:t>
            </a:r>
          </a:p>
          <a:p>
            <a:pPr algn="just" eaLnBrk="1" hangingPunct="1">
              <a:buFont typeface="Wingdings 2" pitchFamily="18" charset="2"/>
              <a:buNone/>
              <a:defRPr/>
            </a:pPr>
            <a:r>
              <a:rPr lang="ru-RU" sz="5400" b="1" dirty="0" smtClean="0">
                <a:solidFill>
                  <a:schemeClr val="accent5">
                    <a:lumMod val="50000"/>
                  </a:schemeClr>
                </a:solidFill>
              </a:rPr>
              <a:t>геолога </a:t>
            </a:r>
            <a:r>
              <a:rPr lang="ru-RU" sz="5400" b="1" dirty="0" err="1" smtClean="0">
                <a:solidFill>
                  <a:schemeClr val="accent5">
                    <a:lumMod val="50000"/>
                  </a:schemeClr>
                </a:solidFill>
              </a:rPr>
              <a:t>Доломьё</a:t>
            </a:r>
            <a:r>
              <a:rPr lang="ru-RU" sz="5400" b="1" dirty="0" smtClean="0">
                <a:solidFill>
                  <a:schemeClr val="accent5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57813" y="5429250"/>
            <a:ext cx="3344862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доломиты</a:t>
            </a:r>
          </a:p>
        </p:txBody>
      </p:sp>
      <p:pic>
        <p:nvPicPr>
          <p:cNvPr id="5" name="REMINDER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0" y="62865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8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3" y="5072063"/>
            <a:ext cx="1911350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hlinkClick r:id="rId4" action="ppaction://hlinksldjump"/>
              </a:rPr>
              <a:t>50</a:t>
            </a:r>
            <a:endParaRPr lang="ru-RU" dirty="0"/>
          </a:p>
        </p:txBody>
      </p:sp>
      <p:sp>
        <p:nvSpPr>
          <p:cNvPr id="19459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2971800"/>
          </a:xfrm>
        </p:spPr>
        <p:txBody>
          <a:bodyPr/>
          <a:lstStyle/>
          <a:p>
            <a:pPr algn="just" eaLnBrk="1" hangingPunct="1">
              <a:buFont typeface="Wingdings 2" pitchFamily="18" charset="2"/>
              <a:buNone/>
              <a:defRPr/>
            </a:pPr>
            <a:r>
              <a:rPr lang="ru-RU" sz="4800" b="1" dirty="0" smtClean="0">
                <a:solidFill>
                  <a:schemeClr val="accent5">
                    <a:lumMod val="50000"/>
                  </a:schemeClr>
                </a:solidFill>
              </a:rPr>
              <a:t>   Ценное сырьё для производства цемента. Является разновидностью известняка и глины.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6357938" y="5286375"/>
            <a:ext cx="27146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5400" b="1">
                <a:solidFill>
                  <a:srgbClr val="C00000"/>
                </a:solidFill>
                <a:latin typeface="Times New Roman" pitchFamily="18" charset="0"/>
              </a:rPr>
              <a:t>мергель</a:t>
            </a:r>
          </a:p>
        </p:txBody>
      </p:sp>
      <p:pic>
        <p:nvPicPr>
          <p:cNvPr id="5" name="REMINDER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3938" y="635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3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3" y="4643438"/>
            <a:ext cx="2428875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hlinkClick r:id="rId4" action="ppaction://hlinksldjump"/>
              </a:rPr>
              <a:t>10</a:t>
            </a:r>
            <a:endParaRPr lang="ru-RU" dirty="0"/>
          </a:p>
        </p:txBody>
      </p:sp>
      <p:sp>
        <p:nvSpPr>
          <p:cNvPr id="2048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13" cy="2757488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5400" b="1" smtClean="0">
                <a:solidFill>
                  <a:srgbClr val="7030A0"/>
                </a:solidFill>
              </a:rPr>
              <a:t>Главная река Смоленской области.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143500" y="5429250"/>
            <a:ext cx="3643313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Днепр</a:t>
            </a:r>
          </a:p>
        </p:txBody>
      </p:sp>
      <p:pic>
        <p:nvPicPr>
          <p:cNvPr id="5" name="REMINDER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2865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3714750"/>
            <a:ext cx="3309937" cy="247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hlinkClick r:id="rId4" action="ppaction://hlinksldjump"/>
              </a:rPr>
              <a:t>20</a:t>
            </a:r>
            <a:endParaRPr lang="ru-RU" dirty="0"/>
          </a:p>
        </p:txBody>
      </p:sp>
      <p:sp>
        <p:nvSpPr>
          <p:cNvPr id="21507" name="Содержимое 2"/>
          <p:cNvSpPr>
            <a:spLocks noGrp="1"/>
          </p:cNvSpPr>
          <p:nvPr>
            <p:ph idx="1"/>
          </p:nvPr>
        </p:nvSpPr>
        <p:spPr>
          <a:xfrm>
            <a:off x="457200" y="1428750"/>
            <a:ext cx="8686800" cy="2185988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5400" b="1" smtClean="0">
                <a:solidFill>
                  <a:srgbClr val="7030A0"/>
                </a:solidFill>
              </a:rPr>
              <a:t>Река , которая протекает в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5400" b="1" smtClean="0">
                <a:solidFill>
                  <a:srgbClr val="7030A0"/>
                </a:solidFill>
              </a:rPr>
              <a:t>городе Ярцево.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786438" y="5286375"/>
            <a:ext cx="1757362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err="1">
                <a:solidFill>
                  <a:schemeClr val="accent2">
                    <a:lumMod val="75000"/>
                  </a:schemeClr>
                </a:solidFill>
                <a:latin typeface="+mn-lt"/>
              </a:rPr>
              <a:t>Вопь</a:t>
            </a:r>
            <a:endParaRPr lang="ru-RU" sz="5400" b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5" name="REMINDER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1063" y="62865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0" name="Picture 6"/>
          <p:cNvPicPr>
            <a:picLocks noChangeAspect="1" noChangeArrowheads="1"/>
          </p:cNvPicPr>
          <p:nvPr/>
        </p:nvPicPr>
        <p:blipFill>
          <a:blip r:embed="rId6">
            <a:lum brigh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4286250"/>
            <a:ext cx="2762250" cy="2071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hlinkClick r:id="rId4" action="ppaction://hlinksldjump"/>
              </a:rPr>
              <a:t>30</a:t>
            </a:r>
            <a:endParaRPr lang="ru-RU" dirty="0"/>
          </a:p>
        </p:txBody>
      </p:sp>
      <p:sp>
        <p:nvSpPr>
          <p:cNvPr id="22531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8686800" cy="2686050"/>
          </a:xfrm>
        </p:spPr>
        <p:txBody>
          <a:bodyPr/>
          <a:lstStyle/>
          <a:p>
            <a:pPr algn="just" eaLnBrk="1" hangingPunct="1">
              <a:buFont typeface="Wingdings 2" pitchFamily="18" charset="2"/>
              <a:buNone/>
            </a:pPr>
            <a:r>
              <a:rPr lang="ru-RU" sz="5400" b="1" smtClean="0">
                <a:solidFill>
                  <a:srgbClr val="7030A0"/>
                </a:solidFill>
              </a:rPr>
              <a:t>  Озеро, отличающееся удивительно прозрачной и холодной водой.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857875" y="5286375"/>
            <a:ext cx="2538413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Чистик</a:t>
            </a:r>
          </a:p>
        </p:txBody>
      </p:sp>
      <p:pic>
        <p:nvPicPr>
          <p:cNvPr id="5" name="REMINDER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6215063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5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4286250"/>
            <a:ext cx="2833688" cy="212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hlinkClick r:id="rId4" action="ppaction://hlinksldjump"/>
              </a:rPr>
              <a:t>40</a:t>
            </a:r>
            <a:endParaRPr lang="ru-RU" dirty="0"/>
          </a:p>
        </p:txBody>
      </p:sp>
      <p:sp>
        <p:nvSpPr>
          <p:cNvPr id="23555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68605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5400" b="1" smtClean="0">
                <a:solidFill>
                  <a:srgbClr val="7030A0"/>
                </a:solidFill>
              </a:rPr>
              <a:t>Самое большой озеро в Смоленской области.</a:t>
            </a:r>
          </a:p>
        </p:txBody>
      </p:sp>
      <p:sp>
        <p:nvSpPr>
          <p:cNvPr id="5" name="TextBox 4"/>
          <p:cNvSpPr txBox="1"/>
          <p:nvPr/>
        </p:nvSpPr>
        <p:spPr>
          <a:xfrm flipH="1">
            <a:off x="3929063" y="5214938"/>
            <a:ext cx="4429125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err="1">
                <a:solidFill>
                  <a:schemeClr val="accent2">
                    <a:lumMod val="75000"/>
                  </a:schemeClr>
                </a:solidFill>
                <a:latin typeface="+mn-lt"/>
              </a:rPr>
              <a:t>Акатовское</a:t>
            </a:r>
            <a:endParaRPr lang="ru-RU" sz="5400" b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6" name="REMINDER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1063" y="62865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8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3714750"/>
            <a:ext cx="3167062" cy="237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hlinkClick r:id="rId4" action="ppaction://hlinksldjump"/>
              </a:rPr>
              <a:t>50</a:t>
            </a:r>
            <a:endParaRPr lang="ru-RU" dirty="0"/>
          </a:p>
        </p:txBody>
      </p:sp>
      <p:sp>
        <p:nvSpPr>
          <p:cNvPr id="24579" name="Содержимое 2"/>
          <p:cNvSpPr>
            <a:spLocks noGrp="1"/>
          </p:cNvSpPr>
          <p:nvPr>
            <p:ph idx="1"/>
          </p:nvPr>
        </p:nvSpPr>
        <p:spPr>
          <a:xfrm>
            <a:off x="0" y="1000125"/>
            <a:ext cx="8686800" cy="1757363"/>
          </a:xfrm>
        </p:spPr>
        <p:txBody>
          <a:bodyPr/>
          <a:lstStyle/>
          <a:p>
            <a:pPr algn="just" eaLnBrk="1" hangingPunct="1">
              <a:buFont typeface="Wingdings 2" pitchFamily="18" charset="2"/>
              <a:buNone/>
            </a:pPr>
            <a:r>
              <a:rPr lang="ru-RU" sz="4800" b="1" smtClean="0">
                <a:solidFill>
                  <a:srgbClr val="7030A0"/>
                </a:solidFill>
              </a:rPr>
              <a:t>  Озеро в Вяземском районе, где, согласно легенде, Наполеон спрятал награбленные в России драгоценности.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929188" y="5072063"/>
            <a:ext cx="3902075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err="1">
                <a:solidFill>
                  <a:schemeClr val="accent2">
                    <a:lumMod val="75000"/>
                  </a:schemeClr>
                </a:solidFill>
                <a:latin typeface="+mn-lt"/>
              </a:rPr>
              <a:t>Семлёвское</a:t>
            </a:r>
            <a:endParaRPr lang="ru-RU" sz="5400" b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5" name="REMINDER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0" y="635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2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4929188"/>
            <a:ext cx="3044825" cy="170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hlinkClick r:id="rId4" action="ppaction://hlinksldjump"/>
              </a:rPr>
              <a:t>10</a:t>
            </a:r>
            <a:endParaRPr lang="ru-RU" dirty="0"/>
          </a:p>
        </p:txBody>
      </p:sp>
      <p:sp>
        <p:nvSpPr>
          <p:cNvPr id="25603" name="Содержимое 2"/>
          <p:cNvSpPr>
            <a:spLocks noGrp="1"/>
          </p:cNvSpPr>
          <p:nvPr>
            <p:ph idx="1"/>
          </p:nvPr>
        </p:nvSpPr>
        <p:spPr>
          <a:xfrm>
            <a:off x="500063" y="1285875"/>
            <a:ext cx="8429625" cy="3614738"/>
          </a:xfrm>
        </p:spPr>
        <p:txBody>
          <a:bodyPr/>
          <a:lstStyle/>
          <a:p>
            <a:pPr algn="just" eaLnBrk="1" hangingPunct="1">
              <a:buFont typeface="Wingdings 2" pitchFamily="18" charset="2"/>
              <a:buNone/>
              <a:defRPr/>
            </a:pPr>
            <a:r>
              <a:rPr lang="ru-RU" sz="5400" b="1" dirty="0" smtClean="0">
                <a:solidFill>
                  <a:schemeClr val="accent5">
                    <a:lumMod val="50000"/>
                  </a:schemeClr>
                </a:solidFill>
              </a:rPr>
              <a:t>  Какой полевой культурой славится Смоленщина?</a:t>
            </a:r>
          </a:p>
        </p:txBody>
      </p:sp>
      <p:pic>
        <p:nvPicPr>
          <p:cNvPr id="4" name="REMINDER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2865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715000" y="5429250"/>
            <a:ext cx="1279525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лён</a:t>
            </a:r>
          </a:p>
        </p:txBody>
      </p:sp>
      <p:pic>
        <p:nvPicPr>
          <p:cNvPr id="25608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88" y="3929063"/>
            <a:ext cx="200025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hlinkClick r:id="rId4" action="ppaction://hlinksldjump"/>
              </a:rPr>
              <a:t>20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6627" name="Содержимое 2"/>
          <p:cNvSpPr>
            <a:spLocks noGrp="1"/>
          </p:cNvSpPr>
          <p:nvPr>
            <p:ph idx="1"/>
          </p:nvPr>
        </p:nvSpPr>
        <p:spPr>
          <a:xfrm>
            <a:off x="214313" y="928688"/>
            <a:ext cx="8229600" cy="3614737"/>
          </a:xfrm>
        </p:spPr>
        <p:txBody>
          <a:bodyPr/>
          <a:lstStyle/>
          <a:p>
            <a:pPr algn="just" eaLnBrk="1" hangingPunct="1">
              <a:buFont typeface="Wingdings 2" pitchFamily="18" charset="2"/>
              <a:buNone/>
              <a:defRPr/>
            </a:pPr>
            <a:r>
              <a:rPr lang="ru-RU" sz="5400" b="1" dirty="0" smtClean="0">
                <a:solidFill>
                  <a:schemeClr val="accent5">
                    <a:lumMod val="50000"/>
                  </a:schemeClr>
                </a:solidFill>
              </a:rPr>
              <a:t>  Как называются луга, расположенные в долинах рек.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929188" y="5214938"/>
            <a:ext cx="3429000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заливные</a:t>
            </a:r>
          </a:p>
        </p:txBody>
      </p:sp>
      <p:pic>
        <p:nvPicPr>
          <p:cNvPr id="5" name="REMINDER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0" y="62865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3714750"/>
            <a:ext cx="3667125" cy="2751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42844" y="357164"/>
          <a:ext cx="3357586" cy="6134128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 dir="13500000">
                    <a:schemeClr val="accent3">
                      <a:lumMod val="50000"/>
                      <a:alpha val="50000"/>
                    </a:schemeClr>
                  </a:innerShdw>
                </a:effectLst>
                <a:tableStyleId>{5940675A-B579-460E-94D1-54222C63F5DA}</a:tableStyleId>
              </a:tblPr>
              <a:tblGrid>
                <a:gridCol w="3357586"/>
              </a:tblGrid>
              <a:tr h="1000132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Животные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51000">
                          <a:srgbClr val="D6B19C"/>
                        </a:gs>
                        <a:gs pos="30000">
                          <a:srgbClr val="D49E6C"/>
                        </a:gs>
                        <a:gs pos="70000">
                          <a:srgbClr val="A65528"/>
                        </a:gs>
                        <a:gs pos="100000">
                          <a:srgbClr val="663012"/>
                        </a:gs>
                      </a:gsLst>
                      <a:lin ang="0" scaled="1"/>
                      <a:tileRect/>
                    </a:gradFill>
                  </a:tcPr>
                </a:tc>
              </a:tr>
              <a:tr h="1000132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Полезные ископаемые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C9FCB"/>
                        </a:gs>
                        <a:gs pos="13000">
                          <a:srgbClr val="F8B049"/>
                        </a:gs>
                        <a:gs pos="21001">
                          <a:srgbClr val="F8B049"/>
                        </a:gs>
                        <a:gs pos="63000">
                          <a:srgbClr val="FEE7F2"/>
                        </a:gs>
                        <a:gs pos="67000">
                          <a:srgbClr val="F952A0"/>
                        </a:gs>
                        <a:gs pos="69000">
                          <a:srgbClr val="C50849"/>
                        </a:gs>
                        <a:gs pos="82001">
                          <a:srgbClr val="B43E85"/>
                        </a:gs>
                        <a:gs pos="100000">
                          <a:srgbClr val="F8B049"/>
                        </a:gs>
                      </a:gsLst>
                      <a:lin ang="0" scaled="1"/>
                      <a:tileRect/>
                    </a:gradFill>
                  </a:tcPr>
                </a:tc>
              </a:tr>
              <a:tr h="10001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Водоёмы</a:t>
                      </a:r>
                    </a:p>
                    <a:p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0" scaled="0"/>
                      <a:tileRect/>
                    </a:gradFill>
                  </a:tcPr>
                </a:tc>
              </a:tr>
              <a:tr h="1000132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Растения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E6DCAC"/>
                        </a:gs>
                        <a:gs pos="12000">
                          <a:srgbClr val="E6D78A"/>
                        </a:gs>
                        <a:gs pos="30000">
                          <a:srgbClr val="C7AC4C"/>
                        </a:gs>
                        <a:gs pos="45000">
                          <a:srgbClr val="E6D78A"/>
                        </a:gs>
                        <a:gs pos="77000">
                          <a:srgbClr val="C7AC4C"/>
                        </a:gs>
                        <a:gs pos="100000">
                          <a:srgbClr val="E6DCAC"/>
                        </a:gs>
                      </a:gsLst>
                      <a:lin ang="0" scaled="1"/>
                      <a:tileRect/>
                    </a:gradFill>
                  </a:tcPr>
                </a:tc>
              </a:tr>
              <a:tr h="1000132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Грибы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rgbClr val="FFEFD1"/>
                        </a:gs>
                        <a:gs pos="47000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</a:tr>
              <a:tr h="1000132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Охрана природы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CCCCFF"/>
                        </a:gs>
                        <a:gs pos="79000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0800000" scaled="1"/>
                      <a:tileRect/>
                    </a:gradFill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4643438" y="357188"/>
          <a:ext cx="1000125" cy="1023937"/>
        </p:xfrm>
        <a:graphic>
          <a:graphicData uri="http://schemas.openxmlformats.org/drawingml/2006/table">
            <a:tbl>
              <a:tblPr/>
              <a:tblGrid>
                <a:gridCol w="1000125"/>
              </a:tblGrid>
              <a:tr h="1023937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ru-RU" sz="4000" b="1" dirty="0" smtClean="0">
                          <a:solidFill>
                            <a:schemeClr val="bg1"/>
                          </a:solidFill>
                          <a:hlinkClick r:id="rId3" action="ppaction://hlinksldjump"/>
                        </a:rPr>
                        <a:t>20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 marL="91439" marR="91439" marT="45750" marB="4575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gradFill>
                      <a:gsLst>
                        <a:gs pos="0">
                          <a:srgbClr val="D6B19C"/>
                        </a:gs>
                        <a:gs pos="30000">
                          <a:srgbClr val="D49E6C"/>
                        </a:gs>
                        <a:gs pos="70000">
                          <a:srgbClr val="A65528"/>
                        </a:gs>
                        <a:gs pos="100000">
                          <a:srgbClr val="663012"/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3571875" y="357188"/>
          <a:ext cx="1071563" cy="1023937"/>
        </p:xfrm>
        <a:graphic>
          <a:graphicData uri="http://schemas.openxmlformats.org/drawingml/2006/table">
            <a:tbl>
              <a:tblPr/>
              <a:tblGrid>
                <a:gridCol w="1071563"/>
              </a:tblGrid>
              <a:tr h="1023937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  <a:hlinkClick r:id="rId4" action="ppaction://hlinksldjump"/>
                        </a:rPr>
                        <a:t>10</a:t>
                      </a:r>
                      <a:endParaRPr lang="ru-RU" sz="4000" b="1" dirty="0" smtClean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ru-RU" sz="1800" dirty="0" smtClean="0"/>
                        <a:t> </a:t>
                      </a:r>
                      <a:endParaRPr lang="ru-RU" sz="1800" dirty="0"/>
                    </a:p>
                  </a:txBody>
                  <a:tcPr marL="91439" marR="91439" marT="45750" marB="4575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gradFill>
                      <a:gsLst>
                        <a:gs pos="0">
                          <a:srgbClr val="D6B19C"/>
                        </a:gs>
                        <a:gs pos="30000">
                          <a:srgbClr val="D49E6C"/>
                        </a:gs>
                        <a:gs pos="70000">
                          <a:srgbClr val="A65528"/>
                        </a:gs>
                        <a:gs pos="100000">
                          <a:srgbClr val="663012"/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5643563" y="357188"/>
          <a:ext cx="1044575" cy="1023937"/>
        </p:xfrm>
        <a:graphic>
          <a:graphicData uri="http://schemas.openxmlformats.org/drawingml/2006/table">
            <a:tbl>
              <a:tblPr/>
              <a:tblGrid>
                <a:gridCol w="1044575"/>
              </a:tblGrid>
              <a:tr h="1023937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hlinkClick r:id="rId5" action="ppaction://hlinksldjump"/>
                        </a:rPr>
                        <a:t>30</a:t>
                      </a:r>
                      <a:endParaRPr lang="ru-RU" sz="4000" b="1" dirty="0" smtClean="0"/>
                    </a:p>
                  </a:txBody>
                  <a:tcPr marL="91400" marR="91400" marT="45750" marB="4575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gradFill>
                      <a:gsLst>
                        <a:gs pos="0">
                          <a:srgbClr val="D6B19C"/>
                        </a:gs>
                        <a:gs pos="30000">
                          <a:srgbClr val="D49E6C"/>
                        </a:gs>
                        <a:gs pos="70000">
                          <a:srgbClr val="A65528"/>
                        </a:gs>
                        <a:gs pos="100000">
                          <a:srgbClr val="663012"/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6643688" y="357188"/>
          <a:ext cx="1116012" cy="1023937"/>
        </p:xfrm>
        <a:graphic>
          <a:graphicData uri="http://schemas.openxmlformats.org/drawingml/2006/table">
            <a:tbl>
              <a:tblPr/>
              <a:tblGrid>
                <a:gridCol w="1116012"/>
              </a:tblGrid>
              <a:tr h="1023937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hlinkClick r:id="rId6" action="ppaction://hlinksldjump"/>
                        </a:rPr>
                        <a:t>40</a:t>
                      </a:r>
                      <a:endParaRPr lang="ru-RU" sz="4000" b="1" dirty="0" smtClean="0"/>
                    </a:p>
                  </a:txBody>
                  <a:tcPr marL="91403" marR="91403" marT="45750" marB="4575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gradFill>
                      <a:gsLst>
                        <a:gs pos="0">
                          <a:srgbClr val="D6B19C"/>
                        </a:gs>
                        <a:gs pos="30000">
                          <a:srgbClr val="D49E6C"/>
                        </a:gs>
                        <a:gs pos="70000">
                          <a:srgbClr val="A65528"/>
                        </a:gs>
                        <a:gs pos="100000">
                          <a:srgbClr val="663012"/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7715250" y="357188"/>
          <a:ext cx="1143000" cy="1023937"/>
        </p:xfrm>
        <a:graphic>
          <a:graphicData uri="http://schemas.openxmlformats.org/drawingml/2006/table">
            <a:tbl>
              <a:tblPr/>
              <a:tblGrid>
                <a:gridCol w="1143000"/>
              </a:tblGrid>
              <a:tr h="1023937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hlinkClick r:id="rId7" action="ppaction://hlinksldjump"/>
                        </a:rPr>
                        <a:t>50</a:t>
                      </a:r>
                      <a:endParaRPr lang="ru-RU" sz="4000" b="1" dirty="0" smtClean="0"/>
                    </a:p>
                  </a:txBody>
                  <a:tcPr marL="91439" marR="91439" marT="45750" marB="4575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gradFill>
                      <a:gsLst>
                        <a:gs pos="0">
                          <a:srgbClr val="D6B19C"/>
                        </a:gs>
                        <a:gs pos="30000">
                          <a:srgbClr val="D49E6C"/>
                        </a:gs>
                        <a:gs pos="70000">
                          <a:srgbClr val="A65528"/>
                        </a:gs>
                        <a:gs pos="100000">
                          <a:srgbClr val="663012"/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3571875" y="1357313"/>
          <a:ext cx="1071563" cy="1071562"/>
        </p:xfrm>
        <a:graphic>
          <a:graphicData uri="http://schemas.openxmlformats.org/drawingml/2006/table">
            <a:tbl>
              <a:tblPr/>
              <a:tblGrid>
                <a:gridCol w="1071563"/>
              </a:tblGrid>
              <a:tr h="1071562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hlinkClick r:id="rId8" action="ppaction://hlinksldjump"/>
                        </a:rPr>
                        <a:t>10</a:t>
                      </a:r>
                      <a:endParaRPr lang="ru-RU" sz="4000" b="1" dirty="0"/>
                    </a:p>
                  </a:txBody>
                  <a:tcPr marL="91439" marR="91439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gradFill flip="none" rotWithShape="1">
                      <a:gsLst>
                        <a:gs pos="0">
                          <a:srgbClr val="FC9FCB"/>
                        </a:gs>
                        <a:gs pos="13000">
                          <a:srgbClr val="F8B049"/>
                        </a:gs>
                        <a:gs pos="21001">
                          <a:srgbClr val="F8B049"/>
                        </a:gs>
                        <a:gs pos="63000">
                          <a:srgbClr val="FEE7F2"/>
                        </a:gs>
                        <a:gs pos="67000">
                          <a:srgbClr val="F952A0"/>
                        </a:gs>
                        <a:gs pos="69000">
                          <a:srgbClr val="C50849"/>
                        </a:gs>
                        <a:gs pos="82001">
                          <a:srgbClr val="B43E85"/>
                        </a:gs>
                        <a:gs pos="100000">
                          <a:srgbClr val="F8B049"/>
                        </a:gs>
                      </a:gsLst>
                      <a:lin ang="0" scaled="0"/>
                      <a:tileRect/>
                    </a:gradFill>
                  </a:tcPr>
                </a:tc>
              </a:tr>
            </a:tbl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4643438" y="1357313"/>
          <a:ext cx="1000125" cy="1071562"/>
        </p:xfrm>
        <a:graphic>
          <a:graphicData uri="http://schemas.openxmlformats.org/drawingml/2006/table">
            <a:tbl>
              <a:tblPr/>
              <a:tblGrid>
                <a:gridCol w="1000125"/>
              </a:tblGrid>
              <a:tr h="1071562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hlinkClick r:id="rId9" action="ppaction://hlinksldjump"/>
                        </a:rPr>
                        <a:t>20</a:t>
                      </a:r>
                      <a:endParaRPr lang="ru-RU" sz="4000" b="1" dirty="0"/>
                    </a:p>
                  </a:txBody>
                  <a:tcPr marL="91439" marR="91439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gradFill>
                      <a:gsLst>
                        <a:gs pos="0">
                          <a:srgbClr val="FC9FCB"/>
                        </a:gs>
                        <a:gs pos="13000">
                          <a:srgbClr val="F8B049"/>
                        </a:gs>
                        <a:gs pos="21001">
                          <a:srgbClr val="F8B049"/>
                        </a:gs>
                        <a:gs pos="63000">
                          <a:srgbClr val="FEE7F2"/>
                        </a:gs>
                        <a:gs pos="67000">
                          <a:srgbClr val="F952A0"/>
                        </a:gs>
                        <a:gs pos="69000">
                          <a:srgbClr val="C50849"/>
                        </a:gs>
                        <a:gs pos="82001">
                          <a:srgbClr val="B43E85"/>
                        </a:gs>
                        <a:gs pos="100000">
                          <a:srgbClr val="F8B049"/>
                        </a:gs>
                      </a:gsLst>
                      <a:lin ang="0" scaled="0"/>
                    </a:gradFill>
                  </a:tcPr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7715250" y="1357313"/>
          <a:ext cx="1143000" cy="1071562"/>
        </p:xfrm>
        <a:graphic>
          <a:graphicData uri="http://schemas.openxmlformats.org/drawingml/2006/table">
            <a:tbl>
              <a:tblPr/>
              <a:tblGrid>
                <a:gridCol w="1143000"/>
              </a:tblGrid>
              <a:tr h="1071562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hlinkClick r:id="rId10" action="ppaction://hlinksldjump"/>
                        </a:rPr>
                        <a:t>50</a:t>
                      </a:r>
                      <a:endParaRPr lang="ru-RU" sz="4000" b="1" dirty="0"/>
                    </a:p>
                  </a:txBody>
                  <a:tcPr marL="91439" marR="91439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gradFill>
                      <a:gsLst>
                        <a:gs pos="0">
                          <a:srgbClr val="FC9FCB"/>
                        </a:gs>
                        <a:gs pos="13000">
                          <a:srgbClr val="F8B049"/>
                        </a:gs>
                        <a:gs pos="21001">
                          <a:srgbClr val="F8B049"/>
                        </a:gs>
                        <a:gs pos="63000">
                          <a:srgbClr val="FEE7F2"/>
                        </a:gs>
                        <a:gs pos="67000">
                          <a:srgbClr val="F952A0"/>
                        </a:gs>
                        <a:gs pos="69000">
                          <a:srgbClr val="C50849"/>
                        </a:gs>
                        <a:gs pos="82001">
                          <a:srgbClr val="B43E85"/>
                        </a:gs>
                        <a:gs pos="100000">
                          <a:srgbClr val="F8B049"/>
                        </a:gs>
                      </a:gsLst>
                      <a:lin ang="0" scaled="0"/>
                    </a:gradFill>
                  </a:tcPr>
                </a:tc>
              </a:tr>
            </a:tbl>
          </a:graphicData>
        </a:graphic>
      </p:graphicFrame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6643688" y="1357313"/>
          <a:ext cx="1071562" cy="1071562"/>
        </p:xfrm>
        <a:graphic>
          <a:graphicData uri="http://schemas.openxmlformats.org/drawingml/2006/table">
            <a:tbl>
              <a:tblPr/>
              <a:tblGrid>
                <a:gridCol w="1071562"/>
              </a:tblGrid>
              <a:tr h="1071562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hlinkClick r:id="rId11" action="ppaction://hlinksldjump"/>
                        </a:rPr>
                        <a:t>40</a:t>
                      </a:r>
                      <a:endParaRPr lang="ru-RU" sz="4000" b="1" dirty="0"/>
                    </a:p>
                  </a:txBody>
                  <a:tcPr marL="91439" marR="91439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gradFill>
                      <a:gsLst>
                        <a:gs pos="0">
                          <a:srgbClr val="FC9FCB"/>
                        </a:gs>
                        <a:gs pos="13000">
                          <a:srgbClr val="F8B049"/>
                        </a:gs>
                        <a:gs pos="21001">
                          <a:srgbClr val="F8B049"/>
                        </a:gs>
                        <a:gs pos="63000">
                          <a:srgbClr val="FEE7F2"/>
                        </a:gs>
                        <a:gs pos="67000">
                          <a:srgbClr val="F952A0"/>
                        </a:gs>
                        <a:gs pos="69000">
                          <a:srgbClr val="C50849"/>
                        </a:gs>
                        <a:gs pos="82001">
                          <a:srgbClr val="B43E85"/>
                        </a:gs>
                        <a:gs pos="100000">
                          <a:srgbClr val="F8B049"/>
                        </a:gs>
                      </a:gsLst>
                      <a:lin ang="0" scaled="0"/>
                    </a:gradFill>
                  </a:tcPr>
                </a:tc>
              </a:tr>
            </a:tbl>
          </a:graphicData>
        </a:graphic>
      </p:graphicFrame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5643563" y="1357313"/>
          <a:ext cx="1000125" cy="1071562"/>
        </p:xfrm>
        <a:graphic>
          <a:graphicData uri="http://schemas.openxmlformats.org/drawingml/2006/table">
            <a:tbl>
              <a:tblPr/>
              <a:tblGrid>
                <a:gridCol w="1000125"/>
              </a:tblGrid>
              <a:tr h="1071562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hlinkClick r:id="rId12" action="ppaction://hlinksldjump"/>
                        </a:rPr>
                        <a:t>30</a:t>
                      </a:r>
                      <a:endParaRPr lang="ru-RU" sz="4000" b="1" dirty="0"/>
                    </a:p>
                  </a:txBody>
                  <a:tcPr marL="91439" marR="91439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gradFill>
                      <a:gsLst>
                        <a:gs pos="0">
                          <a:srgbClr val="FC9FCB"/>
                        </a:gs>
                        <a:gs pos="13000">
                          <a:srgbClr val="F8B049"/>
                        </a:gs>
                        <a:gs pos="21001">
                          <a:srgbClr val="F8B049"/>
                        </a:gs>
                        <a:gs pos="63000">
                          <a:srgbClr val="FEE7F2"/>
                        </a:gs>
                        <a:gs pos="67000">
                          <a:srgbClr val="F952A0"/>
                        </a:gs>
                        <a:gs pos="69000">
                          <a:srgbClr val="C50849"/>
                        </a:gs>
                        <a:gs pos="82001">
                          <a:srgbClr val="B43E85"/>
                        </a:gs>
                        <a:gs pos="100000">
                          <a:srgbClr val="F8B049"/>
                        </a:gs>
                      </a:gsLst>
                      <a:lin ang="0" scaled="0"/>
                    </a:gradFill>
                  </a:tcPr>
                </a:tc>
              </a:tr>
            </a:tbl>
          </a:graphicData>
        </a:graphic>
      </p:graphicFrame>
      <p:graphicFrame>
        <p:nvGraphicFramePr>
          <p:cNvPr id="19" name="Таблица 18"/>
          <p:cNvGraphicFramePr>
            <a:graphicFrameLocks noGrp="1"/>
          </p:cNvGraphicFramePr>
          <p:nvPr/>
        </p:nvGraphicFramePr>
        <p:xfrm>
          <a:off x="3571875" y="2428875"/>
          <a:ext cx="1071563" cy="1000125"/>
        </p:xfrm>
        <a:graphic>
          <a:graphicData uri="http://schemas.openxmlformats.org/drawingml/2006/table">
            <a:tbl>
              <a:tblPr/>
              <a:tblGrid>
                <a:gridCol w="1071563"/>
              </a:tblGrid>
              <a:tr h="1000125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hlinkClick r:id="rId13" action="ppaction://hlinksldjump"/>
                        </a:rPr>
                        <a:t>10</a:t>
                      </a:r>
                      <a:endParaRPr lang="ru-RU" sz="4000" b="1" dirty="0"/>
                    </a:p>
                  </a:txBody>
                  <a:tcPr marL="91439" marR="91439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0" scaled="0"/>
                    </a:gradFill>
                  </a:tcPr>
                </a:tc>
              </a:tr>
            </a:tbl>
          </a:graphicData>
        </a:graphic>
      </p:graphicFrame>
      <p:graphicFrame>
        <p:nvGraphicFramePr>
          <p:cNvPr id="20" name="Таблица 19"/>
          <p:cNvGraphicFramePr>
            <a:graphicFrameLocks noGrp="1"/>
          </p:cNvGraphicFramePr>
          <p:nvPr/>
        </p:nvGraphicFramePr>
        <p:xfrm>
          <a:off x="4643438" y="2428875"/>
          <a:ext cx="1000125" cy="1000125"/>
        </p:xfrm>
        <a:graphic>
          <a:graphicData uri="http://schemas.openxmlformats.org/drawingml/2006/table">
            <a:tbl>
              <a:tblPr/>
              <a:tblGrid>
                <a:gridCol w="1000125"/>
              </a:tblGrid>
              <a:tr h="1000125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hlinkClick r:id="rId14" action="ppaction://hlinksldjump"/>
                        </a:rPr>
                        <a:t>20</a:t>
                      </a:r>
                      <a:endParaRPr lang="ru-RU" sz="4000" b="1" dirty="0"/>
                    </a:p>
                  </a:txBody>
                  <a:tcPr marL="91439" marR="91439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0" scaled="0"/>
                    </a:gradFill>
                  </a:tcPr>
                </a:tc>
              </a:tr>
            </a:tbl>
          </a:graphicData>
        </a:graphic>
      </p:graphicFrame>
      <p:graphicFrame>
        <p:nvGraphicFramePr>
          <p:cNvPr id="21" name="Таблица 20"/>
          <p:cNvGraphicFramePr>
            <a:graphicFrameLocks noGrp="1"/>
          </p:cNvGraphicFramePr>
          <p:nvPr/>
        </p:nvGraphicFramePr>
        <p:xfrm>
          <a:off x="5643563" y="2428875"/>
          <a:ext cx="1000125" cy="1000125"/>
        </p:xfrm>
        <a:graphic>
          <a:graphicData uri="http://schemas.openxmlformats.org/drawingml/2006/table">
            <a:tbl>
              <a:tblPr/>
              <a:tblGrid>
                <a:gridCol w="1000125"/>
              </a:tblGrid>
              <a:tr h="1000125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hlinkClick r:id="rId15" action="ppaction://hlinksldjump"/>
                        </a:rPr>
                        <a:t>30</a:t>
                      </a:r>
                      <a:endParaRPr lang="ru-RU" sz="4000" b="1" dirty="0"/>
                    </a:p>
                  </a:txBody>
                  <a:tcPr marL="91439" marR="91439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0" scaled="0"/>
                    </a:gradFill>
                  </a:tcPr>
                </a:tc>
              </a:tr>
            </a:tbl>
          </a:graphicData>
        </a:graphic>
      </p:graphicFrame>
      <p:graphicFrame>
        <p:nvGraphicFramePr>
          <p:cNvPr id="22" name="Таблица 21"/>
          <p:cNvGraphicFramePr>
            <a:graphicFrameLocks noGrp="1"/>
          </p:cNvGraphicFramePr>
          <p:nvPr/>
        </p:nvGraphicFramePr>
        <p:xfrm>
          <a:off x="6643688" y="2428875"/>
          <a:ext cx="1071562" cy="1071563"/>
        </p:xfrm>
        <a:graphic>
          <a:graphicData uri="http://schemas.openxmlformats.org/drawingml/2006/table">
            <a:tbl>
              <a:tblPr/>
              <a:tblGrid>
                <a:gridCol w="1071562"/>
              </a:tblGrid>
              <a:tr h="1071563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hlinkClick r:id="rId16" action="ppaction://hlinksldjump"/>
                        </a:rPr>
                        <a:t>40</a:t>
                      </a:r>
                      <a:endParaRPr lang="ru-RU" sz="4000" b="1" dirty="0"/>
                    </a:p>
                  </a:txBody>
                  <a:tcPr marL="91439" marR="91439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0" scaled="0"/>
                    </a:gradFill>
                  </a:tcPr>
                </a:tc>
              </a:tr>
            </a:tbl>
          </a:graphicData>
        </a:graphic>
      </p:graphicFrame>
      <p:graphicFrame>
        <p:nvGraphicFramePr>
          <p:cNvPr id="23" name="Таблица 22"/>
          <p:cNvGraphicFramePr>
            <a:graphicFrameLocks noGrp="1"/>
          </p:cNvGraphicFramePr>
          <p:nvPr/>
        </p:nvGraphicFramePr>
        <p:xfrm>
          <a:off x="7715250" y="2428875"/>
          <a:ext cx="1143000" cy="1000125"/>
        </p:xfrm>
        <a:graphic>
          <a:graphicData uri="http://schemas.openxmlformats.org/drawingml/2006/table">
            <a:tbl>
              <a:tblPr/>
              <a:tblGrid>
                <a:gridCol w="1143000"/>
              </a:tblGrid>
              <a:tr h="1000125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hlinkClick r:id="rId17" action="ppaction://hlinksldjump"/>
                        </a:rPr>
                        <a:t>50</a:t>
                      </a:r>
                      <a:endParaRPr lang="ru-RU" sz="4000" b="1" dirty="0"/>
                    </a:p>
                  </a:txBody>
                  <a:tcPr marL="91439" marR="91439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0" scaled="0"/>
                    </a:gradFill>
                  </a:tcPr>
                </a:tc>
              </a:tr>
            </a:tbl>
          </a:graphicData>
        </a:graphic>
      </p:graphicFrame>
      <p:graphicFrame>
        <p:nvGraphicFramePr>
          <p:cNvPr id="24" name="Таблица 23"/>
          <p:cNvGraphicFramePr>
            <a:graphicFrameLocks noGrp="1"/>
          </p:cNvGraphicFramePr>
          <p:nvPr/>
        </p:nvGraphicFramePr>
        <p:xfrm>
          <a:off x="5643563" y="3429000"/>
          <a:ext cx="1000125" cy="1000125"/>
        </p:xfrm>
        <a:graphic>
          <a:graphicData uri="http://schemas.openxmlformats.org/drawingml/2006/table">
            <a:tbl>
              <a:tblPr/>
              <a:tblGrid>
                <a:gridCol w="1000125"/>
              </a:tblGrid>
              <a:tr h="1000125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hlinkClick r:id="rId18" action="ppaction://hlinksldjump"/>
                        </a:rPr>
                        <a:t>30</a:t>
                      </a:r>
                      <a:endParaRPr lang="ru-RU" sz="4000" b="1" dirty="0"/>
                    </a:p>
                  </a:txBody>
                  <a:tcPr marL="91439" marR="91439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gradFill>
                      <a:gsLst>
                        <a:gs pos="0">
                          <a:srgbClr val="E6DCAC"/>
                        </a:gs>
                        <a:gs pos="12000">
                          <a:srgbClr val="E6D78A"/>
                        </a:gs>
                        <a:gs pos="30000">
                          <a:srgbClr val="C7AC4C"/>
                        </a:gs>
                        <a:gs pos="45000">
                          <a:srgbClr val="E6D78A"/>
                        </a:gs>
                        <a:gs pos="77000">
                          <a:srgbClr val="C7AC4C"/>
                        </a:gs>
                        <a:gs pos="100000">
                          <a:srgbClr val="E6DCAC"/>
                        </a:gs>
                      </a:gsLst>
                      <a:lin ang="0" scaled="1"/>
                    </a:gradFill>
                  </a:tcPr>
                </a:tc>
              </a:tr>
            </a:tbl>
          </a:graphicData>
        </a:graphic>
      </p:graphicFrame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4643438" y="3429000"/>
          <a:ext cx="1000125" cy="1000125"/>
        </p:xfrm>
        <a:graphic>
          <a:graphicData uri="http://schemas.openxmlformats.org/drawingml/2006/table">
            <a:tbl>
              <a:tblPr/>
              <a:tblGrid>
                <a:gridCol w="1000125"/>
              </a:tblGrid>
              <a:tr h="1000125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hlinkClick r:id="rId19" action="ppaction://hlinksldjump"/>
                        </a:rPr>
                        <a:t>20</a:t>
                      </a:r>
                      <a:endParaRPr lang="ru-RU" sz="4000" b="1" dirty="0"/>
                    </a:p>
                  </a:txBody>
                  <a:tcPr marL="91439" marR="91439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gradFill>
                      <a:gsLst>
                        <a:gs pos="0">
                          <a:srgbClr val="E6DCAC"/>
                        </a:gs>
                        <a:gs pos="12000">
                          <a:srgbClr val="E6D78A"/>
                        </a:gs>
                        <a:gs pos="30000">
                          <a:srgbClr val="C7AC4C"/>
                        </a:gs>
                        <a:gs pos="45000">
                          <a:srgbClr val="E6D78A"/>
                        </a:gs>
                        <a:gs pos="77000">
                          <a:srgbClr val="C7AC4C"/>
                        </a:gs>
                        <a:gs pos="100000">
                          <a:srgbClr val="E6DCAC"/>
                        </a:gs>
                      </a:gsLst>
                      <a:lin ang="0" scaled="1"/>
                    </a:gradFill>
                  </a:tcPr>
                </a:tc>
              </a:tr>
            </a:tbl>
          </a:graphicData>
        </a:graphic>
      </p:graphicFrame>
      <p:graphicFrame>
        <p:nvGraphicFramePr>
          <p:cNvPr id="27" name="Таблица 26"/>
          <p:cNvGraphicFramePr>
            <a:graphicFrameLocks noGrp="1"/>
          </p:cNvGraphicFramePr>
          <p:nvPr/>
        </p:nvGraphicFramePr>
        <p:xfrm>
          <a:off x="3571875" y="3429000"/>
          <a:ext cx="1071563" cy="1000125"/>
        </p:xfrm>
        <a:graphic>
          <a:graphicData uri="http://schemas.openxmlformats.org/drawingml/2006/table">
            <a:tbl>
              <a:tblPr/>
              <a:tblGrid>
                <a:gridCol w="1071563"/>
              </a:tblGrid>
              <a:tr h="1000125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hlinkClick r:id="rId20" action="ppaction://hlinksldjump"/>
                        </a:rPr>
                        <a:t>10</a:t>
                      </a:r>
                      <a:endParaRPr lang="ru-RU" sz="4000" b="1" dirty="0"/>
                    </a:p>
                  </a:txBody>
                  <a:tcPr marL="91439" marR="91439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gradFill flip="none" rotWithShape="1">
                      <a:gsLst>
                        <a:gs pos="0">
                          <a:srgbClr val="E6DCAC"/>
                        </a:gs>
                        <a:gs pos="12000">
                          <a:srgbClr val="E6D78A"/>
                        </a:gs>
                        <a:gs pos="30000">
                          <a:srgbClr val="C7AC4C"/>
                        </a:gs>
                        <a:gs pos="45000">
                          <a:srgbClr val="E6D78A"/>
                        </a:gs>
                        <a:gs pos="77000">
                          <a:srgbClr val="C7AC4C"/>
                        </a:gs>
                        <a:gs pos="100000">
                          <a:srgbClr val="E6DCAC"/>
                        </a:gs>
                      </a:gsLst>
                      <a:lin ang="0" scaled="1"/>
                      <a:tileRect/>
                    </a:gradFill>
                  </a:tcPr>
                </a:tc>
              </a:tr>
            </a:tbl>
          </a:graphicData>
        </a:graphic>
      </p:graphicFrame>
      <p:graphicFrame>
        <p:nvGraphicFramePr>
          <p:cNvPr id="28" name="Таблица 27"/>
          <p:cNvGraphicFramePr>
            <a:graphicFrameLocks noGrp="1"/>
          </p:cNvGraphicFramePr>
          <p:nvPr/>
        </p:nvGraphicFramePr>
        <p:xfrm>
          <a:off x="6643688" y="3429000"/>
          <a:ext cx="1071562" cy="1000125"/>
        </p:xfrm>
        <a:graphic>
          <a:graphicData uri="http://schemas.openxmlformats.org/drawingml/2006/table">
            <a:tbl>
              <a:tblPr/>
              <a:tblGrid>
                <a:gridCol w="1071562"/>
              </a:tblGrid>
              <a:tr h="1000125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hlinkClick r:id="rId21" action="ppaction://hlinksldjump"/>
                        </a:rPr>
                        <a:t>40</a:t>
                      </a:r>
                      <a:endParaRPr lang="ru-RU" sz="4000" b="1" dirty="0"/>
                    </a:p>
                  </a:txBody>
                  <a:tcPr marL="91439" marR="91439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gradFill>
                      <a:gsLst>
                        <a:gs pos="0">
                          <a:srgbClr val="E6DCAC"/>
                        </a:gs>
                        <a:gs pos="12000">
                          <a:srgbClr val="E6D78A"/>
                        </a:gs>
                        <a:gs pos="30000">
                          <a:srgbClr val="C7AC4C"/>
                        </a:gs>
                        <a:gs pos="45000">
                          <a:srgbClr val="E6D78A"/>
                        </a:gs>
                        <a:gs pos="77000">
                          <a:srgbClr val="C7AC4C"/>
                        </a:gs>
                        <a:gs pos="100000">
                          <a:srgbClr val="E6DCAC"/>
                        </a:gs>
                      </a:gsLst>
                      <a:lin ang="0" scaled="1"/>
                    </a:gradFill>
                  </a:tcPr>
                </a:tc>
              </a:tr>
            </a:tbl>
          </a:graphicData>
        </a:graphic>
      </p:graphicFrame>
      <p:graphicFrame>
        <p:nvGraphicFramePr>
          <p:cNvPr id="29" name="Таблица 28"/>
          <p:cNvGraphicFramePr>
            <a:graphicFrameLocks noGrp="1"/>
          </p:cNvGraphicFramePr>
          <p:nvPr/>
        </p:nvGraphicFramePr>
        <p:xfrm>
          <a:off x="7715250" y="3429000"/>
          <a:ext cx="1143000" cy="1000125"/>
        </p:xfrm>
        <a:graphic>
          <a:graphicData uri="http://schemas.openxmlformats.org/drawingml/2006/table">
            <a:tbl>
              <a:tblPr/>
              <a:tblGrid>
                <a:gridCol w="1143000"/>
              </a:tblGrid>
              <a:tr h="1000125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hlinkClick r:id="rId22" action="ppaction://hlinksldjump"/>
                        </a:rPr>
                        <a:t>50</a:t>
                      </a:r>
                      <a:endParaRPr lang="ru-RU" sz="4000" b="1" dirty="0"/>
                    </a:p>
                  </a:txBody>
                  <a:tcPr marL="91439" marR="91439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gradFill>
                      <a:gsLst>
                        <a:gs pos="0">
                          <a:srgbClr val="E6DCAC"/>
                        </a:gs>
                        <a:gs pos="12000">
                          <a:srgbClr val="E6D78A"/>
                        </a:gs>
                        <a:gs pos="30000">
                          <a:srgbClr val="C7AC4C"/>
                        </a:gs>
                        <a:gs pos="45000">
                          <a:srgbClr val="E6D78A"/>
                        </a:gs>
                        <a:gs pos="77000">
                          <a:srgbClr val="C7AC4C"/>
                        </a:gs>
                        <a:gs pos="100000">
                          <a:srgbClr val="E6DCAC"/>
                        </a:gs>
                      </a:gsLst>
                      <a:lin ang="0" scaled="1"/>
                    </a:gradFill>
                  </a:tcPr>
                </a:tc>
              </a:tr>
            </a:tbl>
          </a:graphicData>
        </a:graphic>
      </p:graphicFrame>
      <p:graphicFrame>
        <p:nvGraphicFramePr>
          <p:cNvPr id="30" name="Таблица 29"/>
          <p:cNvGraphicFramePr>
            <a:graphicFrameLocks noGrp="1"/>
          </p:cNvGraphicFramePr>
          <p:nvPr/>
        </p:nvGraphicFramePr>
        <p:xfrm>
          <a:off x="7715250" y="4429125"/>
          <a:ext cx="1143000" cy="1071563"/>
        </p:xfrm>
        <a:graphic>
          <a:graphicData uri="http://schemas.openxmlformats.org/drawingml/2006/table">
            <a:tbl>
              <a:tblPr/>
              <a:tblGrid>
                <a:gridCol w="1143000"/>
              </a:tblGrid>
              <a:tr h="1071563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hlinkClick r:id="rId23" action="ppaction://hlinksldjump"/>
                        </a:rPr>
                        <a:t>50</a:t>
                      </a:r>
                      <a:endParaRPr lang="ru-RU" sz="4000" b="1" dirty="0"/>
                    </a:p>
                  </a:txBody>
                  <a:tcPr marL="91439" marR="91439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0" scaled="1"/>
                    </a:gradFill>
                  </a:tcPr>
                </a:tc>
              </a:tr>
            </a:tbl>
          </a:graphicData>
        </a:graphic>
      </p:graphicFrame>
      <p:graphicFrame>
        <p:nvGraphicFramePr>
          <p:cNvPr id="31" name="Таблица 30"/>
          <p:cNvGraphicFramePr>
            <a:graphicFrameLocks noGrp="1"/>
          </p:cNvGraphicFramePr>
          <p:nvPr/>
        </p:nvGraphicFramePr>
        <p:xfrm>
          <a:off x="6643688" y="4429125"/>
          <a:ext cx="1071562" cy="1071563"/>
        </p:xfrm>
        <a:graphic>
          <a:graphicData uri="http://schemas.openxmlformats.org/drawingml/2006/table">
            <a:tbl>
              <a:tblPr/>
              <a:tblGrid>
                <a:gridCol w="1071562"/>
              </a:tblGrid>
              <a:tr h="1071563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hlinkClick r:id="rId24" action="ppaction://hlinksldjump"/>
                        </a:rPr>
                        <a:t>40</a:t>
                      </a:r>
                      <a:endParaRPr lang="ru-RU" sz="4000" b="1" dirty="0"/>
                    </a:p>
                  </a:txBody>
                  <a:tcPr marL="91439" marR="91439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0" scaled="1"/>
                    </a:gradFill>
                  </a:tcPr>
                </a:tc>
              </a:tr>
            </a:tbl>
          </a:graphicData>
        </a:graphic>
      </p:graphicFrame>
      <p:graphicFrame>
        <p:nvGraphicFramePr>
          <p:cNvPr id="32" name="Таблица 31"/>
          <p:cNvGraphicFramePr>
            <a:graphicFrameLocks noGrp="1"/>
          </p:cNvGraphicFramePr>
          <p:nvPr/>
        </p:nvGraphicFramePr>
        <p:xfrm>
          <a:off x="5643563" y="4429125"/>
          <a:ext cx="1000125" cy="1071563"/>
        </p:xfrm>
        <a:graphic>
          <a:graphicData uri="http://schemas.openxmlformats.org/drawingml/2006/table">
            <a:tbl>
              <a:tblPr/>
              <a:tblGrid>
                <a:gridCol w="1000125"/>
              </a:tblGrid>
              <a:tr h="1071563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hlinkClick r:id="rId25" action="ppaction://hlinksldjump"/>
                        </a:rPr>
                        <a:t>30</a:t>
                      </a:r>
                      <a:endParaRPr lang="ru-RU" sz="4000" b="1" dirty="0"/>
                    </a:p>
                  </a:txBody>
                  <a:tcPr marL="91439" marR="91439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0" scaled="1"/>
                    </a:gradFill>
                  </a:tcPr>
                </a:tc>
              </a:tr>
            </a:tbl>
          </a:graphicData>
        </a:graphic>
      </p:graphicFrame>
      <p:graphicFrame>
        <p:nvGraphicFramePr>
          <p:cNvPr id="33" name="Таблица 32"/>
          <p:cNvGraphicFramePr>
            <a:graphicFrameLocks noGrp="1"/>
          </p:cNvGraphicFramePr>
          <p:nvPr/>
        </p:nvGraphicFramePr>
        <p:xfrm>
          <a:off x="4643438" y="4429125"/>
          <a:ext cx="1000125" cy="1071563"/>
        </p:xfrm>
        <a:graphic>
          <a:graphicData uri="http://schemas.openxmlformats.org/drawingml/2006/table">
            <a:tbl>
              <a:tblPr/>
              <a:tblGrid>
                <a:gridCol w="1000125"/>
              </a:tblGrid>
              <a:tr h="1071563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hlinkClick r:id="rId26" action="ppaction://hlinksldjump"/>
                        </a:rPr>
                        <a:t>20</a:t>
                      </a:r>
                      <a:endParaRPr lang="ru-RU" sz="4000" b="1" dirty="0"/>
                    </a:p>
                  </a:txBody>
                  <a:tcPr marL="91439" marR="91439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0" scaled="1"/>
                    </a:gradFill>
                  </a:tcPr>
                </a:tc>
              </a:tr>
            </a:tbl>
          </a:graphicData>
        </a:graphic>
      </p:graphicFrame>
      <p:graphicFrame>
        <p:nvGraphicFramePr>
          <p:cNvPr id="34" name="Таблица 33"/>
          <p:cNvGraphicFramePr>
            <a:graphicFrameLocks noGrp="1"/>
          </p:cNvGraphicFramePr>
          <p:nvPr/>
        </p:nvGraphicFramePr>
        <p:xfrm>
          <a:off x="3571875" y="4429125"/>
          <a:ext cx="1071563" cy="1071563"/>
        </p:xfrm>
        <a:graphic>
          <a:graphicData uri="http://schemas.openxmlformats.org/drawingml/2006/table">
            <a:tbl>
              <a:tblPr/>
              <a:tblGrid>
                <a:gridCol w="1071563"/>
              </a:tblGrid>
              <a:tr h="1071563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hlinkClick r:id="rId27" action="ppaction://hlinksldjump"/>
                        </a:rPr>
                        <a:t>10</a:t>
                      </a:r>
                      <a:endParaRPr lang="ru-RU" sz="4000" b="1" dirty="0"/>
                    </a:p>
                  </a:txBody>
                  <a:tcPr marL="91439" marR="91439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0" scaled="1"/>
                      <a:tileRect/>
                    </a:gradFill>
                  </a:tcPr>
                </a:tc>
              </a:tr>
            </a:tbl>
          </a:graphicData>
        </a:graphic>
      </p:graphicFrame>
      <p:graphicFrame>
        <p:nvGraphicFramePr>
          <p:cNvPr id="35" name="Таблица 34"/>
          <p:cNvGraphicFramePr>
            <a:graphicFrameLocks noGrp="1"/>
          </p:cNvGraphicFramePr>
          <p:nvPr/>
        </p:nvGraphicFramePr>
        <p:xfrm>
          <a:off x="7715250" y="5500688"/>
          <a:ext cx="1143000" cy="1071562"/>
        </p:xfrm>
        <a:graphic>
          <a:graphicData uri="http://schemas.openxmlformats.org/drawingml/2006/table">
            <a:tbl>
              <a:tblPr/>
              <a:tblGrid>
                <a:gridCol w="1143000"/>
              </a:tblGrid>
              <a:tr h="1071562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hlinkClick r:id="rId28" action="ppaction://hlinksldjump"/>
                        </a:rPr>
                        <a:t>50</a:t>
                      </a:r>
                      <a:endParaRPr lang="ru-RU" sz="4000" b="1" dirty="0"/>
                    </a:p>
                  </a:txBody>
                  <a:tcPr marL="91439" marR="91439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gradFill flip="none" rotWithShape="1"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0" scaled="1"/>
                      <a:tileRect/>
                    </a:gradFill>
                  </a:tcPr>
                </a:tc>
              </a:tr>
            </a:tbl>
          </a:graphicData>
        </a:graphic>
      </p:graphicFrame>
      <p:graphicFrame>
        <p:nvGraphicFramePr>
          <p:cNvPr id="36" name="Таблица 35"/>
          <p:cNvGraphicFramePr>
            <a:graphicFrameLocks noGrp="1"/>
          </p:cNvGraphicFramePr>
          <p:nvPr/>
        </p:nvGraphicFramePr>
        <p:xfrm>
          <a:off x="6643688" y="5500688"/>
          <a:ext cx="1071562" cy="1071562"/>
        </p:xfrm>
        <a:graphic>
          <a:graphicData uri="http://schemas.openxmlformats.org/drawingml/2006/table">
            <a:tbl>
              <a:tblPr/>
              <a:tblGrid>
                <a:gridCol w="1071562"/>
              </a:tblGrid>
              <a:tr h="1071562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hlinkClick r:id="rId29" action="ppaction://hlinksldjump"/>
                        </a:rPr>
                        <a:t>40</a:t>
                      </a:r>
                      <a:endParaRPr lang="ru-RU" sz="4000" b="1" dirty="0"/>
                    </a:p>
                  </a:txBody>
                  <a:tcPr marL="91439" marR="91439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0" scaled="0"/>
                    </a:gradFill>
                  </a:tcPr>
                </a:tc>
              </a:tr>
            </a:tbl>
          </a:graphicData>
        </a:graphic>
      </p:graphicFrame>
      <p:graphicFrame>
        <p:nvGraphicFramePr>
          <p:cNvPr id="37" name="Таблица 36"/>
          <p:cNvGraphicFramePr>
            <a:graphicFrameLocks noGrp="1"/>
          </p:cNvGraphicFramePr>
          <p:nvPr/>
        </p:nvGraphicFramePr>
        <p:xfrm>
          <a:off x="5643563" y="5500688"/>
          <a:ext cx="1000125" cy="1071562"/>
        </p:xfrm>
        <a:graphic>
          <a:graphicData uri="http://schemas.openxmlformats.org/drawingml/2006/table">
            <a:tbl>
              <a:tblPr/>
              <a:tblGrid>
                <a:gridCol w="1000125"/>
              </a:tblGrid>
              <a:tr h="1071562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hlinkClick r:id="rId30" action="ppaction://hlinksldjump"/>
                        </a:rPr>
                        <a:t>30</a:t>
                      </a:r>
                      <a:endParaRPr lang="ru-RU" sz="4000" b="1" dirty="0"/>
                    </a:p>
                  </a:txBody>
                  <a:tcPr marL="91439" marR="91439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0" scaled="0"/>
                    </a:gradFill>
                  </a:tcPr>
                </a:tc>
              </a:tr>
            </a:tbl>
          </a:graphicData>
        </a:graphic>
      </p:graphicFrame>
      <p:graphicFrame>
        <p:nvGraphicFramePr>
          <p:cNvPr id="38" name="Таблица 37"/>
          <p:cNvGraphicFramePr>
            <a:graphicFrameLocks noGrp="1"/>
          </p:cNvGraphicFramePr>
          <p:nvPr/>
        </p:nvGraphicFramePr>
        <p:xfrm>
          <a:off x="4643438" y="5500688"/>
          <a:ext cx="1000125" cy="1071562"/>
        </p:xfrm>
        <a:graphic>
          <a:graphicData uri="http://schemas.openxmlformats.org/drawingml/2006/table">
            <a:tbl>
              <a:tblPr/>
              <a:tblGrid>
                <a:gridCol w="1000125"/>
              </a:tblGrid>
              <a:tr h="1071562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hlinkClick r:id="rId31" action="ppaction://hlinksldjump"/>
                        </a:rPr>
                        <a:t>20</a:t>
                      </a:r>
                      <a:endParaRPr lang="ru-RU" sz="4000" b="1" dirty="0"/>
                    </a:p>
                  </a:txBody>
                  <a:tcPr marL="91439" marR="91439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0" scaled="0"/>
                    </a:gradFill>
                  </a:tcPr>
                </a:tc>
              </a:tr>
            </a:tbl>
          </a:graphicData>
        </a:graphic>
      </p:graphicFrame>
      <p:graphicFrame>
        <p:nvGraphicFramePr>
          <p:cNvPr id="39" name="Таблица 38"/>
          <p:cNvGraphicFramePr>
            <a:graphicFrameLocks noGrp="1"/>
          </p:cNvGraphicFramePr>
          <p:nvPr/>
        </p:nvGraphicFramePr>
        <p:xfrm>
          <a:off x="3571875" y="5500688"/>
          <a:ext cx="1071563" cy="1071562"/>
        </p:xfrm>
        <a:graphic>
          <a:graphicData uri="http://schemas.openxmlformats.org/drawingml/2006/table">
            <a:tbl>
              <a:tblPr/>
              <a:tblGrid>
                <a:gridCol w="1071563"/>
              </a:tblGrid>
              <a:tr h="1071562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hlinkClick r:id="rId32" action="ppaction://hlinksldjump"/>
                        </a:rPr>
                        <a:t>10</a:t>
                      </a:r>
                      <a:endParaRPr lang="ru-RU" sz="4000" b="1" dirty="0"/>
                    </a:p>
                  </a:txBody>
                  <a:tcPr marL="91439" marR="91439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0" scaled="0"/>
                    </a:gradFill>
                  </a:tcPr>
                </a:tc>
              </a:tr>
            </a:tbl>
          </a:graphicData>
        </a:graphic>
      </p:graphicFrame>
      <p:sp>
        <p:nvSpPr>
          <p:cNvPr id="40" name="Прямоугольник 39"/>
          <p:cNvSpPr/>
          <p:nvPr/>
        </p:nvSpPr>
        <p:spPr>
          <a:xfrm>
            <a:off x="3571875" y="0"/>
            <a:ext cx="1336675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hlinkClick r:id="rId33" action="ppaction://hlinksldjump"/>
              </a:rPr>
              <a:t>Своя игра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hlinkClick r:id="rId4" action="ppaction://hlinksldjump"/>
              </a:rPr>
              <a:t>30</a:t>
            </a:r>
            <a:endParaRPr lang="ru-RU" dirty="0"/>
          </a:p>
        </p:txBody>
      </p:sp>
      <p:sp>
        <p:nvSpPr>
          <p:cNvPr id="27651" name="Содержимое 2"/>
          <p:cNvSpPr>
            <a:spLocks noGrp="1"/>
          </p:cNvSpPr>
          <p:nvPr>
            <p:ph idx="1"/>
          </p:nvPr>
        </p:nvSpPr>
        <p:spPr>
          <a:xfrm>
            <a:off x="1357313" y="1143000"/>
            <a:ext cx="8229600" cy="3614738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  <a:defRPr/>
            </a:pPr>
            <a:r>
              <a:rPr lang="ru-RU" sz="5400" b="1" dirty="0" smtClean="0">
                <a:solidFill>
                  <a:schemeClr val="accent5">
                    <a:lumMod val="50000"/>
                  </a:schemeClr>
                </a:solidFill>
              </a:rPr>
              <a:t>Назови растение.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929188" y="5214938"/>
            <a:ext cx="3081337" cy="8302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Лисохвост</a:t>
            </a:r>
          </a:p>
        </p:txBody>
      </p:sp>
      <p:pic>
        <p:nvPicPr>
          <p:cNvPr id="5" name="REMINDER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0" y="6357938"/>
            <a:ext cx="304800" cy="22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5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4714875"/>
            <a:ext cx="2214563" cy="176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750" y="2519363"/>
            <a:ext cx="4762500" cy="181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hlinkClick r:id="rId4" action="ppaction://hlinksldjump"/>
              </a:rPr>
              <a:t>40</a:t>
            </a:r>
            <a:endParaRPr lang="ru-RU" dirty="0"/>
          </a:p>
        </p:txBody>
      </p:sp>
      <p:sp>
        <p:nvSpPr>
          <p:cNvPr id="28675" name="Содержимое 2"/>
          <p:cNvSpPr>
            <a:spLocks noGrp="1"/>
          </p:cNvSpPr>
          <p:nvPr>
            <p:ph idx="1"/>
          </p:nvPr>
        </p:nvSpPr>
        <p:spPr>
          <a:xfrm>
            <a:off x="428625" y="1071563"/>
            <a:ext cx="8229600" cy="2971800"/>
          </a:xfrm>
        </p:spPr>
        <p:txBody>
          <a:bodyPr/>
          <a:lstStyle/>
          <a:p>
            <a:pPr algn="just" eaLnBrk="1" hangingPunct="1">
              <a:buFont typeface="Wingdings 2" pitchFamily="18" charset="2"/>
              <a:buNone/>
              <a:defRPr/>
            </a:pPr>
            <a:r>
              <a:rPr lang="ru-RU" sz="4800" b="1" dirty="0" smtClean="0">
                <a:solidFill>
                  <a:srgbClr val="7030A0"/>
                </a:solidFill>
              </a:rPr>
              <a:t>  </a:t>
            </a:r>
            <a:r>
              <a:rPr lang="ru-RU" sz="4800" b="1" dirty="0" smtClean="0">
                <a:solidFill>
                  <a:schemeClr val="accent5">
                    <a:lumMod val="50000"/>
                  </a:schemeClr>
                </a:solidFill>
              </a:rPr>
              <a:t>Это растение может быстро развиваться при наличии в почве небольшого количества питательных веществ.</a:t>
            </a:r>
          </a:p>
        </p:txBody>
      </p:sp>
      <p:pic>
        <p:nvPicPr>
          <p:cNvPr id="4" name="REMINDER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8188" y="6215063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 flipH="1">
            <a:off x="6572250" y="5000625"/>
            <a:ext cx="1857375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мох</a:t>
            </a:r>
          </a:p>
        </p:txBody>
      </p:sp>
      <p:pic>
        <p:nvPicPr>
          <p:cNvPr id="2867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4786313"/>
            <a:ext cx="2770188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hlinkClick r:id="rId4" action="ppaction://hlinksldjump"/>
              </a:rPr>
              <a:t>50</a:t>
            </a:r>
            <a:endParaRPr lang="ru-RU" dirty="0"/>
          </a:p>
        </p:txBody>
      </p:sp>
      <p:sp>
        <p:nvSpPr>
          <p:cNvPr id="29699" name="Содержимое 2"/>
          <p:cNvSpPr>
            <a:spLocks noGrp="1"/>
          </p:cNvSpPr>
          <p:nvPr>
            <p:ph idx="1"/>
          </p:nvPr>
        </p:nvSpPr>
        <p:spPr>
          <a:xfrm>
            <a:off x="500063" y="1285875"/>
            <a:ext cx="8229600" cy="3357563"/>
          </a:xfrm>
        </p:spPr>
        <p:txBody>
          <a:bodyPr/>
          <a:lstStyle/>
          <a:p>
            <a:pPr algn="just" eaLnBrk="1" hangingPunct="1">
              <a:buFont typeface="Wingdings 2" pitchFamily="18" charset="2"/>
              <a:buNone/>
              <a:defRPr/>
            </a:pPr>
            <a:r>
              <a:rPr lang="ru-RU" sz="5400" b="1" dirty="0" smtClean="0">
                <a:solidFill>
                  <a:srgbClr val="7030A0"/>
                </a:solidFill>
              </a:rPr>
              <a:t>  </a:t>
            </a:r>
            <a:r>
              <a:rPr lang="ru-RU" sz="4800" b="1" dirty="0" smtClean="0">
                <a:solidFill>
                  <a:schemeClr val="accent5">
                    <a:lumMod val="50000"/>
                  </a:schemeClr>
                </a:solidFill>
              </a:rPr>
              <a:t>Это растение болота имеет нитеобразный стебель  с небольшим количеством мелких листочков.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429250" y="4786313"/>
            <a:ext cx="2619375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клюква</a:t>
            </a:r>
          </a:p>
        </p:txBody>
      </p:sp>
      <p:pic>
        <p:nvPicPr>
          <p:cNvPr id="5" name="REMINDER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215063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4500563"/>
            <a:ext cx="3121025" cy="2052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hlinkClick r:id="rId4" action="ppaction://hlinksldjump"/>
              </a:rPr>
              <a:t>10</a:t>
            </a:r>
            <a:endParaRPr lang="ru-RU" dirty="0"/>
          </a:p>
        </p:txBody>
      </p:sp>
      <p:sp>
        <p:nvSpPr>
          <p:cNvPr id="30723" name="Содержимое 2"/>
          <p:cNvSpPr>
            <a:spLocks noGrp="1"/>
          </p:cNvSpPr>
          <p:nvPr>
            <p:ph idx="1"/>
          </p:nvPr>
        </p:nvSpPr>
        <p:spPr>
          <a:xfrm>
            <a:off x="-285750" y="1571625"/>
            <a:ext cx="9715500" cy="211455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540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ru-RU" sz="4800" b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Какой из шляпочных грибов самый ядовитый? </a:t>
            </a:r>
            <a:endParaRPr lang="ru-RU" sz="4800" b="1" i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Wingdings 2" pitchFamily="18" charset="2"/>
              <a:buNone/>
            </a:pPr>
            <a:endParaRPr lang="ru-RU" sz="4800" b="1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29000" y="5429250"/>
            <a:ext cx="5505450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Бледная поганка</a:t>
            </a:r>
          </a:p>
        </p:txBody>
      </p:sp>
      <p:pic>
        <p:nvPicPr>
          <p:cNvPr id="5" name="REMINDER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0" y="635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6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3857625"/>
            <a:ext cx="2571750" cy="192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2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dirty="0" lang="ru-RU" smtClean="0">
                <a:hlinkClick action="ppaction://hlinksldjump" r:id="rId4"/>
              </a:rPr>
              <a:t>20</a:t>
            </a:r>
            <a:endParaRPr dirty="0" lang="ru-RU"/>
          </a:p>
        </p:txBody>
      </p:sp>
      <p:sp>
        <p:nvSpPr>
          <p:cNvPr id="31747" name="Содержимое 2"/>
          <p:cNvSpPr>
            <a:spLocks noGrp="1"/>
          </p:cNvSpPr>
          <p:nvPr>
            <p:ph idx="1"/>
          </p:nvPr>
        </p:nvSpPr>
        <p:spPr>
          <a:xfrm>
            <a:off x="0" y="1214438"/>
            <a:ext cx="9144000" cy="2328862"/>
          </a:xfrm>
        </p:spPr>
        <p:txBody>
          <a:bodyPr/>
          <a:lstStyle/>
          <a:p>
            <a:pPr algn="just" eaLnBrk="1" hangingPunct="1">
              <a:buFont charset="2" pitchFamily="18" typeface="Wingdings 2"/>
              <a:buNone/>
            </a:pPr>
            <a:r>
              <a:rPr lang="ru-RU" smtClean="0" sz="4400">
                <a:solidFill>
                  <a:srgbClr val="7030A0"/>
                </a:solidFill>
                <a:latin charset="0" pitchFamily="34" typeface="Arial"/>
                <a:cs charset="0" pitchFamily="34" typeface="Arial"/>
              </a:rPr>
              <a:t>  </a:t>
            </a:r>
            <a:r>
              <a:rPr b="1" lang="ru-RU" smtClean="0" sz="4400">
                <a:solidFill>
                  <a:srgbClr val="7030A0"/>
                </a:solidFill>
                <a:latin charset="0" pitchFamily="34" typeface="Arial"/>
                <a:cs charset="0" pitchFamily="34" typeface="Arial"/>
              </a:rPr>
              <a:t>Очень разнообразные по окраске шляпок грибы. Настоящая разноцветная семейка!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714875" y="4929188"/>
            <a:ext cx="4143375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b="1" dirty="0" lang="ru-RU" sz="5400">
                <a:solidFill>
                  <a:schemeClr val="accent2">
                    <a:lumMod val="75000"/>
                  </a:schemeClr>
                </a:solidFill>
                <a:latin typeface="+mn-lt"/>
              </a:rPr>
              <a:t>сыроежки</a:t>
            </a:r>
          </a:p>
        </p:txBody>
      </p:sp>
      <p:pic>
        <p:nvPicPr>
          <p:cNvPr id="5" name="REMINDER.WAV">
            <a:hlinkClick action="ppaction://media" r:id="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5313" y="6215063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0" name="Picture 6"/>
          <p:cNvPicPr>
            <a:picLocks noChangeArrowheads="1"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71563" y="4000500"/>
            <a:ext cx="2033587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 nodeType="clickPar">
                      <p:stCondLst>
                        <p:cond delay="indefinite"/>
                      </p:stCondLst>
                      <p:childTnLst>
                        <p:par>
                          <p:cTn fill="hold" id="4" nodeType="withGroup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ntr" presetID="27" presetSubtype="0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dur="80" id="7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dur="80" id="8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80" id="9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id="10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12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13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  <p:audio>
              <p:cMediaNode showWhenStopped="0">
                <p:cTn display="0" fill="hold" id="14">
                  <p:stCondLst>
                    <p:cond delay="indefinite"/>
                  </p:stCondLst>
                  <p:endCondLst>
                    <p:cond delay="0" evt="onNext">
                      <p:tgtEl>
                        <p:sldTgt/>
                      </p:tgtEl>
                    </p:cond>
                    <p:cond delay="0" evt="onPrev">
                      <p:tgtEl>
                        <p:sldTgt/>
                      </p:tgtEl>
                    </p:cond>
                    <p:cond delay="0" evt="onStopAudio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grpId="0" spid="4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hlinkClick r:id="rId4" action="ppaction://hlinksldjump"/>
              </a:rPr>
              <a:t>30</a:t>
            </a:r>
            <a:endParaRPr lang="ru-RU" dirty="0"/>
          </a:p>
        </p:txBody>
      </p:sp>
      <p:sp>
        <p:nvSpPr>
          <p:cNvPr id="32771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757363"/>
          </a:xfrm>
        </p:spPr>
        <p:txBody>
          <a:bodyPr/>
          <a:lstStyle/>
          <a:p>
            <a:pPr algn="just" eaLnBrk="1" hangingPunct="1">
              <a:buFont typeface="Wingdings 2" pitchFamily="18" charset="2"/>
              <a:buNone/>
            </a:pPr>
            <a:r>
              <a:rPr lang="ru-RU" sz="5400" b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 Какие грибы в наших лесах появляются самыми первыми? </a:t>
            </a:r>
            <a:endParaRPr lang="ru-RU" sz="5400" b="1" smtClean="0">
              <a:solidFill>
                <a:srgbClr val="7030A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57563" y="4786313"/>
            <a:ext cx="7215187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Строчки и сморчки</a:t>
            </a:r>
          </a:p>
        </p:txBody>
      </p:sp>
      <p:pic>
        <p:nvPicPr>
          <p:cNvPr id="5" name="REMINDER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8188" y="61436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963" y="4643438"/>
            <a:ext cx="3022600" cy="193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hlinkClick r:id="rId4" action="ppaction://hlinksldjump"/>
              </a:rPr>
              <a:t>40</a:t>
            </a:r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33795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2614613"/>
          </a:xfrm>
        </p:spPr>
        <p:txBody>
          <a:bodyPr/>
          <a:lstStyle/>
          <a:p>
            <a:pPr algn="just" eaLnBrk="1" hangingPunct="1">
              <a:buFont typeface="Wingdings 2" pitchFamily="18" charset="2"/>
              <a:buNone/>
            </a:pPr>
            <a:r>
              <a:rPr lang="ru-RU" sz="5400" b="1" smtClean="0">
                <a:solidFill>
                  <a:srgbClr val="7030A0"/>
                </a:solidFill>
              </a:rPr>
              <a:t>   Под сосенкой у ребят  шляпки  блестят.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715000" y="4714875"/>
            <a:ext cx="3144838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маслёнок</a:t>
            </a:r>
          </a:p>
        </p:txBody>
      </p:sp>
      <p:pic>
        <p:nvPicPr>
          <p:cNvPr id="5" name="REMINDER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0" y="62865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" y="3857625"/>
            <a:ext cx="2714625" cy="2389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hlinkClick r:id="rId4" action="ppaction://hlinksldjump"/>
              </a:rPr>
              <a:t>50</a:t>
            </a:r>
            <a:endParaRPr lang="ru-RU" dirty="0"/>
          </a:p>
        </p:txBody>
      </p:sp>
      <p:sp>
        <p:nvSpPr>
          <p:cNvPr id="34819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11442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5400" b="1" smtClean="0">
                <a:solidFill>
                  <a:srgbClr val="7030A0"/>
                </a:solidFill>
              </a:rPr>
              <a:t>Узнай гриб.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572125" y="4786313"/>
            <a:ext cx="3101975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желчный</a:t>
            </a:r>
          </a:p>
        </p:txBody>
      </p:sp>
      <p:pic>
        <p:nvPicPr>
          <p:cNvPr id="5" name="REMINDER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1063" y="62865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2857500"/>
            <a:ext cx="4071937" cy="305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2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dirty="0" lang="ru-RU" smtClean="0">
                <a:hlinkClick action="ppaction://hlinksldjump" r:id="rId4"/>
              </a:rPr>
              <a:t>10</a:t>
            </a:r>
            <a:endParaRPr dirty="0" lang="ru-RU"/>
          </a:p>
        </p:txBody>
      </p:sp>
      <p:sp>
        <p:nvSpPr>
          <p:cNvPr id="3584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8686800" cy="3543300"/>
          </a:xfrm>
        </p:spPr>
        <p:txBody>
          <a:bodyPr/>
          <a:lstStyle/>
          <a:p>
            <a:pPr algn="just" eaLnBrk="1" hangingPunct="1">
              <a:buFont charset="2" pitchFamily="18" typeface="Wingdings 2"/>
              <a:buNone/>
              <a:defRPr/>
            </a:pPr>
            <a:r>
              <a:rPr b="1" dirty="0" lang="ru-RU" smtClean="0" sz="4800">
                <a:solidFill>
                  <a:schemeClr val="accent5">
                    <a:lumMod val="50000"/>
                  </a:schemeClr>
                </a:solidFill>
              </a:rPr>
              <a:t>  Как называется книга, где описаны исчезающие, сокращающиеся, редкие виды животных и растений.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29063" y="5143500"/>
            <a:ext cx="4876800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b="1" dirty="0" lang="ru-RU" sz="5400">
                <a:solidFill>
                  <a:schemeClr val="accent2">
                    <a:lumMod val="75000"/>
                  </a:schemeClr>
                </a:solidFill>
                <a:latin typeface="+mn-lt"/>
              </a:rPr>
              <a:t>Красная книга</a:t>
            </a:r>
          </a:p>
        </p:txBody>
      </p:sp>
      <p:pic>
        <p:nvPicPr>
          <p:cNvPr id="5" name="REMINDER.WAV">
            <a:hlinkClick action="ppaction://media" r:id="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215063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6" name="Picture 6"/>
          <p:cNvPicPr>
            <a:picLocks noChangeArrowheads="1"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1500" y="4786313"/>
            <a:ext cx="1982788" cy="150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 nodeType="clickPar">
                      <p:stCondLst>
                        <p:cond delay="indefinite"/>
                      </p:stCondLst>
                      <p:childTnLst>
                        <p:par>
                          <p:cTn fill="hold" id="4" nodeType="withGroup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ntr" presetID="27" presetSubtype="0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dur="80" id="7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dur="80" id="8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80" id="9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id="10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12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13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  <p:audio>
              <p:cMediaNode showWhenStopped="0">
                <p:cTn display="0" fill="hold" id="14">
                  <p:stCondLst>
                    <p:cond delay="indefinite"/>
                  </p:stCondLst>
                  <p:endCondLst>
                    <p:cond delay="0" evt="onNext">
                      <p:tgtEl>
                        <p:sldTgt/>
                      </p:tgtEl>
                    </p:cond>
                    <p:cond delay="0" evt="onPrev">
                      <p:tgtEl>
                        <p:sldTgt/>
                      </p:tgtEl>
                    </p:cond>
                    <p:cond delay="0" evt="onStopAudio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grpId="0" spid="4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hlinkClick r:id="rId4" action="ppaction://hlinksldjump"/>
              </a:rPr>
              <a:t>20</a:t>
            </a:r>
            <a:endParaRPr lang="ru-RU" dirty="0"/>
          </a:p>
        </p:txBody>
      </p:sp>
      <p:sp>
        <p:nvSpPr>
          <p:cNvPr id="36867" name="Содержимое 2"/>
          <p:cNvSpPr>
            <a:spLocks noGrp="1"/>
          </p:cNvSpPr>
          <p:nvPr>
            <p:ph idx="1"/>
          </p:nvPr>
        </p:nvSpPr>
        <p:spPr>
          <a:xfrm>
            <a:off x="0" y="1071563"/>
            <a:ext cx="9001125" cy="2757487"/>
          </a:xfrm>
        </p:spPr>
        <p:txBody>
          <a:bodyPr/>
          <a:lstStyle/>
          <a:p>
            <a:pPr algn="just" eaLnBrk="1" hangingPunct="1">
              <a:buFont typeface="Wingdings 2" pitchFamily="18" charset="2"/>
              <a:buNone/>
              <a:defRPr/>
            </a:pPr>
            <a:r>
              <a:rPr lang="ru-RU" sz="4400" b="1" dirty="0" smtClean="0">
                <a:solidFill>
                  <a:srgbClr val="7030A0"/>
                </a:solidFill>
              </a:rPr>
              <a:t>   </a:t>
            </a:r>
            <a:r>
              <a:rPr lang="ru-RU" sz="4400" b="1" dirty="0" smtClean="0">
                <a:solidFill>
                  <a:schemeClr val="accent5">
                    <a:lumMod val="50000"/>
                  </a:schemeClr>
                </a:solidFill>
              </a:rPr>
              <a:t>Как называется закон, в котором были предусмотрены меры борьбы против загрязнения воздуха и воды, лесов и полей.</a:t>
            </a:r>
          </a:p>
        </p:txBody>
      </p:sp>
      <p:pic>
        <p:nvPicPr>
          <p:cNvPr id="5" name="REMINDER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8188" y="61436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3" y="4214813"/>
            <a:ext cx="2286000" cy="215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hlinkClick r:id="rId4" action="ppaction://hlinksldjump"/>
              </a:rPr>
              <a:t>10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757363"/>
          </a:xfrm>
        </p:spPr>
        <p:txBody>
          <a:bodyPr>
            <a:normAutofit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 pitchFamily="18" charset="2"/>
              <a:buNone/>
              <a:defRPr/>
            </a:pPr>
            <a:r>
              <a:rPr lang="ru-RU" sz="5400" b="1" dirty="0" smtClean="0">
                <a:solidFill>
                  <a:schemeClr val="accent4">
                    <a:lumMod val="75000"/>
                  </a:schemeClr>
                </a:solidFill>
              </a:rPr>
              <a:t>Очень опасный вредитель картофеля.</a:t>
            </a:r>
            <a:endParaRPr lang="ru-RU" sz="5400" dirty="0" smtClean="0"/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 pitchFamily="18" charset="2"/>
              <a:buNone/>
              <a:defRPr/>
            </a:pPr>
            <a:endParaRPr lang="ru-RU" sz="5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71938" y="5072063"/>
            <a:ext cx="4429125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dirty="0">
                <a:latin typeface="+mn-lt"/>
              </a:rPr>
              <a:t>     </a:t>
            </a: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колорадский</a:t>
            </a:r>
            <a:r>
              <a:rPr lang="ru-RU" sz="54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 </a:t>
            </a: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жук</a:t>
            </a:r>
          </a:p>
        </p:txBody>
      </p:sp>
      <p:pic>
        <p:nvPicPr>
          <p:cNvPr id="7" name="REMINDER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8188" y="607218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4000500"/>
            <a:ext cx="3563938" cy="2366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hlinkClick r:id="rId4" action="ppaction://hlinksldjump"/>
              </a:rPr>
              <a:t>30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3" y="1500188"/>
            <a:ext cx="8229600" cy="3786187"/>
          </a:xfrm>
        </p:spPr>
        <p:txBody>
          <a:bodyPr>
            <a:normAutofit/>
          </a:bodyPr>
          <a:lstStyle/>
          <a:p>
            <a:pPr marL="548640" indent="-411480" algn="just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 pitchFamily="18" charset="2"/>
              <a:buNone/>
              <a:defRPr/>
            </a:pPr>
            <a:r>
              <a:rPr lang="ru-RU" sz="5400" b="1" dirty="0" smtClean="0">
                <a:solidFill>
                  <a:schemeClr val="accent1">
                    <a:lumMod val="75000"/>
                  </a:schemeClr>
                </a:solidFill>
              </a:rPr>
              <a:t> Памятники природы города Ярцево.</a:t>
            </a:r>
            <a:endParaRPr lang="ru-RU" sz="5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5813" y="5143500"/>
            <a:ext cx="8097837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Дубовая и липовая аллея</a:t>
            </a:r>
          </a:p>
        </p:txBody>
      </p:sp>
      <p:pic>
        <p:nvPicPr>
          <p:cNvPr id="5" name="REMINDER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0" y="6215063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hlinkClick r:id="rId4" action="ppaction://hlinksldjump"/>
              </a:rPr>
              <a:t>40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1357313"/>
            <a:ext cx="8929687" cy="4043362"/>
          </a:xfrm>
        </p:spPr>
        <p:txBody>
          <a:bodyPr>
            <a:normAutofit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 pitchFamily="18" charset="2"/>
              <a:buNone/>
              <a:defRPr/>
            </a:pPr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</a:rPr>
              <a:t>Назови этого сокращающегося млекопитающего.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572250" y="5286375"/>
            <a:ext cx="2179638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выдра</a:t>
            </a:r>
          </a:p>
        </p:txBody>
      </p:sp>
      <p:pic>
        <p:nvPicPr>
          <p:cNvPr id="5" name="REMINDER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8188" y="62865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25" y="3571875"/>
            <a:ext cx="3333750" cy="218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hlinkClick r:id="rId4" action="ppaction://hlinksldjump"/>
              </a:rPr>
              <a:t>50</a:t>
            </a:r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8" y="1214438"/>
            <a:ext cx="8229600" cy="268605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  <a:defRPr/>
            </a:pPr>
            <a:r>
              <a:rPr lang="ru-RU" sz="5400" b="1" dirty="0" smtClean="0">
                <a:solidFill>
                  <a:schemeClr val="accent1">
                    <a:lumMod val="75000"/>
                  </a:schemeClr>
                </a:solidFill>
              </a:rPr>
              <a:t>Редкий вид растения.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071938" y="5643563"/>
            <a:ext cx="4622800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Лапчатка</a:t>
            </a:r>
            <a:r>
              <a:rPr lang="ru-RU" sz="54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 </a:t>
            </a:r>
            <a:r>
              <a:rPr lang="ru-RU" sz="48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белая</a:t>
            </a:r>
          </a:p>
        </p:txBody>
      </p:sp>
      <p:pic>
        <p:nvPicPr>
          <p:cNvPr id="5" name="REMINDER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215063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7375" y="2214563"/>
            <a:ext cx="4524375" cy="3392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01125" cy="675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571536" y="0"/>
            <a:ext cx="4500594" cy="1071546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Рефлексия.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71625" y="2786063"/>
            <a:ext cx="7186613" cy="34290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  <a:defRPr/>
            </a:pPr>
            <a:r>
              <a:rPr lang="ru-RU" sz="2400" b="1" dirty="0" smtClean="0">
                <a:solidFill>
                  <a:schemeClr val="bg1"/>
                </a:solidFill>
              </a:rPr>
              <a:t>Любите родную природу -</a:t>
            </a: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ru-RU" sz="2400" b="1" dirty="0" smtClean="0">
                <a:solidFill>
                  <a:schemeClr val="bg1"/>
                </a:solidFill>
              </a:rPr>
              <a:t>Озера, леса и поля!</a:t>
            </a: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ru-RU" sz="2400" b="1" dirty="0" smtClean="0">
                <a:solidFill>
                  <a:schemeClr val="bg1"/>
                </a:solidFill>
              </a:rPr>
              <a:t>Ведь это же наша с тобою</a:t>
            </a: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ru-RU" sz="2400" b="1" dirty="0" smtClean="0">
                <a:solidFill>
                  <a:schemeClr val="bg1"/>
                </a:solidFill>
              </a:rPr>
              <a:t>Навеки родная земля.</a:t>
            </a: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ru-RU" sz="2400" b="1" dirty="0" smtClean="0">
                <a:solidFill>
                  <a:schemeClr val="bg1"/>
                </a:solidFill>
              </a:rPr>
              <a:t>На ней мы с тобою родились,</a:t>
            </a: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ru-RU" sz="2400" b="1" dirty="0" smtClean="0">
                <a:solidFill>
                  <a:schemeClr val="bg1"/>
                </a:solidFill>
              </a:rPr>
              <a:t>Живём мы с тобою на ней!</a:t>
            </a: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ru-RU" sz="2400" b="1" dirty="0" smtClean="0">
                <a:solidFill>
                  <a:schemeClr val="bg1"/>
                </a:solidFill>
              </a:rPr>
              <a:t>Так будем же люди все вместе</a:t>
            </a: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ru-RU" sz="2400" b="1" dirty="0" smtClean="0">
                <a:solidFill>
                  <a:schemeClr val="bg1"/>
                </a:solidFill>
              </a:rPr>
              <a:t>Мы к ней относиться добрей.</a:t>
            </a:r>
            <a:r>
              <a:rPr lang="ru-RU" sz="2400" dirty="0" smtClean="0"/>
              <a:t> </a:t>
            </a:r>
            <a:endParaRPr lang="ru-RU" sz="2400" b="1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ru-RU" sz="2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							</a:t>
            </a:r>
            <a:r>
              <a:rPr lang="ru-RU" sz="24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И.Мазнин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8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9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3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4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8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9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3" dur="8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4" dur="8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8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428604"/>
            <a:ext cx="8229600" cy="5880756"/>
          </a:xfrm>
          <a:ln>
            <a:miter lim="800000"/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prstTxWarp prst="textWave2">
              <a:avLst/>
            </a:prstTxWarp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Ура, победителям!</a:t>
            </a:r>
            <a:endParaRPr lang="ru-RU" sz="9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j0211311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5375" y="6357938"/>
            <a:ext cx="4286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audio>
              <p:cMediaNode showWhenStopped="0"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928688"/>
            <a:ext cx="8515350" cy="5286375"/>
          </a:xfrm>
        </p:spPr>
        <p:txBody>
          <a:bodyPr/>
          <a:lstStyle/>
          <a:p>
            <a:pPr eaLnBrk="1" hangingPunct="1">
              <a:defRPr/>
            </a:pPr>
            <a:r>
              <a:rPr 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http://www.fauna.nukri.org/reptile/1_ia_prytkaia.htm</a:t>
            </a:r>
            <a:r>
              <a:rPr lang="ru-RU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-ящерица прыткая</a:t>
            </a:r>
          </a:p>
          <a:p>
            <a:pPr eaLnBrk="1" hangingPunct="1">
              <a:defRPr/>
            </a:pPr>
            <a:r>
              <a:rPr 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http://carl-quandt.livejournal.com/</a:t>
            </a:r>
            <a:r>
              <a:rPr lang="ru-RU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-колорадский жук</a:t>
            </a:r>
          </a:p>
          <a:p>
            <a:pPr eaLnBrk="1" hangingPunct="1">
              <a:defRPr/>
            </a:pPr>
            <a:r>
              <a:rPr 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http://geo-rus.ru/fosforit.htm</a:t>
            </a:r>
            <a:r>
              <a:rPr lang="ru-RU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-фосфориты</a:t>
            </a:r>
          </a:p>
          <a:p>
            <a:pPr eaLnBrk="1" hangingPunct="1">
              <a:defRPr/>
            </a:pPr>
            <a:r>
              <a:rPr 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http://vkontakte.ru/public32265364</a:t>
            </a:r>
            <a:r>
              <a:rPr lang="ru-RU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-глина</a:t>
            </a:r>
          </a:p>
          <a:p>
            <a:pPr eaLnBrk="1" hangingPunct="1">
              <a:defRPr/>
            </a:pPr>
            <a:r>
              <a:rPr 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http://www.topauthor.ru/CHto_takoe_mel_09e1.html</a:t>
            </a:r>
            <a:r>
              <a:rPr lang="ru-RU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-мел</a:t>
            </a:r>
          </a:p>
          <a:p>
            <a:pPr eaLnBrk="1" hangingPunct="1">
              <a:defRPr/>
            </a:pPr>
            <a:r>
              <a:rPr 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http://smotri.com/video/view/?id=v780033ff44</a:t>
            </a:r>
            <a:r>
              <a:rPr lang="ru-RU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-жаба</a:t>
            </a:r>
          </a:p>
          <a:p>
            <a:pPr eaLnBrk="1" hangingPunct="1">
              <a:defRPr/>
            </a:pPr>
            <a:r>
              <a:rPr 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http://phenolog.livejournal.com/107500.html</a:t>
            </a:r>
            <a:r>
              <a:rPr lang="ru-RU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-кукушка</a:t>
            </a:r>
          </a:p>
          <a:p>
            <a:pPr eaLnBrk="1" hangingPunct="1">
              <a:defRPr/>
            </a:pPr>
            <a:r>
              <a:rPr 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http://www.all-about-pets.ru/birds/104-sviristel.html</a:t>
            </a:r>
            <a:r>
              <a:rPr lang="ru-RU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-свиристель</a:t>
            </a:r>
          </a:p>
          <a:p>
            <a:pPr eaLnBrk="1" hangingPunct="1">
              <a:defRPr/>
            </a:pPr>
            <a:r>
              <a:rPr 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http://www.drobilkanews.ru/</a:t>
            </a:r>
            <a:r>
              <a:rPr lang="ru-RU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-доломиты</a:t>
            </a:r>
          </a:p>
          <a:p>
            <a:pPr eaLnBrk="1" hangingPunct="1">
              <a:defRPr/>
            </a:pPr>
            <a:r>
              <a:rPr 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http://sch4.edu.vn.ua/mineral.html</a:t>
            </a:r>
            <a:r>
              <a:rPr lang="ru-RU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-мергель</a:t>
            </a:r>
          </a:p>
          <a:p>
            <a:pPr eaLnBrk="1" hangingPunct="1">
              <a:defRPr/>
            </a:pPr>
            <a:r>
              <a:rPr 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http://www.vsmolenske.ru/events/e27338938/</a:t>
            </a:r>
            <a:r>
              <a:rPr lang="ru-RU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-Днепр</a:t>
            </a:r>
          </a:p>
          <a:p>
            <a:pPr eaLnBrk="1" hangingPunct="1">
              <a:defRPr/>
            </a:pPr>
            <a:r>
              <a:rPr 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http://fotki.yandex.ru/users/kiplidiya/view/400871/</a:t>
            </a:r>
            <a:r>
              <a:rPr lang="ru-RU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-озеро Чистик</a:t>
            </a:r>
          </a:p>
          <a:p>
            <a:pPr eaLnBrk="1" hangingPunct="1">
              <a:defRPr/>
            </a:pPr>
            <a:r>
              <a:rPr 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http://fotki.yandex.ru/users/pepeliaev-mihail/view/144452/</a:t>
            </a:r>
            <a:r>
              <a:rPr lang="ru-RU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-река </a:t>
            </a:r>
            <a:r>
              <a:rPr lang="ru-RU" sz="105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Вопь</a:t>
            </a:r>
            <a:endParaRPr lang="ru-RU" sz="105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eaLnBrk="1" hangingPunct="1">
              <a:defRPr/>
            </a:pPr>
            <a:r>
              <a:rPr 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http://fotki.yandex.ru/users/vizit67/view/464590/</a:t>
            </a:r>
            <a:r>
              <a:rPr lang="ru-RU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-озеро </a:t>
            </a:r>
            <a:r>
              <a:rPr lang="ru-RU" sz="105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Акатовское</a:t>
            </a:r>
            <a:endParaRPr lang="ru-RU" sz="105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eaLnBrk="1" hangingPunct="1">
              <a:defRPr/>
            </a:pPr>
            <a:r>
              <a:rPr 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http://fotki.yandex.ru/users/witwicki/view/309359/</a:t>
            </a:r>
            <a:r>
              <a:rPr lang="ru-RU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-озеро </a:t>
            </a:r>
            <a:r>
              <a:rPr lang="ru-RU" sz="105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Семлёвское</a:t>
            </a:r>
            <a:endParaRPr lang="ru-RU" sz="105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eaLnBrk="1" hangingPunct="1">
              <a:defRPr/>
            </a:pPr>
            <a:r>
              <a:rPr 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http://fotki.yandex.ru/users/kiplidiya/view/397385/</a:t>
            </a:r>
            <a:r>
              <a:rPr lang="ru-RU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-заливные луга</a:t>
            </a:r>
          </a:p>
          <a:p>
            <a:pPr eaLnBrk="1" hangingPunct="1">
              <a:defRPr/>
            </a:pPr>
            <a:r>
              <a:rPr 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http://www.ua.all.biz/buy?category=123&amp;city=462 </a:t>
            </a:r>
            <a:r>
              <a:rPr lang="ru-RU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-лён</a:t>
            </a:r>
          </a:p>
          <a:p>
            <a:pPr eaLnBrk="1" hangingPunct="1">
              <a:defRPr/>
            </a:pPr>
            <a:r>
              <a:rPr 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http://mydiz.ru/plants_landscaping/520</a:t>
            </a:r>
            <a:r>
              <a:rPr lang="ru-RU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-лисохвост луговой</a:t>
            </a:r>
          </a:p>
          <a:p>
            <a:pPr eaLnBrk="1" hangingPunct="1">
              <a:defRPr/>
            </a:pPr>
            <a:r>
              <a:rPr 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http://samara.olx.ru/iid-52987461</a:t>
            </a:r>
            <a:r>
              <a:rPr lang="ru-RU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-мох</a:t>
            </a:r>
          </a:p>
          <a:p>
            <a:pPr eaLnBrk="1" hangingPunct="1">
              <a:defRPr/>
            </a:pPr>
            <a:r>
              <a:rPr 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http://www.chitalnya.ru/users/chon49/got_reviews.php</a:t>
            </a:r>
            <a:r>
              <a:rPr lang="ru-RU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-клюква</a:t>
            </a:r>
          </a:p>
          <a:p>
            <a:pPr eaLnBrk="1" hangingPunct="1">
              <a:defRPr/>
            </a:pPr>
            <a:r>
              <a:rPr 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http://macroclub.ru/gallery/comshow.php?page=26750&amp;totalrows=321000&amp;cat=0</a:t>
            </a:r>
            <a:r>
              <a:rPr lang="ru-RU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-желчный гриб</a:t>
            </a:r>
          </a:p>
          <a:p>
            <a:pPr eaLnBrk="1" hangingPunct="1">
              <a:defRPr/>
            </a:pPr>
            <a:r>
              <a:rPr 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http://zagribami.narod.ru/1Suillus_granulatus.html</a:t>
            </a:r>
            <a:r>
              <a:rPr lang="ru-RU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-маслёнок</a:t>
            </a:r>
          </a:p>
          <a:p>
            <a:pPr eaLnBrk="1" hangingPunct="1">
              <a:defRPr/>
            </a:pPr>
            <a:r>
              <a:rPr 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http://abugaisky.livejournal.com/218971.html</a:t>
            </a:r>
            <a:r>
              <a:rPr lang="ru-RU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-сморчки и строчки</a:t>
            </a:r>
          </a:p>
          <a:p>
            <a:pPr eaLnBrk="1" hangingPunct="1">
              <a:defRPr/>
            </a:pPr>
            <a:r>
              <a:rPr 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http://varimparim.ru/main/griby/id1233/page2</a:t>
            </a:r>
            <a:r>
              <a:rPr lang="ru-RU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-сыроежки</a:t>
            </a:r>
          </a:p>
          <a:p>
            <a:pPr eaLnBrk="1" hangingPunct="1">
              <a:defRPr/>
            </a:pPr>
            <a:r>
              <a:rPr 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http://gribochek.info/blednaya-poganka/</a:t>
            </a:r>
            <a:r>
              <a:rPr lang="ru-RU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-бледная поганка</a:t>
            </a:r>
          </a:p>
          <a:p>
            <a:pPr eaLnBrk="1" hangingPunct="1">
              <a:defRPr/>
            </a:pPr>
            <a:r>
              <a:rPr 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http://contract.moy.su/forum/79-74-1</a:t>
            </a:r>
            <a:r>
              <a:rPr lang="ru-RU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-закон об охране окружающей природной Среды</a:t>
            </a:r>
          </a:p>
          <a:p>
            <a:pPr eaLnBrk="1" hangingPunct="1">
              <a:defRPr/>
            </a:pPr>
            <a:r>
              <a:rPr 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http://www.dikiezveri.com/hunt55.html</a:t>
            </a:r>
            <a:r>
              <a:rPr lang="ru-RU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-выдра</a:t>
            </a:r>
          </a:p>
          <a:p>
            <a:pPr eaLnBrk="1" hangingPunct="1">
              <a:defRPr/>
            </a:pPr>
            <a:r>
              <a:rPr 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http://kedr.primorye.ru/biblio/herb/main/lapchatka/</a:t>
            </a:r>
            <a:r>
              <a:rPr lang="ru-RU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-лапчатка белая</a:t>
            </a:r>
          </a:p>
          <a:p>
            <a:pPr eaLnBrk="1" hangingPunct="1">
              <a:defRPr/>
            </a:pPr>
            <a:r>
              <a:rPr 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http://yardkeeper.livejournal.com/192407.html</a:t>
            </a:r>
            <a:endParaRPr lang="ru-RU" sz="105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eaLnBrk="1" hangingPunct="1">
              <a:defRPr/>
            </a:pPr>
            <a:r>
              <a:rPr 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http://skazmir.30kam-sam.edusite.ru/</a:t>
            </a:r>
            <a:r>
              <a:rPr lang="ru-RU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-стихотворение</a:t>
            </a:r>
          </a:p>
          <a:p>
            <a:pPr eaLnBrk="1" hangingPunct="1">
              <a:defRPr/>
            </a:pPr>
            <a:endParaRPr lang="ru-RU" sz="1400" dirty="0" smtClean="0"/>
          </a:p>
          <a:p>
            <a:pPr eaLnBrk="1" hangingPunct="1">
              <a:defRPr/>
            </a:pPr>
            <a:endParaRPr lang="ru-RU" sz="1400" dirty="0" smtClean="0"/>
          </a:p>
          <a:p>
            <a:pPr eaLnBrk="1" hangingPunct="1">
              <a:defRPr/>
            </a:pPr>
            <a:endParaRPr lang="ru-RU" sz="1400" dirty="0" smtClean="0"/>
          </a:p>
          <a:p>
            <a:pPr eaLnBrk="1" hangingPunct="1">
              <a:defRPr/>
            </a:pPr>
            <a:endParaRPr lang="ru-RU" sz="1400" dirty="0" smtClean="0"/>
          </a:p>
          <a:p>
            <a:pPr eaLnBrk="1" hangingPunct="1">
              <a:defRPr/>
            </a:pPr>
            <a:endParaRPr lang="ru-RU" sz="1400" dirty="0" smtClean="0"/>
          </a:p>
          <a:p>
            <a:pPr eaLnBrk="1" hangingPunct="1">
              <a:defRPr/>
            </a:pPr>
            <a:endParaRPr lang="ru-RU" sz="1400" dirty="0" smtClean="0"/>
          </a:p>
          <a:p>
            <a:pPr eaLnBrk="1" hangingPunct="1">
              <a:defRPr/>
            </a:pPr>
            <a:endParaRPr lang="ru-RU" sz="1400" dirty="0" smtClean="0"/>
          </a:p>
          <a:p>
            <a:pPr eaLnBrk="1" hangingPunct="1">
              <a:defRPr/>
            </a:pPr>
            <a:endParaRPr lang="ru-RU" sz="1400" dirty="0" smtClean="0"/>
          </a:p>
          <a:p>
            <a:pPr eaLnBrk="1" hangingPunct="1">
              <a:defRPr/>
            </a:pPr>
            <a:endParaRPr lang="ru-RU" sz="1400" dirty="0" smtClean="0"/>
          </a:p>
          <a:p>
            <a:pPr eaLnBrk="1" hangingPunct="1">
              <a:defRPr/>
            </a:pPr>
            <a:endParaRPr lang="ru-RU" sz="1400" dirty="0" smtClean="0"/>
          </a:p>
          <a:p>
            <a:pPr eaLnBrk="1" hangingPunct="1">
              <a:defRPr/>
            </a:pPr>
            <a:endParaRPr lang="ru-RU" sz="1400" dirty="0" smtClean="0"/>
          </a:p>
          <a:p>
            <a:pPr eaLnBrk="1" hangingPunct="1">
              <a:defRPr/>
            </a:pPr>
            <a:endParaRPr lang="ru-RU" dirty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857232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Источники изображений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hlinkClick r:id="rId4" action="ppaction://hlinksldjump"/>
              </a:rPr>
              <a:t>20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3" y="1357313"/>
            <a:ext cx="8229600" cy="2971800"/>
          </a:xfrm>
        </p:spPr>
        <p:txBody>
          <a:bodyPr>
            <a:normAutofit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 pitchFamily="18" charset="2"/>
              <a:buNone/>
              <a:defRPr/>
            </a:pPr>
            <a:r>
              <a:rPr lang="ru-RU" sz="4400" b="1" dirty="0" smtClean="0">
                <a:solidFill>
                  <a:schemeClr val="accent4">
                    <a:lumMod val="75000"/>
                  </a:schemeClr>
                </a:solidFill>
              </a:rPr>
              <a:t>Закончи предложение.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 pitchFamily="18" charset="2"/>
              <a:buNone/>
              <a:defRPr/>
            </a:pPr>
            <a:r>
              <a:rPr lang="ru-RU" sz="5400" b="1" i="1" dirty="0" smtClean="0">
                <a:solidFill>
                  <a:schemeClr val="accent4">
                    <a:lumMod val="75000"/>
                  </a:schemeClr>
                </a:solidFill>
              </a:rPr>
              <a:t>Ящерица прыткая, уж, гадюка-это…</a:t>
            </a:r>
            <a:endParaRPr lang="ru-RU" sz="5400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43250" y="5286375"/>
            <a:ext cx="5286375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err="1">
                <a:solidFill>
                  <a:schemeClr val="accent2">
                    <a:lumMod val="75000"/>
                  </a:schemeClr>
                </a:solidFill>
                <a:latin typeface="+mn-lt"/>
              </a:rPr>
              <a:t>пресмыкающие</a:t>
            </a:r>
            <a:endParaRPr lang="ru-RU" sz="5400" b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5" name="REMINDER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0" y="6215063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643438"/>
            <a:ext cx="2524125" cy="157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hlinkClick r:id="rId4" action="ppaction://hlinksldjump"/>
              </a:rPr>
              <a:t>30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3" y="1357313"/>
            <a:ext cx="8229600" cy="685800"/>
          </a:xfrm>
        </p:spPr>
        <p:txBody>
          <a:bodyPr>
            <a:normAutofit fontScale="70000" lnSpcReduction="20000"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b="1" dirty="0" smtClean="0"/>
              <a:t>                        </a:t>
            </a:r>
            <a:r>
              <a:rPr lang="ru-RU" sz="5400" b="1" dirty="0" smtClean="0">
                <a:solidFill>
                  <a:schemeClr val="accent4">
                    <a:lumMod val="75000"/>
                  </a:schemeClr>
                </a:solidFill>
              </a:rPr>
              <a:t>Назовите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sz="6400" b="1" dirty="0" smtClean="0">
                <a:solidFill>
                  <a:schemeClr val="accent4">
                    <a:lumMod val="75000"/>
                  </a:schemeClr>
                </a:solidFill>
              </a:rPr>
              <a:t>это животное.</a:t>
            </a:r>
            <a:endParaRPr lang="ru-RU" sz="6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57688" y="5500688"/>
            <a:ext cx="4071937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свиристель</a:t>
            </a:r>
          </a:p>
        </p:txBody>
      </p:sp>
      <p:pic>
        <p:nvPicPr>
          <p:cNvPr id="8" name="REMINDER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9200" y="642937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125" y="2071688"/>
            <a:ext cx="2786063" cy="359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hlinkClick r:id="rId4" action="ppaction://hlinksldjump"/>
              </a:rPr>
              <a:t>40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500" y="1428750"/>
            <a:ext cx="8229600" cy="2614613"/>
          </a:xfrm>
        </p:spPr>
        <p:txBody>
          <a:bodyPr>
            <a:normAutofit fontScale="92500"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 pitchFamily="18" charset="2"/>
              <a:buNone/>
              <a:defRPr/>
            </a:pPr>
            <a:r>
              <a:rPr lang="ru-RU" sz="5400" b="1" dirty="0" smtClean="0">
                <a:solidFill>
                  <a:schemeClr val="accent4">
                    <a:lumMod val="75000"/>
                  </a:schemeClr>
                </a:solidFill>
              </a:rPr>
              <a:t>	Эта птица съедает до 100 волосатых гусениц, а за лето -около 300 тысяч.</a:t>
            </a:r>
            <a:endParaRPr lang="ru-RU" sz="5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929188" y="5214938"/>
            <a:ext cx="3357562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кукушка</a:t>
            </a:r>
          </a:p>
        </p:txBody>
      </p:sp>
      <p:pic>
        <p:nvPicPr>
          <p:cNvPr id="5" name="REMINDER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1063" y="642937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4000500"/>
            <a:ext cx="3476625" cy="260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dirty="0" lang="ru-RU" smtClean="0">
                <a:hlinkClick action="ppaction://hlinksldjump" r:id="rId4"/>
              </a:rPr>
              <a:t>50</a:t>
            </a:r>
            <a:endParaRPr dirty="0"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3" y="1285875"/>
            <a:ext cx="8429625" cy="4257675"/>
          </a:xfrm>
        </p:spPr>
        <p:txBody>
          <a:bodyPr>
            <a:normAutofit/>
          </a:bodyPr>
          <a:lstStyle/>
          <a:p>
            <a:pPr eaLnBrk="1" fontAlgn="auto" hangingPunct="1" indent="-411480" marL="548640">
              <a:spcAft>
                <a:spcPts val="0"/>
              </a:spcAft>
              <a:buClr>
                <a:schemeClr val="tx1">
                  <a:shade val="95000"/>
                </a:schemeClr>
              </a:buClr>
              <a:buFont charset="2" pitchFamily="18" typeface="Wingdings 2"/>
              <a:buNone/>
              <a:defRPr/>
            </a:pPr>
            <a:r>
              <a:rPr b="1" dirty="0" lang="ru-RU" smtClean="0" sz="5400">
                <a:solidFill>
                  <a:schemeClr val="accent4">
                    <a:lumMod val="75000"/>
                  </a:schemeClr>
                </a:solidFill>
              </a:rPr>
              <a:t>Выбери лишнее слово</a:t>
            </a:r>
          </a:p>
          <a:p>
            <a:pPr eaLnBrk="1" fontAlgn="auto" hangingPunct="1" indent="-411480" marL="548640">
              <a:spcAft>
                <a:spcPts val="0"/>
              </a:spcAft>
              <a:buClr>
                <a:schemeClr val="tx1">
                  <a:shade val="95000"/>
                </a:schemeClr>
              </a:buClr>
              <a:buFont charset="2" pitchFamily="18" typeface="Wingdings 2"/>
              <a:buNone/>
              <a:defRPr/>
            </a:pPr>
            <a:r>
              <a:rPr b="1" dirty="0" i="1" lang="ru-RU" smtClean="0" sz="5400">
                <a:solidFill>
                  <a:schemeClr val="accent4">
                    <a:lumMod val="75000"/>
                  </a:schemeClr>
                </a:solidFill>
              </a:rPr>
              <a:t>гадюка, уж, ящерица, жаба</a:t>
            </a:r>
            <a:endParaRPr b="1" dirty="0" i="1" lang="ru-RU" sz="540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86438" y="5429250"/>
            <a:ext cx="1725612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b="1" dirty="0" lang="ru-RU" sz="5400">
                <a:solidFill>
                  <a:schemeClr val="accent2">
                    <a:lumMod val="75000"/>
                  </a:schemeClr>
                </a:solidFill>
                <a:latin typeface="+mn-lt"/>
              </a:rPr>
              <a:t>жаба</a:t>
            </a:r>
          </a:p>
        </p:txBody>
      </p:sp>
      <p:pic>
        <p:nvPicPr>
          <p:cNvPr id="5" name="REMINDER.WAV">
            <a:hlinkClick action="ppaction://media" r:id="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3938" y="62865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6"/>
          <p:cNvPicPr>
            <a:picLocks noChangeArrowheads="1"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1500" y="4357688"/>
            <a:ext cx="2857500" cy="207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 nodeType="clickPar">
                      <p:stCondLst>
                        <p:cond delay="indefinite"/>
                      </p:stCondLst>
                      <p:childTnLst>
                        <p:par>
                          <p:cTn fill="hold" id="4" nodeType="withGroup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27" presetSubtype="0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dur="80" id="7"/>
                                        <p:tgtEl>
                                          <p:spTgt spid="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dur="80" id="8"/>
                                        <p:tgtEl>
                                          <p:spTgt spid="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80" id="9"/>
                                        <p:tgtEl>
                                          <p:spTgt spid="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id="10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12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13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  <p:audio>
              <p:cMediaNode showWhenStopped="0">
                <p:cTn display="0" fill="hold" id="14">
                  <p:stCondLst>
                    <p:cond delay="indefinite"/>
                  </p:stCondLst>
                  <p:endCondLst>
                    <p:cond delay="0" evt="onNext">
                      <p:tgtEl>
                        <p:sldTgt/>
                      </p:tgtEl>
                    </p:cond>
                    <p:cond delay="0" evt="onPrev">
                      <p:tgtEl>
                        <p:sldTgt/>
                      </p:tgtEl>
                    </p:cond>
                    <p:cond delay="0" evt="onStopAudio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hlinkClick r:id="rId4" action="ppaction://hlinksldjump"/>
              </a:rPr>
              <a:t>10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50" y="1600200"/>
            <a:ext cx="8501063" cy="3257550"/>
          </a:xfrm>
        </p:spPr>
        <p:txBody>
          <a:bodyPr>
            <a:normAutofit/>
          </a:bodyPr>
          <a:lstStyle/>
          <a:p>
            <a:pPr marL="548640" indent="-411480" algn="just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 pitchFamily="18" charset="2"/>
              <a:buNone/>
              <a:defRPr/>
            </a:pPr>
            <a:r>
              <a:rPr lang="ru-RU" sz="5400" dirty="0" smtClean="0"/>
              <a:t>  </a:t>
            </a:r>
            <a:r>
              <a:rPr lang="ru-RU" sz="5400" b="1" dirty="0" smtClean="0">
                <a:solidFill>
                  <a:schemeClr val="accent5">
                    <a:lumMod val="50000"/>
                  </a:schemeClr>
                </a:solidFill>
              </a:rPr>
              <a:t>Это полезное ископаемое мы встречаем в школе у классной доски.</a:t>
            </a:r>
            <a:endParaRPr lang="ru-RU" sz="5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REMINDER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0" y="635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500813" y="5286375"/>
            <a:ext cx="2214562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мел</a:t>
            </a:r>
          </a:p>
        </p:txBody>
      </p:sp>
      <p:pic>
        <p:nvPicPr>
          <p:cNvPr id="15367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" y="4572000"/>
            <a:ext cx="1885950" cy="188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hlinkClick r:id="rId4" action="ppaction://hlinksldjump"/>
              </a:rPr>
              <a:t>20</a:t>
            </a:r>
            <a:r>
              <a:rPr lang="ru-RU" dirty="0" smtClean="0"/>
              <a:t> 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5" y="1285875"/>
            <a:ext cx="8858250" cy="3186113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  <a:defRPr/>
            </a:pPr>
            <a:r>
              <a:rPr lang="ru-RU" sz="4800" b="1" dirty="0" smtClean="0">
                <a:solidFill>
                  <a:srgbClr val="7030A0"/>
                </a:solidFill>
              </a:rPr>
              <a:t>  </a:t>
            </a:r>
            <a:r>
              <a:rPr lang="ru-RU" sz="4800" b="1" dirty="0" smtClean="0">
                <a:solidFill>
                  <a:schemeClr val="accent5">
                    <a:lumMod val="50000"/>
                  </a:schemeClr>
                </a:solidFill>
              </a:rPr>
              <a:t>Землистая порода, состоящая из очень мелких частичек, легко размокает в воде, образуя пластичную массу.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286500" y="5214938"/>
            <a:ext cx="1995488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глина</a:t>
            </a:r>
          </a:p>
        </p:txBody>
      </p:sp>
      <p:pic>
        <p:nvPicPr>
          <p:cNvPr id="5" name="REMINDER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1063" y="62865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25" y="4483100"/>
            <a:ext cx="2881313" cy="216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509f54c0cc841a39ea9575b88da43b1df7b84b8"/>
</p:tagLst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Тема3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Шаблон оформления 'Детский манеж'">
  <a:themeElements>
    <a:clrScheme name="Office Theme 4">
      <a:dk1>
        <a:srgbClr val="000000"/>
      </a:dk1>
      <a:lt1>
        <a:srgbClr val="FFFFFF"/>
      </a:lt1>
      <a:dk2>
        <a:srgbClr val="5A867B"/>
      </a:dk2>
      <a:lt2>
        <a:srgbClr val="B7D760"/>
      </a:lt2>
      <a:accent1>
        <a:srgbClr val="F1F3CF"/>
      </a:accent1>
      <a:accent2>
        <a:srgbClr val="E9CC7A"/>
      </a:accent2>
      <a:accent3>
        <a:srgbClr val="FFFFFF"/>
      </a:accent3>
      <a:accent4>
        <a:srgbClr val="000000"/>
      </a:accent4>
      <a:accent5>
        <a:srgbClr val="F7F8E4"/>
      </a:accent5>
      <a:accent6>
        <a:srgbClr val="D3B96E"/>
      </a:accent6>
      <a:hlink>
        <a:srgbClr val="D1B4C8"/>
      </a:hlink>
      <a:folHlink>
        <a:srgbClr val="96C8D1"/>
      </a:folHlink>
    </a:clrScheme>
    <a:fontScheme name="Тема Office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5A867B"/>
        </a:dk2>
        <a:lt2>
          <a:srgbClr val="B7D760"/>
        </a:lt2>
        <a:accent1>
          <a:srgbClr val="F1F3CF"/>
        </a:accent1>
        <a:accent2>
          <a:srgbClr val="E9CC7A"/>
        </a:accent2>
        <a:accent3>
          <a:srgbClr val="FFFFFF"/>
        </a:accent3>
        <a:accent4>
          <a:srgbClr val="000000"/>
        </a:accent4>
        <a:accent5>
          <a:srgbClr val="F7F8E4"/>
        </a:accent5>
        <a:accent6>
          <a:srgbClr val="D3B96E"/>
        </a:accent6>
        <a:hlink>
          <a:srgbClr val="D1B4C8"/>
        </a:hlink>
        <a:folHlink>
          <a:srgbClr val="96C8D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5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8 марта">
      <a:majorFont>
        <a:latin typeface="Segoe Script"/>
        <a:ea typeface=""/>
        <a:cs typeface=""/>
      </a:majorFont>
      <a:minorFont>
        <a:latin typeface="Segoe UI"/>
        <a:ea typeface=""/>
        <a:cs typeface="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Тема3</Template>
  <TotalTime>518</TotalTime>
  <Words>616</Words>
  <Application>Microsoft Office PowerPoint</Application>
  <PresentationFormat>Экран (4:3)</PresentationFormat>
  <Paragraphs>191</Paragraphs>
  <Slides>35</Slides>
  <Notes>1</Notes>
  <HiddenSlides>0</HiddenSlides>
  <MMClips>31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4</vt:i4>
      </vt:variant>
      <vt:variant>
        <vt:lpstr>Заголовки слайдов</vt:lpstr>
      </vt:variant>
      <vt:variant>
        <vt:i4>35</vt:i4>
      </vt:variant>
    </vt:vector>
  </HeadingPairs>
  <TitlesOfParts>
    <vt:vector size="49" baseType="lpstr">
      <vt:lpstr>Arial</vt:lpstr>
      <vt:lpstr>Calibri</vt:lpstr>
      <vt:lpstr>Tahoma</vt:lpstr>
      <vt:lpstr>Times New Roman</vt:lpstr>
      <vt:lpstr>Wingdings 2</vt:lpstr>
      <vt:lpstr>Wingdings</vt:lpstr>
      <vt:lpstr>Wingdings 3</vt:lpstr>
      <vt:lpstr>Segoe Script</vt:lpstr>
      <vt:lpstr>Segoe UI</vt:lpstr>
      <vt:lpstr>Book Antiqua</vt:lpstr>
      <vt:lpstr>Тема3</vt:lpstr>
      <vt:lpstr>Шаблон оформления 'Детский манеж'</vt:lpstr>
      <vt:lpstr>Апекс</vt:lpstr>
      <vt:lpstr>Тема5</vt:lpstr>
      <vt:lpstr>Своя игра. Мир природы Смоленской области.</vt:lpstr>
      <vt:lpstr>Презентация PowerPoint</vt:lpstr>
      <vt:lpstr>10</vt:lpstr>
      <vt:lpstr>20</vt:lpstr>
      <vt:lpstr>30</vt:lpstr>
      <vt:lpstr>40</vt:lpstr>
      <vt:lpstr>50</vt:lpstr>
      <vt:lpstr>10</vt:lpstr>
      <vt:lpstr>20    </vt:lpstr>
      <vt:lpstr>30</vt:lpstr>
      <vt:lpstr>40</vt:lpstr>
      <vt:lpstr>50</vt:lpstr>
      <vt:lpstr>10</vt:lpstr>
      <vt:lpstr>20</vt:lpstr>
      <vt:lpstr>30</vt:lpstr>
      <vt:lpstr>40</vt:lpstr>
      <vt:lpstr>50</vt:lpstr>
      <vt:lpstr>10</vt:lpstr>
      <vt:lpstr>20 </vt:lpstr>
      <vt:lpstr>30</vt:lpstr>
      <vt:lpstr>40</vt:lpstr>
      <vt:lpstr>50</vt:lpstr>
      <vt:lpstr>10</vt:lpstr>
      <vt:lpstr>20</vt:lpstr>
      <vt:lpstr>30</vt:lpstr>
      <vt:lpstr>40   </vt:lpstr>
      <vt:lpstr>50</vt:lpstr>
      <vt:lpstr>10</vt:lpstr>
      <vt:lpstr>20</vt:lpstr>
      <vt:lpstr>30</vt:lpstr>
      <vt:lpstr>40</vt:lpstr>
      <vt:lpstr>50   </vt:lpstr>
      <vt:lpstr>Рефлексия.</vt:lpstr>
      <vt:lpstr>Презентация PowerPoint</vt:lpstr>
      <vt:lpstr>Источники изображений</vt:lpstr>
    </vt:vector>
  </TitlesOfParts>
  <Company>Семья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Муля</dc:creator>
  <cp:lastModifiedBy>Олег Грибан</cp:lastModifiedBy>
  <cp:revision>58</cp:revision>
  <dcterms:created xsi:type="dcterms:W3CDTF">2009-07-09T11:58:00Z</dcterms:created>
  <dcterms:modified xsi:type="dcterms:W3CDTF">2012-05-07T16:07:58Z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1121426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  <property fmtid="{D5CDD505-2E9C-101B-9397-08002B2CF9AE}" name="NXTAG2" pid="5">
    <vt:lpwstr>0008008eae0000000000010250300207f7000400038000</vt:lpwstr>
  </property>
</Properties>
</file>