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+xml" PartName="/ppt/slides/slide47.xml"/>
  <Override ContentType="application/vnd.openxmlformats-officedocument.presentationml.slide+xml" PartName="/ppt/slides/slide56.xml"/>
  <Override ContentType="application/vnd.openxmlformats-officedocument.presentationml.slide+xml" PartName="/ppt/slides/slide5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+xml" PartName="/ppt/slides/slide45.xml"/>
  <Override ContentType="application/vnd.openxmlformats-officedocument.presentationml.slide+xml" PartName="/ppt/slides/slide5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43.xml"/>
  <Override ContentType="application/vnd.openxmlformats-officedocument.presentationml.slide+xml" PartName="/ppt/slides/slide52.xml"/>
  <Override ContentType="application/vnd.openxmlformats-officedocument.presentationml.slide+xml" PartName="/ppt/slides/slide63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slide+xml" PartName="/ppt/slides/slide50.xml"/>
  <Override ContentType="application/vnd.openxmlformats-officedocument.presentationml.slide+xml" PartName="/ppt/slides/slide61.xml"/>
  <Override ContentType="application/vnd.openxmlformats-officedocument.presentationml.notesMaster+xml" PartName="/ppt/notesMasters/notesMaster1.xml"/>
  <Default ContentType="application/x-fontdata" Extension="fntdata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+xml" PartName="/ppt/slides/slide7.xml"/>
  <Override ContentType="application/vnd.openxmlformats-officedocument.presentationml.slide+xml" PartName="/ppt/slides/slide9.xml"/>
  <Override ContentType="application/vnd.openxmlformats-officedocument.presentationml.slide+xml" PartName="/ppt/slides/slide5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+xml" PartName="/ppt/slides/slide48.xml"/>
  <Override ContentType="application/vnd.openxmlformats-officedocument.presentationml.slide+xml" PartName="/ppt/slides/slide57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6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+xml" PartName="/ppt/slides/slide44.xml"/>
  <Override ContentType="application/vnd.openxmlformats-officedocument.presentationml.slide+xml" PartName="/ppt/slides/slide53.xml"/>
  <Override ContentType="application/vnd.openxmlformats-officedocument.presentationml.slide+xml" PartName="/ppt/slides/slide62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+xml" PartName="/ppt/slides/slide42.xml"/>
  <Override ContentType="application/vnd.openxmlformats-officedocument.presentationml.slide+xml" PartName="/ppt/slides/slide51.xml"/>
  <Override ContentType="application/vnd.openxmlformats-officedocument.presentationml.slide+xml" PartName="/ppt/slides/slide60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+xml" PartName="/ppt/slides/slide40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8.xml"/>
  <Override ContentType="application/vnd.openxmlformats-officedocument.presentationml.slide+xml" PartName="/ppt/slides/slide4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66"/>
  </p:notesMasterIdLst>
  <p:sldIdLst>
    <p:sldId id="256" r:id="rId2"/>
    <p:sldId id="257" r:id="rId3"/>
    <p:sldId id="311" r:id="rId4"/>
    <p:sldId id="258" r:id="rId5"/>
    <p:sldId id="270" r:id="rId6"/>
    <p:sldId id="281" r:id="rId7"/>
    <p:sldId id="293" r:id="rId8"/>
    <p:sldId id="305" r:id="rId9"/>
    <p:sldId id="308" r:id="rId10"/>
    <p:sldId id="292" r:id="rId11"/>
    <p:sldId id="259" r:id="rId12"/>
    <p:sldId id="282" r:id="rId13"/>
    <p:sldId id="272" r:id="rId14"/>
    <p:sldId id="283" r:id="rId15"/>
    <p:sldId id="261" r:id="rId16"/>
    <p:sldId id="284" r:id="rId17"/>
    <p:sldId id="262" r:id="rId18"/>
    <p:sldId id="285" r:id="rId19"/>
    <p:sldId id="263" r:id="rId20"/>
    <p:sldId id="289" r:id="rId21"/>
    <p:sldId id="264" r:id="rId22"/>
    <p:sldId id="286" r:id="rId23"/>
    <p:sldId id="265" r:id="rId24"/>
    <p:sldId id="290" r:id="rId25"/>
    <p:sldId id="266" r:id="rId26"/>
    <p:sldId id="287" r:id="rId27"/>
    <p:sldId id="267" r:id="rId28"/>
    <p:sldId id="291" r:id="rId29"/>
    <p:sldId id="268" r:id="rId30"/>
    <p:sldId id="288" r:id="rId31"/>
    <p:sldId id="295" r:id="rId32"/>
    <p:sldId id="275" r:id="rId33"/>
    <p:sldId id="260" r:id="rId34"/>
    <p:sldId id="273" r:id="rId35"/>
    <p:sldId id="279" r:id="rId36"/>
    <p:sldId id="271" r:id="rId37"/>
    <p:sldId id="278" r:id="rId38"/>
    <p:sldId id="276" r:id="rId39"/>
    <p:sldId id="280" r:id="rId40"/>
    <p:sldId id="277" r:id="rId41"/>
    <p:sldId id="274" r:id="rId42"/>
    <p:sldId id="294" r:id="rId43"/>
    <p:sldId id="297" r:id="rId44"/>
    <p:sldId id="296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7" r:id="rId53"/>
    <p:sldId id="306" r:id="rId54"/>
    <p:sldId id="309" r:id="rId55"/>
    <p:sldId id="310" r:id="rId56"/>
    <p:sldId id="316" r:id="rId57"/>
    <p:sldId id="319" r:id="rId58"/>
    <p:sldId id="312" r:id="rId59"/>
    <p:sldId id="313" r:id="rId60"/>
    <p:sldId id="314" r:id="rId61"/>
    <p:sldId id="315" r:id="rId62"/>
    <p:sldId id="317" r:id="rId63"/>
    <p:sldId id="318" r:id="rId64"/>
    <p:sldId id="269" r:id="rId65"/>
  </p:sldIdLst>
  <p:sldSz cx="9144000" cy="6858000" type="screen4x3"/>
  <p:notesSz cx="6858000" cy="9144000"/>
  <p:embeddedFontLst>
    <p:embeddedFont>
      <p:font typeface="Rain Tungsten Medium" pitchFamily="2" charset="0"/>
      <p:regular r:id="rId67"/>
    </p:embeddedFont>
    <p:embeddedFont>
      <p:font typeface="Calibri" pitchFamily="34" charset="0"/>
      <p:regular r:id="rId68"/>
      <p:bold r:id="rId69"/>
      <p:italic r:id="rId70"/>
      <p:boldItalic r:id="rId71"/>
    </p:embeddedFont>
    <p:embeddedFont>
      <p:font typeface="Lobster" pitchFamily="2" charset="0"/>
      <p:regular r:id="rId72"/>
    </p:embeddedFont>
    <p:embeddedFont>
      <p:font typeface="OlgaCTT" charset="0"/>
      <p:regular r:id="rId73"/>
    </p:embeddedFont>
    <p:embeddedFont>
      <p:font typeface="Adine Kirnberg" pitchFamily="2" charset="0"/>
      <p:regular r:id="rId7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ADEA"/>
    <a:srgbClr val="00AAE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17" autoAdjust="0"/>
    <p:restoredTop sz="94660"/>
  </p:normalViewPr>
  <p:slideViewPr>
    <p:cSldViewPr>
      <p:cViewPr>
        <p:scale>
          <a:sx n="60" d="100"/>
          <a:sy n="60" d="100"/>
        </p:scale>
        <p:origin x="-118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font" Target="fonts/font2.fntdata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7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7.fntdata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3.fntdata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6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4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B9C87-E055-4613-B6F0-CED6615CCD12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A1506-B752-4D30-B5D2-1941EDABB2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A1506-B752-4D30-B5D2-1941EDABB27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CF9F-3663-4CF2-937D-8F640645E144}" type="datetimeFigureOut">
              <a:rPr lang="ru-RU" smtClean="0"/>
              <a:pPr/>
              <a:t>07.05.2014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2C1C6-CF19-476B-87CD-EB70AE6B2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7.xml.rels><?xml version="1.0" encoding="UTF-8" standalone="yes" ?><Relationships xmlns="http://schemas.openxmlformats.org/package/2006/relationships"><Relationship Id="rId3" Target="../media/image54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55.jpeg" Type="http://schemas.openxmlformats.org/officeDocument/2006/relationships/image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6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6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9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10" Type="http://schemas.openxmlformats.org/officeDocument/2006/relationships/image" Target="../media/image92.png"/><Relationship Id="rId4" Type="http://schemas.openxmlformats.org/officeDocument/2006/relationships/image" Target="../media/image88.png"/><Relationship Id="rId9" Type="http://schemas.openxmlformats.org/officeDocument/2006/relationships/image" Target="../media/image10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13" Type="http://schemas.openxmlformats.org/officeDocument/2006/relationships/image" Target="../media/image103.png"/><Relationship Id="rId18" Type="http://schemas.openxmlformats.org/officeDocument/2006/relationships/image" Target="../media/image106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12" Type="http://schemas.openxmlformats.org/officeDocument/2006/relationships/image" Target="../media/image102.png"/><Relationship Id="rId17" Type="http://schemas.openxmlformats.org/officeDocument/2006/relationships/image" Target="../media/image64.png"/><Relationship Id="rId2" Type="http://schemas.openxmlformats.org/officeDocument/2006/relationships/image" Target="../media/image1.jpeg"/><Relationship Id="rId16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png"/><Relationship Id="rId11" Type="http://schemas.openxmlformats.org/officeDocument/2006/relationships/image" Target="../media/image101.png"/><Relationship Id="rId5" Type="http://schemas.openxmlformats.org/officeDocument/2006/relationships/image" Target="../media/image95.png"/><Relationship Id="rId15" Type="http://schemas.openxmlformats.org/officeDocument/2006/relationships/image" Target="../media/image105.jpeg"/><Relationship Id="rId10" Type="http://schemas.openxmlformats.org/officeDocument/2006/relationships/image" Target="../media/image100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Relationship Id="rId14" Type="http://schemas.openxmlformats.org/officeDocument/2006/relationships/image" Target="../media/image104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95.png"/><Relationship Id="rId18" Type="http://schemas.openxmlformats.org/officeDocument/2006/relationships/image" Target="../media/image79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12" Type="http://schemas.openxmlformats.org/officeDocument/2006/relationships/image" Target="../media/image94.png"/><Relationship Id="rId17" Type="http://schemas.openxmlformats.org/officeDocument/2006/relationships/image" Target="../media/image88.png"/><Relationship Id="rId2" Type="http://schemas.openxmlformats.org/officeDocument/2006/relationships/image" Target="../media/image1.jpeg"/><Relationship Id="rId16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93.png"/><Relationship Id="rId5" Type="http://schemas.openxmlformats.org/officeDocument/2006/relationships/image" Target="../media/image100.png"/><Relationship Id="rId15" Type="http://schemas.openxmlformats.org/officeDocument/2006/relationships/image" Target="../media/image97.png"/><Relationship Id="rId10" Type="http://schemas.openxmlformats.org/officeDocument/2006/relationships/image" Target="../media/image105.jpeg"/><Relationship Id="rId4" Type="http://schemas.openxmlformats.org/officeDocument/2006/relationships/image" Target="../media/image99.png"/><Relationship Id="rId9" Type="http://schemas.openxmlformats.org/officeDocument/2006/relationships/image" Target="../media/image104.png"/><Relationship Id="rId14" Type="http://schemas.openxmlformats.org/officeDocument/2006/relationships/image" Target="../media/image9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95.png"/><Relationship Id="rId18" Type="http://schemas.openxmlformats.org/officeDocument/2006/relationships/image" Target="../media/image81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12" Type="http://schemas.openxmlformats.org/officeDocument/2006/relationships/image" Target="../media/image94.png"/><Relationship Id="rId17" Type="http://schemas.openxmlformats.org/officeDocument/2006/relationships/image" Target="../media/image88.png"/><Relationship Id="rId2" Type="http://schemas.openxmlformats.org/officeDocument/2006/relationships/image" Target="../media/image1.jpeg"/><Relationship Id="rId16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93.png"/><Relationship Id="rId5" Type="http://schemas.openxmlformats.org/officeDocument/2006/relationships/image" Target="../media/image100.png"/><Relationship Id="rId15" Type="http://schemas.openxmlformats.org/officeDocument/2006/relationships/image" Target="../media/image97.png"/><Relationship Id="rId10" Type="http://schemas.openxmlformats.org/officeDocument/2006/relationships/image" Target="../media/image105.jpeg"/><Relationship Id="rId4" Type="http://schemas.openxmlformats.org/officeDocument/2006/relationships/image" Target="../media/image99.png"/><Relationship Id="rId9" Type="http://schemas.openxmlformats.org/officeDocument/2006/relationships/image" Target="../media/image104.png"/><Relationship Id="rId14" Type="http://schemas.openxmlformats.org/officeDocument/2006/relationships/image" Target="../media/image96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95.png"/><Relationship Id="rId18" Type="http://schemas.openxmlformats.org/officeDocument/2006/relationships/image" Target="../media/image71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12" Type="http://schemas.openxmlformats.org/officeDocument/2006/relationships/image" Target="../media/image94.png"/><Relationship Id="rId17" Type="http://schemas.openxmlformats.org/officeDocument/2006/relationships/image" Target="../media/image88.png"/><Relationship Id="rId2" Type="http://schemas.openxmlformats.org/officeDocument/2006/relationships/image" Target="../media/image1.jpeg"/><Relationship Id="rId16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93.png"/><Relationship Id="rId5" Type="http://schemas.openxmlformats.org/officeDocument/2006/relationships/image" Target="../media/image100.png"/><Relationship Id="rId15" Type="http://schemas.openxmlformats.org/officeDocument/2006/relationships/image" Target="../media/image97.png"/><Relationship Id="rId10" Type="http://schemas.openxmlformats.org/officeDocument/2006/relationships/image" Target="../media/image105.jpeg"/><Relationship Id="rId4" Type="http://schemas.openxmlformats.org/officeDocument/2006/relationships/image" Target="../media/image99.png"/><Relationship Id="rId9" Type="http://schemas.openxmlformats.org/officeDocument/2006/relationships/image" Target="../media/image104.png"/><Relationship Id="rId14" Type="http://schemas.openxmlformats.org/officeDocument/2006/relationships/image" Target="../media/image96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95.png"/><Relationship Id="rId18" Type="http://schemas.openxmlformats.org/officeDocument/2006/relationships/image" Target="../media/image75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12" Type="http://schemas.openxmlformats.org/officeDocument/2006/relationships/image" Target="../media/image94.png"/><Relationship Id="rId17" Type="http://schemas.openxmlformats.org/officeDocument/2006/relationships/image" Target="../media/image88.png"/><Relationship Id="rId2" Type="http://schemas.openxmlformats.org/officeDocument/2006/relationships/image" Target="../media/image1.jpeg"/><Relationship Id="rId16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11" Type="http://schemas.openxmlformats.org/officeDocument/2006/relationships/image" Target="../media/image93.png"/><Relationship Id="rId5" Type="http://schemas.openxmlformats.org/officeDocument/2006/relationships/image" Target="../media/image100.png"/><Relationship Id="rId15" Type="http://schemas.openxmlformats.org/officeDocument/2006/relationships/image" Target="../media/image97.png"/><Relationship Id="rId10" Type="http://schemas.openxmlformats.org/officeDocument/2006/relationships/image" Target="../media/image105.jpeg"/><Relationship Id="rId4" Type="http://schemas.openxmlformats.org/officeDocument/2006/relationships/image" Target="../media/image99.png"/><Relationship Id="rId9" Type="http://schemas.openxmlformats.org/officeDocument/2006/relationships/image" Target="../media/image104.png"/><Relationship Id="rId14" Type="http://schemas.openxmlformats.org/officeDocument/2006/relationships/image" Target="../media/image96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9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10" Type="http://schemas.openxmlformats.org/officeDocument/2006/relationships/image" Target="../media/image92.png"/><Relationship Id="rId4" Type="http://schemas.openxmlformats.org/officeDocument/2006/relationships/image" Target="../media/image88.png"/><Relationship Id="rId9" Type="http://schemas.openxmlformats.org/officeDocument/2006/relationships/image" Target="../media/image10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pic>
        <p:nvPicPr>
          <p:cNvPr id="1027" name="Picture 3" descr="C:\Users\Александр\Desktop\big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615984" cy="211263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C:\Users\Александр\Desktop\tower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725144"/>
            <a:ext cx="574620" cy="131646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Александр\Desktop\whit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797152"/>
            <a:ext cx="1512168" cy="126998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 descr="C:\Users\Александр\Desktop\windmills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67050" y="5093255"/>
            <a:ext cx="888926" cy="100004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33" name="Picture 9" descr="C:\Users\Александр\Desktop\long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9" y="5230927"/>
            <a:ext cx="1224136" cy="8057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35" name="Picture 11" descr="C:\Users\Александр\Desktop\white59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2" y="4437112"/>
            <a:ext cx="2232248" cy="223224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9" name="Группа 28"/>
          <p:cNvGrpSpPr/>
          <p:nvPr/>
        </p:nvGrpSpPr>
        <p:grpSpPr>
          <a:xfrm>
            <a:off x="0" y="1340768"/>
            <a:ext cx="8604448" cy="1728192"/>
            <a:chOff x="0" y="1340768"/>
            <a:chExt cx="8604448" cy="1728192"/>
          </a:xfrm>
        </p:grpSpPr>
        <p:grpSp>
          <p:nvGrpSpPr>
            <p:cNvPr id="46" name="Группа 45"/>
            <p:cNvGrpSpPr/>
            <p:nvPr/>
          </p:nvGrpSpPr>
          <p:grpSpPr>
            <a:xfrm>
              <a:off x="0" y="1412776"/>
              <a:ext cx="8316416" cy="1584176"/>
              <a:chOff x="0" y="1700808"/>
              <a:chExt cx="8316416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r>
                  <a:rPr lang="ru-RU" sz="9600" dirty="0" smtClean="0">
                    <a:ln w="18415" cmpd="sng">
                      <a:noFill/>
                      <a:prstDash val="solid"/>
                    </a:ln>
                    <a:gradFill flip="none" rotWithShape="1">
                      <a:gsLst>
                        <a:gs pos="0">
                          <a:schemeClr val="bg1"/>
                        </a:gs>
                        <a:gs pos="50000">
                          <a:schemeClr val="bg1"/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in Tungsten Medium" pitchFamily="2" charset="0"/>
                    <a:cs typeface="Rain Tungsten Medium" pitchFamily="2" charset="0"/>
                  </a:rPr>
                  <a:t>Страны мира</a:t>
                </a:r>
                <a:endParaRPr lang="ru-RU" sz="96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45" name="Нашивка 44"/>
              <p:cNvSpPr/>
              <p:nvPr/>
            </p:nvSpPr>
            <p:spPr>
              <a:xfrm rot="10800000">
                <a:off x="6948264" y="1700808"/>
                <a:ext cx="1368152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56" name="Прямая соединительная линия 55"/>
            <p:cNvCxnSpPr/>
            <p:nvPr/>
          </p:nvCxnSpPr>
          <p:spPr>
            <a:xfrm>
              <a:off x="0" y="1340768"/>
              <a:ext cx="8604448" cy="0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C000">
                      <a:alpha val="34000"/>
                    </a:srgb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0" y="3068960"/>
              <a:ext cx="8604448" cy="0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C000">
                      <a:alpha val="34000"/>
                    </a:srgb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1907704" y="3573016"/>
            <a:ext cx="7416824" cy="1368152"/>
            <a:chOff x="1907704" y="3573016"/>
            <a:chExt cx="7416824" cy="1368152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1907704" y="3645024"/>
              <a:ext cx="7416824" cy="1224136"/>
              <a:chOff x="1981809" y="2276872"/>
              <a:chExt cx="7344816" cy="1368152"/>
            </a:xfrm>
          </p:grpSpPr>
          <p:grpSp>
            <p:nvGrpSpPr>
              <p:cNvPr id="61" name="Группа 60"/>
              <p:cNvGrpSpPr/>
              <p:nvPr/>
            </p:nvGrpSpPr>
            <p:grpSpPr>
              <a:xfrm flipH="1">
                <a:off x="3491880" y="2276872"/>
                <a:ext cx="5652120" cy="1368152"/>
                <a:chOff x="0" y="1700808"/>
                <a:chExt cx="8316416" cy="1368152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2" name="Прямоугольник 61"/>
                <p:cNvSpPr/>
                <p:nvPr/>
              </p:nvSpPr>
              <p:spPr>
                <a:xfrm>
                  <a:off x="0" y="1700808"/>
                  <a:ext cx="7452320" cy="1368152"/>
                </a:xfrm>
                <a:prstGeom prst="rect">
                  <a:avLst/>
                </a:prstGeom>
                <a:solidFill>
                  <a:srgbClr val="FF0066"/>
                </a:solidFill>
                <a:ln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ts val="10100"/>
                    </a:lnSpc>
                  </a:pPr>
                  <a:endParaRPr lang="ru-RU" sz="9600" dirty="0">
                    <a:ln w="18415" cmpd="sng">
                      <a:noFill/>
                      <a:prstDash val="solid"/>
                    </a:ln>
                    <a:gradFill flip="none" rotWithShape="1">
                      <a:gsLst>
                        <a:gs pos="0">
                          <a:schemeClr val="bg1"/>
                        </a:gs>
                        <a:gs pos="50000">
                          <a:schemeClr val="bg1"/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in Tungsten Medium" pitchFamily="2" charset="0"/>
                    <a:cs typeface="Rain Tungsten Medium" pitchFamily="2" charset="0"/>
                  </a:endParaRPr>
                </a:p>
              </p:txBody>
            </p:sp>
            <p:sp>
              <p:nvSpPr>
                <p:cNvPr id="63" name="Нашивка 62"/>
                <p:cNvSpPr/>
                <p:nvPr/>
              </p:nvSpPr>
              <p:spPr>
                <a:xfrm>
                  <a:off x="6948264" y="1700808"/>
                  <a:ext cx="1368152" cy="1368152"/>
                </a:xfrm>
                <a:prstGeom prst="chevron">
                  <a:avLst>
                    <a:gd name="adj" fmla="val 37948"/>
                  </a:avLst>
                </a:prstGeom>
                <a:solidFill>
                  <a:srgbClr val="FF0066"/>
                </a:solidFill>
                <a:ln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4" name="Группа 63"/>
              <p:cNvGrpSpPr/>
              <p:nvPr/>
            </p:nvGrpSpPr>
            <p:grpSpPr>
              <a:xfrm>
                <a:off x="1981809" y="2518311"/>
                <a:ext cx="7344816" cy="949666"/>
                <a:chOff x="1981809" y="4018285"/>
                <a:chExt cx="7344816" cy="949666"/>
              </a:xfrm>
            </p:grpSpPr>
            <p:cxnSp>
              <p:nvCxnSpPr>
                <p:cNvPr id="8" name="Прямая соединительная линия 7"/>
                <p:cNvCxnSpPr/>
                <p:nvPr/>
              </p:nvCxnSpPr>
              <p:spPr>
                <a:xfrm>
                  <a:off x="5654217" y="4078099"/>
                  <a:ext cx="0" cy="82546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9" name="TextBox 8"/>
                <p:cNvSpPr txBox="1"/>
                <p:nvPr/>
              </p:nvSpPr>
              <p:spPr>
                <a:xfrm>
                  <a:off x="1981809" y="4018285"/>
                  <a:ext cx="3600400" cy="830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ru-RU" sz="2400" dirty="0" smtClean="0">
                      <a:ln w="18415" cmpd="sng">
                        <a:noFill/>
                        <a:prstDash val="solid"/>
                      </a:ln>
                      <a:latin typeface="Rain Tungsten Medium" pitchFamily="2" charset="0"/>
                      <a:cs typeface="Rain Tungsten Medium" pitchFamily="2" charset="0"/>
                    </a:rPr>
                    <a:t>Выполнил:</a:t>
                  </a:r>
                </a:p>
                <a:p>
                  <a:pPr algn="r"/>
                  <a:r>
                    <a:rPr lang="ru-RU" sz="2400" dirty="0" smtClean="0">
                      <a:ln w="18415" cmpd="sng">
                        <a:noFill/>
                        <a:prstDash val="solid"/>
                      </a:ln>
                      <a:latin typeface="Rain Tungsten Medium" pitchFamily="2" charset="0"/>
                      <a:cs typeface="Rain Tungsten Medium" pitchFamily="2" charset="0"/>
                    </a:rPr>
                    <a:t>Преподаватель:</a:t>
                  </a:r>
                  <a:endParaRPr lang="ru-RU" sz="2400" dirty="0">
                    <a:ln w="18415" cmpd="sng">
                      <a:noFill/>
                      <a:prstDash val="solid"/>
                    </a:ln>
                    <a:latin typeface="Rain Tungsten Medium" pitchFamily="2" charset="0"/>
                    <a:cs typeface="Rain Tungsten Medium" pitchFamily="2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5726225" y="4039189"/>
                  <a:ext cx="3600400" cy="9287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2400" dirty="0" smtClean="0">
                      <a:ln w="18415" cmpd="sng">
                        <a:noFill/>
                        <a:prstDash val="solid"/>
                      </a:ln>
                      <a:latin typeface="Rain Tungsten Medium" pitchFamily="2" charset="0"/>
                      <a:cs typeface="Rain Tungsten Medium" pitchFamily="2" charset="0"/>
                    </a:rPr>
                    <a:t>Моисеев Александр</a:t>
                  </a:r>
                </a:p>
                <a:p>
                  <a:r>
                    <a:rPr lang="ru-RU" sz="2400" dirty="0" smtClean="0">
                      <a:ln w="18415" cmpd="sng">
                        <a:noFill/>
                        <a:prstDash val="solid"/>
                      </a:ln>
                      <a:latin typeface="Rain Tungsten Medium" pitchFamily="2" charset="0"/>
                      <a:cs typeface="Rain Tungsten Medium" pitchFamily="2" charset="0"/>
                    </a:rPr>
                    <a:t>Пичугина  Ю.А.</a:t>
                  </a:r>
                  <a:endParaRPr lang="ru-RU" sz="2400" dirty="0">
                    <a:ln w="18415" cmpd="sng">
                      <a:noFill/>
                      <a:prstDash val="solid"/>
                    </a:ln>
                    <a:latin typeface="Rain Tungsten Medium" pitchFamily="2" charset="0"/>
                    <a:cs typeface="Rain Tungsten Medium" pitchFamily="2" charset="0"/>
                  </a:endParaRPr>
                </a:p>
              </p:txBody>
            </p:sp>
          </p:grpSp>
        </p:grpSp>
        <p:cxnSp>
          <p:nvCxnSpPr>
            <p:cNvPr id="66" name="Прямая соединительная линия 65"/>
            <p:cNvCxnSpPr/>
            <p:nvPr/>
          </p:nvCxnSpPr>
          <p:spPr>
            <a:xfrm flipH="1">
              <a:off x="3851920" y="3573016"/>
              <a:ext cx="5292080" cy="0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FF0066"/>
                  </a:gs>
                  <a:gs pos="50000">
                    <a:srgbClr val="FF0066">
                      <a:alpha val="22000"/>
                    </a:srgbClr>
                  </a:gs>
                  <a:gs pos="100000">
                    <a:srgbClr val="FF0066">
                      <a:alpha val="0"/>
                    </a:srgbClr>
                  </a:gs>
                </a:gsLst>
                <a:lin ang="0" scaled="1"/>
                <a:tileRect/>
              </a:gradFill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H="1">
              <a:off x="3851920" y="4941168"/>
              <a:ext cx="5292080" cy="0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FF0066"/>
                  </a:gs>
                  <a:gs pos="50000">
                    <a:srgbClr val="FF0066">
                      <a:alpha val="22000"/>
                    </a:srgbClr>
                  </a:gs>
                  <a:gs pos="100000">
                    <a:srgbClr val="FF0066">
                      <a:alpha val="0"/>
                    </a:srgbClr>
                  </a:gs>
                </a:gsLst>
                <a:lin ang="0" scaled="1"/>
                <a:tileRect/>
              </a:gradFill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31" name="Picture 7" descr="C:\Users\Александр\Desktop\disneyland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2320" y="4437112"/>
            <a:ext cx="1351956" cy="163713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24148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noFill/>
                  <a:prstDash val="solid"/>
                </a:ln>
                <a:solidFill>
                  <a:srgbClr val="00B0F0"/>
                </a:solidFill>
                <a:latin typeface="Rain Tungsten Medium" pitchFamily="2" charset="0"/>
                <a:cs typeface="Rain Tungsten Medium" pitchFamily="2" charset="0"/>
              </a:rPr>
              <a:t>Конкурс на лучшую учебную презентацию — 2014.  </a:t>
            </a:r>
            <a:r>
              <a:rPr lang="ru-RU" sz="2800" dirty="0" err="1" smtClean="0">
                <a:ln w="18415" cmpd="sng">
                  <a:noFill/>
                  <a:prstDash val="solid"/>
                </a:ln>
                <a:solidFill>
                  <a:srgbClr val="00B0F0"/>
                </a:solidFill>
                <a:latin typeface="Rain Tungsten Medium" pitchFamily="2" charset="0"/>
                <a:cs typeface="Rain Tungsten Medium" pitchFamily="2" charset="0"/>
              </a:rPr>
              <a:t>УчебныеПрезентации.рф</a:t>
            </a:r>
            <a:endParaRPr lang="ru-RU" sz="2800" dirty="0" smtClean="0">
              <a:ln w="18415" cmpd="sng">
                <a:noFill/>
                <a:prstDash val="solid"/>
              </a:ln>
              <a:solidFill>
                <a:srgbClr val="00B0F0"/>
              </a:solidFill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021288"/>
            <a:ext cx="9144000" cy="83671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0" y="602128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noFill/>
                  <a:prstDash val="solid"/>
                </a:ln>
                <a:solidFill>
                  <a:srgbClr val="3399FF"/>
                </a:solidFill>
                <a:latin typeface="Rain Tungsten Medium" pitchFamily="2" charset="0"/>
                <a:cs typeface="Rain Tungsten Medium" pitchFamily="2" charset="0"/>
              </a:rPr>
              <a:t>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5446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309320"/>
            <a:ext cx="9144000" cy="620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39552" y="1412776"/>
            <a:ext cx="8064896" cy="4320480"/>
          </a:xfrm>
          <a:prstGeom prst="roundRect">
            <a:avLst>
              <a:gd name="adj" fmla="val 9848"/>
            </a:avLst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с двумя вырезанными противолежащими углами 57"/>
          <p:cNvSpPr/>
          <p:nvPr/>
        </p:nvSpPr>
        <p:spPr>
          <a:xfrm rot="21396011">
            <a:off x="315337" y="1069251"/>
            <a:ext cx="8444269" cy="880740"/>
          </a:xfrm>
          <a:prstGeom prst="snip2DiagRect">
            <a:avLst>
              <a:gd name="adj1" fmla="val 0"/>
              <a:gd name="adj2" fmla="val 30636"/>
            </a:avLst>
          </a:prstGeom>
          <a:solidFill>
            <a:srgbClr val="FF006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Телефонные коды стран</a:t>
            </a:r>
            <a:endParaRPr lang="ru-RU" sz="4800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18918965">
            <a:off x="8268927" y="1435271"/>
            <a:ext cx="749467" cy="17295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 rot="19679502">
            <a:off x="91673" y="1346709"/>
            <a:ext cx="772195" cy="16174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10-конечная звезда 62"/>
          <p:cNvSpPr/>
          <p:nvPr/>
        </p:nvSpPr>
        <p:spPr>
          <a:xfrm rot="21001817">
            <a:off x="812236" y="2693572"/>
            <a:ext cx="717086" cy="717086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7</a:t>
            </a:r>
            <a:endParaRPr lang="ru-RU" sz="32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 rot="21289732">
            <a:off x="1522786" y="258568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Россия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66" name="10-конечная звезда 65"/>
          <p:cNvSpPr/>
          <p:nvPr/>
        </p:nvSpPr>
        <p:spPr>
          <a:xfrm rot="21001817">
            <a:off x="812236" y="3740002"/>
            <a:ext cx="717086" cy="717086"/>
          </a:xfrm>
          <a:prstGeom prst="star10">
            <a:avLst/>
          </a:prstGeom>
          <a:solidFill>
            <a:srgbClr val="FFC000"/>
          </a:solidFill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86</a:t>
            </a:r>
            <a:endParaRPr lang="ru-RU" sz="24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 rot="21289732">
            <a:off x="1522786" y="363211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Китай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73" name="10-конечная звезда 72"/>
          <p:cNvSpPr/>
          <p:nvPr/>
        </p:nvSpPr>
        <p:spPr>
          <a:xfrm rot="21001817">
            <a:off x="812236" y="4709796"/>
            <a:ext cx="717086" cy="717086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39</a:t>
            </a:r>
            <a:endParaRPr lang="ru-RU" sz="24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 rot="21289732">
            <a:off x="1522786" y="46019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Италия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77" name="10-конечная звезда 76"/>
          <p:cNvSpPr/>
          <p:nvPr/>
        </p:nvSpPr>
        <p:spPr>
          <a:xfrm rot="21001817">
            <a:off x="3332516" y="2256896"/>
            <a:ext cx="717086" cy="717086"/>
          </a:xfrm>
          <a:prstGeom prst="star10">
            <a:avLst/>
          </a:prstGeom>
          <a:solidFill>
            <a:srgbClr val="FFC000"/>
          </a:solidFill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34</a:t>
            </a:r>
            <a:endParaRPr lang="ru-RU" sz="24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 rot="21289732">
            <a:off x="4043066" y="21490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Испания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91" name="10-конечная звезда 90"/>
          <p:cNvSpPr/>
          <p:nvPr/>
        </p:nvSpPr>
        <p:spPr>
          <a:xfrm rot="21001817">
            <a:off x="3332516" y="3159310"/>
            <a:ext cx="717086" cy="717086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33</a:t>
            </a:r>
            <a:endParaRPr lang="ru-RU" sz="24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 rot="21289732">
            <a:off x="4043066" y="305142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Франция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102" name="10-конечная звезда 101"/>
          <p:cNvSpPr/>
          <p:nvPr/>
        </p:nvSpPr>
        <p:spPr>
          <a:xfrm rot="21001817">
            <a:off x="3332516" y="4023406"/>
            <a:ext cx="717086" cy="717086"/>
          </a:xfrm>
          <a:prstGeom prst="star10">
            <a:avLst/>
          </a:prstGeom>
          <a:solidFill>
            <a:srgbClr val="FFC000"/>
          </a:solidFill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81</a:t>
            </a:r>
            <a:endParaRPr lang="ru-RU" sz="28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 rot="21289732">
            <a:off x="4043066" y="391401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Япония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104" name="10-конечная звезда 103"/>
          <p:cNvSpPr/>
          <p:nvPr/>
        </p:nvSpPr>
        <p:spPr>
          <a:xfrm rot="21001817">
            <a:off x="3332516" y="4892130"/>
            <a:ext cx="717086" cy="717086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49</a:t>
            </a:r>
            <a:endParaRPr lang="ru-RU" sz="24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 rot="21289732">
            <a:off x="4042416" y="4769874"/>
            <a:ext cx="2407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Германия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106" name="10-конечная звезда 105"/>
          <p:cNvSpPr/>
          <p:nvPr/>
        </p:nvSpPr>
        <p:spPr>
          <a:xfrm rot="21001817">
            <a:off x="6026398" y="2261524"/>
            <a:ext cx="717086" cy="717086"/>
          </a:xfrm>
          <a:prstGeom prst="star10">
            <a:avLst/>
          </a:prstGeom>
          <a:solidFill>
            <a:srgbClr val="FFC000"/>
          </a:solidFill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1</a:t>
            </a:r>
            <a:endParaRPr lang="ru-RU" sz="32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 rot="21289732">
            <a:off x="6736948" y="215364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США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108" name="10-конечная звезда 107"/>
          <p:cNvSpPr/>
          <p:nvPr/>
        </p:nvSpPr>
        <p:spPr>
          <a:xfrm rot="21001817">
            <a:off x="6068820" y="3269636"/>
            <a:ext cx="717086" cy="717086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44</a:t>
            </a:r>
            <a:endParaRPr lang="ru-RU" sz="24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 rot="21289732">
            <a:off x="6779370" y="316175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Англия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110" name="10-конечная звезда 109"/>
          <p:cNvSpPr/>
          <p:nvPr/>
        </p:nvSpPr>
        <p:spPr>
          <a:xfrm rot="21001817">
            <a:off x="6068820" y="4239430"/>
            <a:ext cx="717086" cy="717086"/>
          </a:xfrm>
          <a:prstGeom prst="star10">
            <a:avLst/>
          </a:prstGeom>
          <a:solidFill>
            <a:srgbClr val="FFC000"/>
          </a:solidFill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1</a:t>
            </a:r>
            <a:endParaRPr lang="ru-RU" sz="28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 rot="21289732">
            <a:off x="6779370" y="413154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Канада</a:t>
            </a:r>
            <a:endParaRPr lang="ru-RU" sz="3600" dirty="0">
              <a:latin typeface="Lobster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/>
      <p:bldP spid="66" grpId="0" animBg="1"/>
      <p:bldP spid="71" grpId="0"/>
      <p:bldP spid="73" grpId="0" animBg="1"/>
      <p:bldP spid="75" grpId="0"/>
      <p:bldP spid="77" grpId="0" animBg="1"/>
      <p:bldP spid="79" grpId="0"/>
      <p:bldP spid="91" grpId="0" animBg="1"/>
      <p:bldP spid="101" grpId="0"/>
      <p:bldP spid="102" grpId="0" animBg="1"/>
      <p:bldP spid="103" grpId="0"/>
      <p:bldP spid="104" grpId="0" animBg="1"/>
      <p:bldP spid="105" grpId="0"/>
      <p:bldP spid="106" grpId="0" animBg="1"/>
      <p:bldP spid="107" grpId="0"/>
      <p:bldP spid="108" grpId="0" animBg="1"/>
      <p:bldP spid="109" grpId="0"/>
      <p:bldP spid="110" grpId="0" animBg="1"/>
      <p:bldP spid="1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38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Россия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53" name="Хорда 52"/>
          <p:cNvSpPr/>
          <p:nvPr/>
        </p:nvSpPr>
        <p:spPr>
          <a:xfrm rot="17575970">
            <a:off x="1270995" y="3224338"/>
            <a:ext cx="2391409" cy="2391409"/>
          </a:xfrm>
          <a:prstGeom prst="chord">
            <a:avLst/>
          </a:prstGeom>
          <a:solidFill>
            <a:srgbClr val="00A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Хорда 53"/>
          <p:cNvSpPr/>
          <p:nvPr/>
        </p:nvSpPr>
        <p:spPr>
          <a:xfrm rot="17575970">
            <a:off x="5481596" y="3224339"/>
            <a:ext cx="2391409" cy="2391409"/>
          </a:xfrm>
          <a:prstGeom prst="chord">
            <a:avLst/>
          </a:prstGeom>
          <a:solidFill>
            <a:srgbClr val="00A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Хорда 56"/>
          <p:cNvSpPr/>
          <p:nvPr/>
        </p:nvSpPr>
        <p:spPr>
          <a:xfrm rot="4024030" flipV="1">
            <a:off x="1270995" y="3224338"/>
            <a:ext cx="2391409" cy="2391409"/>
          </a:xfrm>
          <a:prstGeom prst="chord">
            <a:avLst/>
          </a:prstGeom>
          <a:solidFill>
            <a:srgbClr val="00A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Хорда 57"/>
          <p:cNvSpPr/>
          <p:nvPr/>
        </p:nvSpPr>
        <p:spPr>
          <a:xfrm rot="4024030" flipV="1">
            <a:off x="5447459" y="3224339"/>
            <a:ext cx="2391409" cy="2391409"/>
          </a:xfrm>
          <a:prstGeom prst="chord">
            <a:avLst/>
          </a:prstGeom>
          <a:solidFill>
            <a:srgbClr val="00A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539552" y="4489713"/>
            <a:ext cx="3816424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Флаг России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860032" y="4489713"/>
            <a:ext cx="3816424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Герб России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grpSp>
        <p:nvGrpSpPr>
          <p:cNvPr id="89" name="Группа 88"/>
          <p:cNvGrpSpPr/>
          <p:nvPr/>
        </p:nvGrpSpPr>
        <p:grpSpPr>
          <a:xfrm>
            <a:off x="-1476672" y="2132856"/>
            <a:ext cx="10620672" cy="2160240"/>
            <a:chOff x="-1476672" y="2132856"/>
            <a:chExt cx="10620672" cy="2160240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0" y="2132856"/>
              <a:ext cx="9144000" cy="2160240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Равнобедренный треугольник 90"/>
            <p:cNvSpPr/>
            <p:nvPr/>
          </p:nvSpPr>
          <p:spPr>
            <a:xfrm rot="16200000">
              <a:off x="-1818964" y="2475148"/>
              <a:ext cx="2160240" cy="1475656"/>
            </a:xfrm>
            <a:prstGeom prst="triangle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3" name="Группа 82"/>
          <p:cNvGrpSpPr/>
          <p:nvPr/>
        </p:nvGrpSpPr>
        <p:grpSpPr>
          <a:xfrm>
            <a:off x="5218687" y="1700808"/>
            <a:ext cx="3025721" cy="3025721"/>
            <a:chOff x="4499992" y="1340768"/>
            <a:chExt cx="2880320" cy="28803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0" name="Группа 69"/>
            <p:cNvGrpSpPr/>
            <p:nvPr/>
          </p:nvGrpSpPr>
          <p:grpSpPr>
            <a:xfrm>
              <a:off x="4499992" y="1340768"/>
              <a:ext cx="2880320" cy="2880320"/>
              <a:chOff x="403920" y="1493168"/>
              <a:chExt cx="2880320" cy="2880320"/>
            </a:xfrm>
          </p:grpSpPr>
          <p:sp>
            <p:nvSpPr>
              <p:cNvPr id="68" name="Овал 67"/>
              <p:cNvSpPr/>
              <p:nvPr/>
            </p:nvSpPr>
            <p:spPr>
              <a:xfrm>
                <a:off x="403920" y="1493168"/>
                <a:ext cx="2880320" cy="28803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Овал 68"/>
              <p:cNvSpPr/>
              <p:nvPr/>
            </p:nvSpPr>
            <p:spPr>
              <a:xfrm>
                <a:off x="547936" y="1637184"/>
                <a:ext cx="2592288" cy="2592288"/>
              </a:xfrm>
              <a:prstGeom prst="ellipse">
                <a:avLst/>
              </a:prstGeom>
              <a:noFill/>
              <a:ln w="57150">
                <a:solidFill>
                  <a:srgbClr val="00ADEA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9" name="Группа 58"/>
            <p:cNvGrpSpPr/>
            <p:nvPr/>
          </p:nvGrpSpPr>
          <p:grpSpPr>
            <a:xfrm>
              <a:off x="4860032" y="1700808"/>
              <a:ext cx="2160240" cy="2160240"/>
              <a:chOff x="5580112" y="3356992"/>
              <a:chExt cx="2160240" cy="2160240"/>
            </a:xfrm>
          </p:grpSpPr>
          <p:sp>
            <p:nvSpPr>
              <p:cNvPr id="55" name="Овал 54"/>
              <p:cNvSpPr/>
              <p:nvPr/>
            </p:nvSpPr>
            <p:spPr>
              <a:xfrm>
                <a:off x="5580112" y="3356992"/>
                <a:ext cx="2160240" cy="21602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030" name="Picture 6" descr="http://www.globalreach.ru/tmce/img/clients/rosimujestvo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922870" y="3631128"/>
                <a:ext cx="1457442" cy="1598072"/>
              </a:xfrm>
              <a:prstGeom prst="rect">
                <a:avLst/>
              </a:prstGeom>
              <a:noFill/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grpSp>
        <p:nvGrpSpPr>
          <p:cNvPr id="84" name="Группа 83"/>
          <p:cNvGrpSpPr/>
          <p:nvPr/>
        </p:nvGrpSpPr>
        <p:grpSpPr>
          <a:xfrm>
            <a:off x="610175" y="1702194"/>
            <a:ext cx="3420380" cy="3040338"/>
            <a:chOff x="35496" y="1556792"/>
            <a:chExt cx="3240360" cy="28803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3" name="Группа 72"/>
            <p:cNvGrpSpPr/>
            <p:nvPr/>
          </p:nvGrpSpPr>
          <p:grpSpPr>
            <a:xfrm>
              <a:off x="251520" y="1556792"/>
              <a:ext cx="2880320" cy="2880320"/>
              <a:chOff x="251520" y="1340768"/>
              <a:chExt cx="2880320" cy="2880320"/>
            </a:xfrm>
          </p:grpSpPr>
          <p:sp>
            <p:nvSpPr>
              <p:cNvPr id="63" name="Овал 62"/>
              <p:cNvSpPr/>
              <p:nvPr/>
            </p:nvSpPr>
            <p:spPr>
              <a:xfrm>
                <a:off x="251520" y="1340768"/>
                <a:ext cx="2880320" cy="28803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Овал 63"/>
              <p:cNvSpPr/>
              <p:nvPr/>
            </p:nvSpPr>
            <p:spPr>
              <a:xfrm>
                <a:off x="395536" y="1484784"/>
                <a:ext cx="2592288" cy="2592288"/>
              </a:xfrm>
              <a:prstGeom prst="ellipse">
                <a:avLst/>
              </a:prstGeom>
              <a:noFill/>
              <a:ln w="57150">
                <a:solidFill>
                  <a:srgbClr val="00ADEA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1028" name="Picture 4" descr="C:\Users\Александр\Desktop\russia_round_icon_384 (1)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496" y="1772816"/>
              <a:ext cx="3240360" cy="242656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Россия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53" name="Хорда 52"/>
          <p:cNvSpPr/>
          <p:nvPr/>
        </p:nvSpPr>
        <p:spPr>
          <a:xfrm rot="17575970">
            <a:off x="1270995" y="3224338"/>
            <a:ext cx="2391409" cy="2391409"/>
          </a:xfrm>
          <a:prstGeom prst="chord">
            <a:avLst/>
          </a:prstGeom>
          <a:solidFill>
            <a:srgbClr val="00A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Хорда 53"/>
          <p:cNvSpPr/>
          <p:nvPr/>
        </p:nvSpPr>
        <p:spPr>
          <a:xfrm rot="17575970">
            <a:off x="5481596" y="3224339"/>
            <a:ext cx="2391409" cy="2391409"/>
          </a:xfrm>
          <a:prstGeom prst="chord">
            <a:avLst/>
          </a:prstGeom>
          <a:solidFill>
            <a:srgbClr val="00A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Хорда 56"/>
          <p:cNvSpPr/>
          <p:nvPr/>
        </p:nvSpPr>
        <p:spPr>
          <a:xfrm rot="4024030" flipV="1">
            <a:off x="1270995" y="3224338"/>
            <a:ext cx="2391409" cy="2391409"/>
          </a:xfrm>
          <a:prstGeom prst="chord">
            <a:avLst/>
          </a:prstGeom>
          <a:solidFill>
            <a:srgbClr val="00A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Хорда 57"/>
          <p:cNvSpPr/>
          <p:nvPr/>
        </p:nvSpPr>
        <p:spPr>
          <a:xfrm rot="4024030" flipV="1">
            <a:off x="5447459" y="3224339"/>
            <a:ext cx="2391409" cy="2391409"/>
          </a:xfrm>
          <a:prstGeom prst="chord">
            <a:avLst/>
          </a:prstGeom>
          <a:solidFill>
            <a:srgbClr val="00A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2627784" y="1556792"/>
            <a:ext cx="3816424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88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bster" pitchFamily="2" charset="0"/>
                <a:cs typeface="Rain Tungsten Medium" pitchFamily="2" charset="0"/>
              </a:rPr>
              <a:t>Москва</a:t>
            </a:r>
            <a:endParaRPr lang="ru-RU" sz="88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bster" pitchFamily="2" charset="0"/>
              <a:cs typeface="Rain Tungsten Medium" pitchFamily="2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0" y="3140968"/>
            <a:ext cx="9144000" cy="266429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0" y="3284984"/>
            <a:ext cx="9144000" cy="0"/>
          </a:xfrm>
          <a:prstGeom prst="line">
            <a:avLst/>
          </a:prstGeom>
          <a:ln w="57150">
            <a:solidFill>
              <a:srgbClr val="00ADEA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0" y="5661248"/>
            <a:ext cx="9144000" cy="0"/>
          </a:xfrm>
          <a:prstGeom prst="line">
            <a:avLst/>
          </a:prstGeom>
          <a:ln w="57150">
            <a:solidFill>
              <a:srgbClr val="00ADEA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2" name="Группа 60"/>
          <p:cNvGrpSpPr/>
          <p:nvPr/>
        </p:nvGrpSpPr>
        <p:grpSpPr>
          <a:xfrm flipH="1">
            <a:off x="4771060" y="332656"/>
            <a:ext cx="4372940" cy="864096"/>
            <a:chOff x="-2213340" y="413136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Прямоугольник 36"/>
            <p:cNvSpPr/>
            <p:nvPr/>
          </p:nvSpPr>
          <p:spPr>
            <a:xfrm>
              <a:off x="-2213340" y="413136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Столица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38" name="Нашивка 37"/>
            <p:cNvSpPr/>
            <p:nvPr/>
          </p:nvSpPr>
          <p:spPr>
            <a:xfrm>
              <a:off x="4734924" y="413136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Прямая соединительная линия 41"/>
          <p:cNvCxnSpPr/>
          <p:nvPr/>
        </p:nvCxnSpPr>
        <p:spPr>
          <a:xfrm>
            <a:off x="6444208" y="2322580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971600" y="2276872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1204" name="Picture 4" descr="http://pouke.org/forum/uploads/73b9fd962678adbfaa3b93db874d37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0660" y="3573016"/>
            <a:ext cx="2651820" cy="181135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1206" name="Picture 6" descr="http://amolife.com/image/images/stories/AroundTheWorld/Places/great_cathedral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573016"/>
            <a:ext cx="2421310" cy="181779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1210" name="Picture 10" descr="http://www.gorodokk.ru/fotosmall.php?foto=city/Moskva_62.jpg&amp;w=origina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573016"/>
            <a:ext cx="2700299" cy="1800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Китай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53955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Флаг Китая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86003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Герб Китая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-1476672" y="2132856"/>
            <a:ext cx="10620672" cy="2160240"/>
            <a:chOff x="-1476672" y="2132856"/>
            <a:chExt cx="10620672" cy="216024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0" y="2132856"/>
              <a:ext cx="9144000" cy="21602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 rot="16200000">
              <a:off x="-1818964" y="2475148"/>
              <a:ext cx="2160240" cy="147565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218687" y="1700808"/>
            <a:ext cx="3025721" cy="3025721"/>
            <a:chOff x="5218687" y="1700808"/>
            <a:chExt cx="3025721" cy="3025721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5218687" y="1700808"/>
              <a:ext cx="3025721" cy="3025721"/>
              <a:chOff x="4499992" y="1340768"/>
              <a:chExt cx="2880320" cy="28803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9" name="Группа 69"/>
              <p:cNvGrpSpPr/>
              <p:nvPr/>
            </p:nvGrpSpPr>
            <p:grpSpPr>
              <a:xfrm>
                <a:off x="4499992" y="1340768"/>
                <a:ext cx="2880320" cy="2880320"/>
                <a:chOff x="403920" y="1493168"/>
                <a:chExt cx="2880320" cy="2880320"/>
              </a:xfrm>
            </p:grpSpPr>
            <p:sp>
              <p:nvSpPr>
                <p:cNvPr id="23" name="Овал 22"/>
                <p:cNvSpPr/>
                <p:nvPr/>
              </p:nvSpPr>
              <p:spPr>
                <a:xfrm>
                  <a:off x="403920" y="1493168"/>
                  <a:ext cx="2880320" cy="2880320"/>
                </a:xfrm>
                <a:prstGeom prst="ellipse">
                  <a:avLst/>
                </a:prstGeom>
                <a:solidFill>
                  <a:srgbClr val="FF0066"/>
                </a:solidFill>
                <a:ln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Овал 23"/>
                <p:cNvSpPr/>
                <p:nvPr/>
              </p:nvSpPr>
              <p:spPr>
                <a:xfrm>
                  <a:off x="547936" y="1637184"/>
                  <a:ext cx="2592288" cy="2592288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1" name="Овал 20"/>
              <p:cNvSpPr/>
              <p:nvPr/>
            </p:nvSpPr>
            <p:spPr>
              <a:xfrm>
                <a:off x="4877333" y="1716791"/>
                <a:ext cx="2160240" cy="21602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9698" name="Picture 2" descr="http://www.nswiki.net/images/548px-National_Emblem_of_the_People's_Republic_of_China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40152" y="2348880"/>
              <a:ext cx="1553405" cy="1700808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9" name="Группа 28"/>
          <p:cNvGrpSpPr/>
          <p:nvPr/>
        </p:nvGrpSpPr>
        <p:grpSpPr>
          <a:xfrm>
            <a:off x="683568" y="1702194"/>
            <a:ext cx="3384377" cy="3040338"/>
            <a:chOff x="683568" y="1702194"/>
            <a:chExt cx="3384377" cy="30403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4" name="Группа 72"/>
            <p:cNvGrpSpPr/>
            <p:nvPr/>
          </p:nvGrpSpPr>
          <p:grpSpPr>
            <a:xfrm>
              <a:off x="838200" y="1702194"/>
              <a:ext cx="3040338" cy="3040338"/>
              <a:chOff x="251520" y="1340768"/>
              <a:chExt cx="2880320" cy="2880320"/>
            </a:xfrm>
          </p:grpSpPr>
          <p:sp>
            <p:nvSpPr>
              <p:cNvPr id="16" name="Овал 15"/>
              <p:cNvSpPr/>
              <p:nvPr/>
            </p:nvSpPr>
            <p:spPr>
              <a:xfrm>
                <a:off x="251520" y="1340768"/>
                <a:ext cx="2880320" cy="2880320"/>
              </a:xfrm>
              <a:prstGeom prst="ellipse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395536" y="1484784"/>
                <a:ext cx="2592288" cy="2592288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8" name="Picture 4" descr="C:\Users\Александр\Desktop\china_round_icon_384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3568" y="1970838"/>
              <a:ext cx="3384377" cy="2538282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Китай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2627784" y="1628800"/>
            <a:ext cx="3816424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endParaRPr lang="ru-RU" sz="88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bster" pitchFamily="2" charset="0"/>
              <a:cs typeface="Rain Tungsten Medium" pitchFamily="2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3140968"/>
            <a:ext cx="9144000" cy="2664296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0" y="3284984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-36512" y="5661248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1" name="Группа 60"/>
          <p:cNvGrpSpPr/>
          <p:nvPr/>
        </p:nvGrpSpPr>
        <p:grpSpPr>
          <a:xfrm flipH="1">
            <a:off x="4771060" y="332656"/>
            <a:ext cx="4372940" cy="864096"/>
            <a:chOff x="-2213340" y="413136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Прямоугольник 31"/>
            <p:cNvSpPr/>
            <p:nvPr/>
          </p:nvSpPr>
          <p:spPr>
            <a:xfrm>
              <a:off x="-2213340" y="413136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Столица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33" name="Нашивка 32"/>
            <p:cNvSpPr/>
            <p:nvPr/>
          </p:nvSpPr>
          <p:spPr>
            <a:xfrm>
              <a:off x="4734924" y="413136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34" name="Прямая соединительная линия 33"/>
          <p:cNvCxnSpPr/>
          <p:nvPr/>
        </p:nvCxnSpPr>
        <p:spPr>
          <a:xfrm>
            <a:off x="6228184" y="2394588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1187624" y="2348880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2699792" y="1609393"/>
            <a:ext cx="3816424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88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bster" pitchFamily="2" charset="0"/>
                <a:cs typeface="Rain Tungsten Medium" pitchFamily="2" charset="0"/>
              </a:rPr>
              <a:t>Пекин</a:t>
            </a:r>
            <a:endParaRPr lang="ru-RU" sz="88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bster" pitchFamily="2" charset="0"/>
              <a:cs typeface="Rain Tungsten Medium" pitchFamily="2" charset="0"/>
            </a:endParaRPr>
          </a:p>
        </p:txBody>
      </p:sp>
      <p:pic>
        <p:nvPicPr>
          <p:cNvPr id="48130" name="Picture 2" descr="http://www.tourblogger.ru/sites/default/files/imagecache/600x450/albums/18958/6463/original/2009_202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1496" y="3573016"/>
            <a:ext cx="2474640" cy="185598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8132" name="Picture 4" descr="http://stat17.privet.ru/lr/0a0171adc14bdc0d41f10d15b31810b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573016"/>
            <a:ext cx="2810473" cy="187220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8134" name="Picture 6" descr="http://img-fotki.yandex.ru/get/6104/130283026.10c/0_7ddae_a63c183b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73016"/>
            <a:ext cx="2795464" cy="186247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Италия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53955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Флаг Италии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86003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Герб Италии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-1476672" y="2132856"/>
            <a:ext cx="10620672" cy="2160240"/>
            <a:chOff x="-1476672" y="2132856"/>
            <a:chExt cx="10620672" cy="216024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0" y="2132856"/>
              <a:ext cx="9144000" cy="2160240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 rot="16200000">
              <a:off x="-1818964" y="2475148"/>
              <a:ext cx="2160240" cy="1475656"/>
            </a:xfrm>
            <a:prstGeom prst="triangle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218687" y="1700808"/>
            <a:ext cx="3025721" cy="3025721"/>
            <a:chOff x="5218687" y="1700808"/>
            <a:chExt cx="3025721" cy="3025721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5218687" y="1700808"/>
              <a:ext cx="3025721" cy="3025721"/>
              <a:chOff x="4499992" y="1340768"/>
              <a:chExt cx="2880320" cy="28803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" name="Группа 69"/>
              <p:cNvGrpSpPr/>
              <p:nvPr/>
            </p:nvGrpSpPr>
            <p:grpSpPr>
              <a:xfrm>
                <a:off x="4499992" y="1340768"/>
                <a:ext cx="2880320" cy="2880320"/>
                <a:chOff x="403920" y="1493168"/>
                <a:chExt cx="2880320" cy="2880320"/>
              </a:xfrm>
            </p:grpSpPr>
            <p:sp>
              <p:nvSpPr>
                <p:cNvPr id="24" name="Овал 23"/>
                <p:cNvSpPr/>
                <p:nvPr/>
              </p:nvSpPr>
              <p:spPr>
                <a:xfrm>
                  <a:off x="403920" y="1493168"/>
                  <a:ext cx="2880320" cy="28803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Овал 24"/>
                <p:cNvSpPr/>
                <p:nvPr/>
              </p:nvSpPr>
              <p:spPr>
                <a:xfrm>
                  <a:off x="547936" y="1637184"/>
                  <a:ext cx="2592288" cy="2592288"/>
                </a:xfrm>
                <a:prstGeom prst="ellipse">
                  <a:avLst/>
                </a:prstGeom>
                <a:noFill/>
                <a:ln w="57150">
                  <a:solidFill>
                    <a:srgbClr val="00ADEA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2" name="Овал 21"/>
              <p:cNvSpPr/>
              <p:nvPr/>
            </p:nvSpPr>
            <p:spPr>
              <a:xfrm>
                <a:off x="4860032" y="1700808"/>
                <a:ext cx="2160240" cy="21602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11266" name="Picture 2" descr="http://www.nicolosiformazione.com/images/stories/repubblic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2204864"/>
              <a:ext cx="1792554" cy="2016224"/>
            </a:xfrm>
            <a:prstGeom prst="rect">
              <a:avLst/>
            </a:prstGeom>
            <a:noFill/>
          </p:spPr>
        </p:pic>
      </p:grpSp>
      <p:grpSp>
        <p:nvGrpSpPr>
          <p:cNvPr id="29" name="Группа 28"/>
          <p:cNvGrpSpPr/>
          <p:nvPr/>
        </p:nvGrpSpPr>
        <p:grpSpPr>
          <a:xfrm>
            <a:off x="611560" y="1702194"/>
            <a:ext cx="3502645" cy="3040338"/>
            <a:chOff x="611560" y="1702194"/>
            <a:chExt cx="3502645" cy="30403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5" name="Группа 72"/>
            <p:cNvGrpSpPr/>
            <p:nvPr/>
          </p:nvGrpSpPr>
          <p:grpSpPr>
            <a:xfrm>
              <a:off x="838200" y="1702194"/>
              <a:ext cx="3040338" cy="3040338"/>
              <a:chOff x="251520" y="1340768"/>
              <a:chExt cx="2880320" cy="2880320"/>
            </a:xfrm>
          </p:grpSpPr>
          <p:sp>
            <p:nvSpPr>
              <p:cNvPr id="17" name="Овал 16"/>
              <p:cNvSpPr/>
              <p:nvPr/>
            </p:nvSpPr>
            <p:spPr>
              <a:xfrm>
                <a:off x="251520" y="1340768"/>
                <a:ext cx="2880320" cy="28803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395536" y="1484784"/>
                <a:ext cx="2592288" cy="2592288"/>
              </a:xfrm>
              <a:prstGeom prst="ellipse">
                <a:avLst/>
              </a:prstGeom>
              <a:noFill/>
              <a:ln w="57150">
                <a:solidFill>
                  <a:srgbClr val="00ADEA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8" name="Picture 2" descr="C:\Users\Александр\Desktop\italy_round_icon_384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1560" y="1916832"/>
              <a:ext cx="3502645" cy="262698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Италия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2627784" y="1556792"/>
            <a:ext cx="3816424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88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bster" pitchFamily="2" charset="0"/>
                <a:cs typeface="Rain Tungsten Medium" pitchFamily="2" charset="0"/>
              </a:rPr>
              <a:t>Рим</a:t>
            </a:r>
            <a:endParaRPr lang="ru-RU" sz="88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bster" pitchFamily="2" charset="0"/>
              <a:cs typeface="Rain Tungsten Medium" pitchFamily="2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3140968"/>
            <a:ext cx="9144000" cy="266429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0" y="3284984"/>
            <a:ext cx="9144000" cy="0"/>
          </a:xfrm>
          <a:prstGeom prst="line">
            <a:avLst/>
          </a:prstGeom>
          <a:ln w="57150">
            <a:solidFill>
              <a:srgbClr val="00ADEA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0" y="5661248"/>
            <a:ext cx="9144000" cy="0"/>
          </a:xfrm>
          <a:prstGeom prst="line">
            <a:avLst/>
          </a:prstGeom>
          <a:ln w="57150">
            <a:solidFill>
              <a:srgbClr val="00ADEA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2" name="Группа 60"/>
          <p:cNvGrpSpPr/>
          <p:nvPr/>
        </p:nvGrpSpPr>
        <p:grpSpPr>
          <a:xfrm flipH="1">
            <a:off x="4771060" y="332656"/>
            <a:ext cx="4372940" cy="864096"/>
            <a:chOff x="-2213340" y="413136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рямоугольник 32"/>
            <p:cNvSpPr/>
            <p:nvPr/>
          </p:nvSpPr>
          <p:spPr>
            <a:xfrm>
              <a:off x="-2213340" y="413136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Столица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34" name="Нашивка 33"/>
            <p:cNvSpPr/>
            <p:nvPr/>
          </p:nvSpPr>
          <p:spPr>
            <a:xfrm>
              <a:off x="4734924" y="413136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35" name="Прямая соединительная линия 34"/>
          <p:cNvCxnSpPr/>
          <p:nvPr/>
        </p:nvCxnSpPr>
        <p:spPr>
          <a:xfrm>
            <a:off x="5796136" y="2322580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1619672" y="2276872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7106" name="Picture 2" descr="http://www.dv-tour.com.ua/assets/images/novogodnije_tury/italy/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582746"/>
            <a:ext cx="2723456" cy="181450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7108" name="Picture 4" descr="http://www.tavio.ru/files/gallery/174/kolizey-v-ri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73016"/>
            <a:ext cx="2723456" cy="181450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7110" name="Picture 6" descr="http://arome.org.ua/wp-content/uploads/2013/03/venecia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573016"/>
            <a:ext cx="2409900" cy="18074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Испания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53955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Флаг Испании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86003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Герб Испании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-1476672" y="2132856"/>
            <a:ext cx="10620672" cy="2160240"/>
            <a:chOff x="-1476672" y="2132856"/>
            <a:chExt cx="10620672" cy="2160240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0" y="2132856"/>
              <a:ext cx="9144000" cy="21602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 rot="16200000">
              <a:off x="-1818964" y="2475148"/>
              <a:ext cx="2160240" cy="147565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83568" y="1702194"/>
            <a:ext cx="3360373" cy="3040338"/>
            <a:chOff x="683568" y="1702194"/>
            <a:chExt cx="3360373" cy="30403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5" name="Группа 72"/>
            <p:cNvGrpSpPr/>
            <p:nvPr/>
          </p:nvGrpSpPr>
          <p:grpSpPr>
            <a:xfrm>
              <a:off x="838201" y="1702194"/>
              <a:ext cx="3040338" cy="3040338"/>
              <a:chOff x="251520" y="1340768"/>
              <a:chExt cx="2880320" cy="2880320"/>
            </a:xfrm>
          </p:grpSpPr>
          <p:sp>
            <p:nvSpPr>
              <p:cNvPr id="17" name="Овал 16"/>
              <p:cNvSpPr/>
              <p:nvPr/>
            </p:nvSpPr>
            <p:spPr>
              <a:xfrm>
                <a:off x="251520" y="1340768"/>
                <a:ext cx="2880320" cy="2880320"/>
              </a:xfrm>
              <a:prstGeom prst="ellipse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395536" y="1484784"/>
                <a:ext cx="2592288" cy="2592288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6" name="Picture 10" descr="C:\Users\Александр\Desktop\spain_round_icon_384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3568" y="1988840"/>
              <a:ext cx="3360373" cy="2520280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8" name="Группа 27"/>
          <p:cNvGrpSpPr/>
          <p:nvPr/>
        </p:nvGrpSpPr>
        <p:grpSpPr>
          <a:xfrm>
            <a:off x="5218687" y="1700808"/>
            <a:ext cx="3025721" cy="3025721"/>
            <a:chOff x="5218687" y="1700808"/>
            <a:chExt cx="3025721" cy="3025721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5218687" y="1700808"/>
              <a:ext cx="3025721" cy="3025721"/>
              <a:chOff x="4499992" y="1340768"/>
              <a:chExt cx="2880320" cy="28803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" name="Группа 69"/>
              <p:cNvGrpSpPr/>
              <p:nvPr/>
            </p:nvGrpSpPr>
            <p:grpSpPr>
              <a:xfrm>
                <a:off x="4499992" y="1340768"/>
                <a:ext cx="2880320" cy="2880320"/>
                <a:chOff x="403920" y="1493168"/>
                <a:chExt cx="2880320" cy="2880320"/>
              </a:xfrm>
            </p:grpSpPr>
            <p:sp>
              <p:nvSpPr>
                <p:cNvPr id="22" name="Овал 21"/>
                <p:cNvSpPr/>
                <p:nvPr/>
              </p:nvSpPr>
              <p:spPr>
                <a:xfrm>
                  <a:off x="403920" y="1493168"/>
                  <a:ext cx="2880320" cy="2880320"/>
                </a:xfrm>
                <a:prstGeom prst="ellipse">
                  <a:avLst/>
                </a:prstGeom>
                <a:solidFill>
                  <a:srgbClr val="FF0066"/>
                </a:solidFill>
                <a:ln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Овал 22"/>
                <p:cNvSpPr/>
                <p:nvPr/>
              </p:nvSpPr>
              <p:spPr>
                <a:xfrm>
                  <a:off x="547936" y="1637184"/>
                  <a:ext cx="2592288" cy="2592288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1" name="Овал 20"/>
              <p:cNvSpPr/>
              <p:nvPr/>
            </p:nvSpPr>
            <p:spPr>
              <a:xfrm>
                <a:off x="4877333" y="1716791"/>
                <a:ext cx="2160240" cy="21602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10242" name="Picture 2" descr="http://www.spainblog.ru/wp-content/uploads/2009/01/spain_gerb.gif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0152" y="2348880"/>
              <a:ext cx="1533073" cy="15841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Испания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0" y="3140968"/>
            <a:ext cx="9144000" cy="2664296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0" y="3284984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0" y="5661248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0" name="Группа 60"/>
          <p:cNvGrpSpPr/>
          <p:nvPr/>
        </p:nvGrpSpPr>
        <p:grpSpPr>
          <a:xfrm flipH="1">
            <a:off x="4771060" y="332656"/>
            <a:ext cx="4372940" cy="864096"/>
            <a:chOff x="-2213340" y="413136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Прямоугольник 30"/>
            <p:cNvSpPr/>
            <p:nvPr/>
          </p:nvSpPr>
          <p:spPr>
            <a:xfrm>
              <a:off x="-2213340" y="413136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Столица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32" name="Нашивка 31"/>
            <p:cNvSpPr/>
            <p:nvPr/>
          </p:nvSpPr>
          <p:spPr>
            <a:xfrm>
              <a:off x="4734924" y="413136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33" name="Прямая соединительная линия 32"/>
          <p:cNvCxnSpPr/>
          <p:nvPr/>
        </p:nvCxnSpPr>
        <p:spPr>
          <a:xfrm>
            <a:off x="6660232" y="2341987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899592" y="2296279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2483768" y="1556792"/>
            <a:ext cx="4176464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88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bster" pitchFamily="2" charset="0"/>
                <a:cs typeface="Rain Tungsten Medium" pitchFamily="2" charset="0"/>
              </a:rPr>
              <a:t>Мадрид</a:t>
            </a:r>
            <a:endParaRPr lang="ru-RU" sz="88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bster" pitchFamily="2" charset="0"/>
              <a:cs typeface="Rain Tungsten Medium" pitchFamily="2" charset="0"/>
            </a:endParaRPr>
          </a:p>
        </p:txBody>
      </p:sp>
      <p:pic>
        <p:nvPicPr>
          <p:cNvPr id="46082" name="Picture 2" descr="http://www.routenguru.de/images/Bilder/239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570945"/>
            <a:ext cx="2723456" cy="181450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6084" name="Picture 4" descr="http://s007.radikal.ru/i300/1101/84/9d59f963d2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73016"/>
            <a:ext cx="2701988" cy="1800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6088" name="Picture 8" descr="http://hotelsspain.ru/published/publicdata/SPAIN/attachments/SC/products_pictures/spain-25_en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573016"/>
            <a:ext cx="2400266" cy="1800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Франция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53955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Флаг Франции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86003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Герб Франции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-1476672" y="2132856"/>
            <a:ext cx="10620672" cy="2160240"/>
            <a:chOff x="-1476672" y="2132856"/>
            <a:chExt cx="10620672" cy="216024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0" y="2132856"/>
              <a:ext cx="9144000" cy="2160240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 rot="16200000">
              <a:off x="-1818964" y="2475148"/>
              <a:ext cx="2160240" cy="1475656"/>
            </a:xfrm>
            <a:prstGeom prst="triangle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218687" y="1700808"/>
            <a:ext cx="3025721" cy="3025721"/>
            <a:chOff x="5218687" y="1700808"/>
            <a:chExt cx="3025721" cy="3025721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5218687" y="1700808"/>
              <a:ext cx="3025721" cy="3025721"/>
              <a:chOff x="4499992" y="1340768"/>
              <a:chExt cx="2880320" cy="28803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9" name="Группа 69"/>
              <p:cNvGrpSpPr/>
              <p:nvPr/>
            </p:nvGrpSpPr>
            <p:grpSpPr>
              <a:xfrm>
                <a:off x="4499992" y="1340768"/>
                <a:ext cx="2880320" cy="2880320"/>
                <a:chOff x="403920" y="1493168"/>
                <a:chExt cx="2880320" cy="2880320"/>
              </a:xfrm>
            </p:grpSpPr>
            <p:sp>
              <p:nvSpPr>
                <p:cNvPr id="23" name="Овал 22"/>
                <p:cNvSpPr/>
                <p:nvPr/>
              </p:nvSpPr>
              <p:spPr>
                <a:xfrm>
                  <a:off x="403920" y="1493168"/>
                  <a:ext cx="2880320" cy="28803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Овал 23"/>
                <p:cNvSpPr/>
                <p:nvPr/>
              </p:nvSpPr>
              <p:spPr>
                <a:xfrm>
                  <a:off x="547936" y="1637184"/>
                  <a:ext cx="2592288" cy="2592288"/>
                </a:xfrm>
                <a:prstGeom prst="ellipse">
                  <a:avLst/>
                </a:prstGeom>
                <a:noFill/>
                <a:ln w="57150">
                  <a:solidFill>
                    <a:srgbClr val="00ADEA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1" name="Овал 20"/>
              <p:cNvSpPr/>
              <p:nvPr/>
            </p:nvSpPr>
            <p:spPr>
              <a:xfrm>
                <a:off x="4860032" y="1700808"/>
                <a:ext cx="2160240" cy="21602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9218" name="Picture 2" descr="http://www.banconotemondiali.it/public/francia_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2276872"/>
              <a:ext cx="1656184" cy="1874660"/>
            </a:xfrm>
            <a:prstGeom prst="rect">
              <a:avLst/>
            </a:prstGeom>
            <a:noFill/>
          </p:spPr>
        </p:pic>
      </p:grpSp>
      <p:grpSp>
        <p:nvGrpSpPr>
          <p:cNvPr id="29" name="Группа 28"/>
          <p:cNvGrpSpPr/>
          <p:nvPr/>
        </p:nvGrpSpPr>
        <p:grpSpPr>
          <a:xfrm>
            <a:off x="611560" y="1702194"/>
            <a:ext cx="3456384" cy="3040338"/>
            <a:chOff x="611560" y="1702194"/>
            <a:chExt cx="3456384" cy="30403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4" name="Группа 72"/>
            <p:cNvGrpSpPr/>
            <p:nvPr/>
          </p:nvGrpSpPr>
          <p:grpSpPr>
            <a:xfrm>
              <a:off x="838200" y="1702194"/>
              <a:ext cx="3040338" cy="3040338"/>
              <a:chOff x="251520" y="1340768"/>
              <a:chExt cx="2880320" cy="2880320"/>
            </a:xfrm>
          </p:grpSpPr>
          <p:sp>
            <p:nvSpPr>
              <p:cNvPr id="16" name="Овал 15"/>
              <p:cNvSpPr/>
              <p:nvPr/>
            </p:nvSpPr>
            <p:spPr>
              <a:xfrm>
                <a:off x="251520" y="1340768"/>
                <a:ext cx="2880320" cy="28803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395536" y="1484784"/>
                <a:ext cx="2592288" cy="2592288"/>
              </a:xfrm>
              <a:prstGeom prst="ellipse">
                <a:avLst/>
              </a:prstGeom>
              <a:noFill/>
              <a:ln w="57150">
                <a:solidFill>
                  <a:srgbClr val="00ADEA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7" name="Picture 8" descr="C:\Users\Александр\Desktop\france_round_icon_384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1560" y="1916832"/>
              <a:ext cx="3456384" cy="259228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6021288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12060"/>
            <a:ext cx="2123732" cy="1287760"/>
          </a:xfrm>
          <a:prstGeom prst="rect">
            <a:avLst/>
          </a:prstGeom>
          <a:noFill/>
        </p:spPr>
      </p:pic>
      <p:sp>
        <p:nvSpPr>
          <p:cNvPr id="29" name="Прямоугольник с двумя вырезанными противолежащими углами 28"/>
          <p:cNvSpPr/>
          <p:nvPr/>
        </p:nvSpPr>
        <p:spPr>
          <a:xfrm>
            <a:off x="251520" y="978452"/>
            <a:ext cx="8640960" cy="880740"/>
          </a:xfrm>
          <a:prstGeom prst="snip2DiagRect">
            <a:avLst>
              <a:gd name="adj1" fmla="val 0"/>
              <a:gd name="adj2" fmla="val 13185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Формирование представления о многообразии стран мира</a:t>
            </a:r>
            <a:endParaRPr lang="ru-RU" sz="36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 rot="19440651">
            <a:off x="8198266" y="1609562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 rot="19440651">
            <a:off x="-62378" y="1033498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с двумя вырезанными противолежащими углами 31"/>
          <p:cNvSpPr/>
          <p:nvPr/>
        </p:nvSpPr>
        <p:spPr>
          <a:xfrm>
            <a:off x="251520" y="2368044"/>
            <a:ext cx="8640960" cy="720080"/>
          </a:xfrm>
          <a:prstGeom prst="snip2DiagRect">
            <a:avLst>
              <a:gd name="adj1" fmla="val 0"/>
              <a:gd name="adj2" fmla="val 30636"/>
            </a:avLst>
          </a:prstGeom>
          <a:solidFill>
            <a:srgbClr val="FF006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выяснить основные критерии классификации стран мира;</a:t>
            </a:r>
            <a:endParaRPr lang="ru-RU" sz="36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19679502">
            <a:off x="-15831" y="2416381"/>
            <a:ext cx="772195" cy="16174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899592" y="40466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obster" pitchFamily="2" charset="0"/>
              </a:rPr>
              <a:t>Цель урока:</a:t>
            </a:r>
            <a:endParaRPr lang="ru-RU" sz="2800" dirty="0">
              <a:ln w="31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obster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9592" y="184482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obster" pitchFamily="2" charset="0"/>
              </a:rPr>
              <a:t>Задачи урока:</a:t>
            </a:r>
            <a:endParaRPr lang="ru-RU" sz="2800" dirty="0">
              <a:ln w="31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obster" pitchFamily="2" charset="0"/>
            </a:endParaRPr>
          </a:p>
        </p:txBody>
      </p:sp>
      <p:sp>
        <p:nvSpPr>
          <p:cNvPr id="48" name="Прямоугольник с двумя вырезанными противолежащими углами 47"/>
          <p:cNvSpPr/>
          <p:nvPr/>
        </p:nvSpPr>
        <p:spPr>
          <a:xfrm>
            <a:off x="251520" y="3232140"/>
            <a:ext cx="8640960" cy="720080"/>
          </a:xfrm>
          <a:prstGeom prst="snip2DiagRect">
            <a:avLst>
              <a:gd name="adj1" fmla="val 0"/>
              <a:gd name="adj2" fmla="val 30636"/>
            </a:avLst>
          </a:prstGeom>
          <a:solidFill>
            <a:srgbClr val="FF006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рассмотреть типологию стран мира;</a:t>
            </a:r>
            <a:endParaRPr lang="ru-RU" sz="36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 rot="18918965">
            <a:off x="8340936" y="2822587"/>
            <a:ext cx="749467" cy="17295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 rot="20405844">
            <a:off x="71954" y="3272945"/>
            <a:ext cx="737965" cy="15457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 rot="19349021">
            <a:off x="8414100" y="3671970"/>
            <a:ext cx="703881" cy="16243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с двумя вырезанными противолежащими углами 50"/>
          <p:cNvSpPr/>
          <p:nvPr/>
        </p:nvSpPr>
        <p:spPr>
          <a:xfrm>
            <a:off x="287016" y="4096236"/>
            <a:ext cx="8640960" cy="720080"/>
          </a:xfrm>
          <a:prstGeom prst="snip2DiagRect">
            <a:avLst>
              <a:gd name="adj1" fmla="val 0"/>
              <a:gd name="adj2" fmla="val 30636"/>
            </a:avLst>
          </a:prstGeom>
          <a:solidFill>
            <a:srgbClr val="FF006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н</a:t>
            </a:r>
            <a:r>
              <a:rPr lang="ru-RU" sz="36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аучиться работать с картой мира;</a:t>
            </a:r>
            <a:endParaRPr lang="ru-RU" sz="36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 rot="19679502">
            <a:off x="19665" y="4144573"/>
            <a:ext cx="772195" cy="16174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 rot="18918965">
            <a:off x="8498765" y="4544421"/>
            <a:ext cx="591487" cy="136497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двумя вырезанными противолежащими углами 19"/>
          <p:cNvSpPr/>
          <p:nvPr/>
        </p:nvSpPr>
        <p:spPr>
          <a:xfrm>
            <a:off x="251520" y="5370940"/>
            <a:ext cx="8640960" cy="880740"/>
          </a:xfrm>
          <a:prstGeom prst="snip2DiagRect">
            <a:avLst>
              <a:gd name="adj1" fmla="val 0"/>
              <a:gd name="adj2" fmla="val 13185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П</a:t>
            </a:r>
            <a:r>
              <a:rPr lang="ru-RU" sz="32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роектор, </a:t>
            </a:r>
            <a:r>
              <a:rPr lang="ru-RU" sz="3200" dirty="0" err="1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мультимедийная</a:t>
            </a:r>
            <a:r>
              <a:rPr lang="ru-RU" sz="32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 доска, политическая карта мира, атлас</a:t>
            </a:r>
            <a:endParaRPr lang="ru-RU" sz="32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9440651">
            <a:off x="8198266" y="6002050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rot="19440651">
            <a:off x="-62378" y="5425986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899592" y="4797152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obster" pitchFamily="2" charset="0"/>
              </a:rPr>
              <a:t>Оборудование</a:t>
            </a:r>
            <a:r>
              <a:rPr lang="ru-RU" sz="2800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obster" pitchFamily="2" charset="0"/>
              </a:rPr>
              <a:t>:</a:t>
            </a:r>
            <a:endParaRPr lang="ru-RU" sz="2800" dirty="0">
              <a:ln w="31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obster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6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Франция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6" name="Прямоугольник 35"/>
          <p:cNvSpPr/>
          <p:nvPr/>
        </p:nvSpPr>
        <p:spPr>
          <a:xfrm>
            <a:off x="2627784" y="1556792"/>
            <a:ext cx="3816424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88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bster" pitchFamily="2" charset="0"/>
                <a:cs typeface="Rain Tungsten Medium" pitchFamily="2" charset="0"/>
              </a:rPr>
              <a:t>Париж</a:t>
            </a:r>
            <a:endParaRPr lang="ru-RU" sz="88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bster" pitchFamily="2" charset="0"/>
              <a:cs typeface="Rain Tungsten Medium" pitchFamily="2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0" y="3140968"/>
            <a:ext cx="9144000" cy="266429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0" y="3284984"/>
            <a:ext cx="9144000" cy="0"/>
          </a:xfrm>
          <a:prstGeom prst="line">
            <a:avLst/>
          </a:prstGeom>
          <a:ln w="57150">
            <a:solidFill>
              <a:srgbClr val="00ADEA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0" y="5661248"/>
            <a:ext cx="9144000" cy="0"/>
          </a:xfrm>
          <a:prstGeom prst="line">
            <a:avLst/>
          </a:prstGeom>
          <a:ln w="57150">
            <a:solidFill>
              <a:srgbClr val="00ADEA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42" name="Группа 60"/>
          <p:cNvGrpSpPr/>
          <p:nvPr/>
        </p:nvGrpSpPr>
        <p:grpSpPr>
          <a:xfrm flipH="1">
            <a:off x="4771060" y="332656"/>
            <a:ext cx="4372940" cy="864096"/>
            <a:chOff x="-2213340" y="413136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Прямоугольник 42"/>
            <p:cNvSpPr/>
            <p:nvPr/>
          </p:nvSpPr>
          <p:spPr>
            <a:xfrm>
              <a:off x="-2213340" y="413136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Столица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4" name="Нашивка 43"/>
            <p:cNvSpPr/>
            <p:nvPr/>
          </p:nvSpPr>
          <p:spPr>
            <a:xfrm>
              <a:off x="4734924" y="413136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45" name="Прямая соединительная линия 44"/>
          <p:cNvCxnSpPr/>
          <p:nvPr/>
        </p:nvCxnSpPr>
        <p:spPr>
          <a:xfrm>
            <a:off x="6444208" y="2322580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971600" y="2276872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1986" name="Picture 2" descr="http://static.iltalehti.fi/matkajutut/pariisi3_MN_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573016"/>
            <a:ext cx="2411760" cy="180882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1988" name="Picture 4" descr="http://www.xn----9sblbb4aedb2a3am1k.com.ua/wp-content/gallery/Fotopechat_na_fasade/City/1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573016"/>
            <a:ext cx="2736304" cy="182306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1990" name="Picture 6" descr="http://www.carpatour.ro/images/oferte/696_0_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73016"/>
            <a:ext cx="2714838" cy="180876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Япония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53955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Флаг Японии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86003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Герб Японии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-1476672" y="2132856"/>
            <a:ext cx="10620672" cy="2160240"/>
            <a:chOff x="-1476672" y="2132856"/>
            <a:chExt cx="10620672" cy="2160240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0" y="2132856"/>
              <a:ext cx="9144000" cy="21602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 rot="16200000">
              <a:off x="-1818964" y="2475148"/>
              <a:ext cx="2160240" cy="147565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83568" y="1702194"/>
            <a:ext cx="3376803" cy="3040338"/>
            <a:chOff x="683568" y="1702194"/>
            <a:chExt cx="3376803" cy="30403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4" name="Группа 72"/>
            <p:cNvGrpSpPr/>
            <p:nvPr/>
          </p:nvGrpSpPr>
          <p:grpSpPr>
            <a:xfrm>
              <a:off x="838201" y="1702194"/>
              <a:ext cx="3040338" cy="3040338"/>
              <a:chOff x="251520" y="1340768"/>
              <a:chExt cx="2880320" cy="2880320"/>
            </a:xfrm>
          </p:grpSpPr>
          <p:sp>
            <p:nvSpPr>
              <p:cNvPr id="16" name="Овал 15"/>
              <p:cNvSpPr/>
              <p:nvPr/>
            </p:nvSpPr>
            <p:spPr>
              <a:xfrm>
                <a:off x="251520" y="1340768"/>
                <a:ext cx="2880320" cy="2880320"/>
              </a:xfrm>
              <a:prstGeom prst="ellipse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395536" y="1484784"/>
                <a:ext cx="2592288" cy="2592288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5" name="Picture 7" descr="C:\Users\Александр\Desktop\japan_round_icon_384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3568" y="1970838"/>
              <a:ext cx="3376803" cy="2532602"/>
            </a:xfrm>
            <a:prstGeom prst="rect">
              <a:avLst/>
            </a:prstGeom>
            <a:noFill/>
          </p:spPr>
        </p:pic>
      </p:grpSp>
      <p:grpSp>
        <p:nvGrpSpPr>
          <p:cNvPr id="28" name="Группа 27"/>
          <p:cNvGrpSpPr/>
          <p:nvPr/>
        </p:nvGrpSpPr>
        <p:grpSpPr>
          <a:xfrm>
            <a:off x="5218687" y="1700808"/>
            <a:ext cx="3025721" cy="3025721"/>
            <a:chOff x="5218687" y="1700808"/>
            <a:chExt cx="3025721" cy="3025721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5218687" y="1700808"/>
              <a:ext cx="3025721" cy="3025721"/>
              <a:chOff x="4499992" y="1340768"/>
              <a:chExt cx="2880320" cy="28803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9" name="Группа 69"/>
              <p:cNvGrpSpPr/>
              <p:nvPr/>
            </p:nvGrpSpPr>
            <p:grpSpPr>
              <a:xfrm>
                <a:off x="4499992" y="1340768"/>
                <a:ext cx="2880320" cy="2880320"/>
                <a:chOff x="403920" y="1493168"/>
                <a:chExt cx="2880320" cy="2880320"/>
              </a:xfrm>
            </p:grpSpPr>
            <p:sp>
              <p:nvSpPr>
                <p:cNvPr id="21" name="Овал 20"/>
                <p:cNvSpPr/>
                <p:nvPr/>
              </p:nvSpPr>
              <p:spPr>
                <a:xfrm>
                  <a:off x="403920" y="1493168"/>
                  <a:ext cx="2880320" cy="2880320"/>
                </a:xfrm>
                <a:prstGeom prst="ellipse">
                  <a:avLst/>
                </a:prstGeom>
                <a:solidFill>
                  <a:srgbClr val="FF0066"/>
                </a:solidFill>
                <a:ln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Овал 21"/>
                <p:cNvSpPr/>
                <p:nvPr/>
              </p:nvSpPr>
              <p:spPr>
                <a:xfrm>
                  <a:off x="547936" y="1637184"/>
                  <a:ext cx="2592288" cy="2592288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0" name="Овал 19"/>
              <p:cNvSpPr/>
              <p:nvPr/>
            </p:nvSpPr>
            <p:spPr>
              <a:xfrm>
                <a:off x="4877333" y="1716791"/>
                <a:ext cx="2160240" cy="21602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8194" name="Picture 2" descr="http://j-in.org.ua/site_media/upload/%D0%B3%D0%B5%D1%80%D0%B1_jpg_400x400_upscale_q85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68144" y="2348880"/>
              <a:ext cx="1728192" cy="172819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Япония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0" y="3140968"/>
            <a:ext cx="9144000" cy="2664296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0" y="3284984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0" y="5661248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9" name="Группа 60"/>
          <p:cNvGrpSpPr/>
          <p:nvPr/>
        </p:nvGrpSpPr>
        <p:grpSpPr>
          <a:xfrm flipH="1">
            <a:off x="4771060" y="332656"/>
            <a:ext cx="4372940" cy="864096"/>
            <a:chOff x="-2213340" y="413136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Прямоугольник 29"/>
            <p:cNvSpPr/>
            <p:nvPr/>
          </p:nvSpPr>
          <p:spPr>
            <a:xfrm>
              <a:off x="-2213340" y="413136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Столица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31" name="Нашивка 30"/>
            <p:cNvSpPr/>
            <p:nvPr/>
          </p:nvSpPr>
          <p:spPr>
            <a:xfrm>
              <a:off x="4734924" y="413136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32" name="Прямая соединительная линия 31"/>
          <p:cNvCxnSpPr/>
          <p:nvPr/>
        </p:nvCxnSpPr>
        <p:spPr>
          <a:xfrm>
            <a:off x="6156176" y="2341987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1331640" y="2296279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2699792" y="1556792"/>
            <a:ext cx="3816424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88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bster" pitchFamily="2" charset="0"/>
                <a:cs typeface="Rain Tungsten Medium" pitchFamily="2" charset="0"/>
              </a:rPr>
              <a:t>Токио</a:t>
            </a:r>
            <a:endParaRPr lang="ru-RU" sz="88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bster" pitchFamily="2" charset="0"/>
              <a:cs typeface="Rain Tungsten Medium" pitchFamily="2" charset="0"/>
            </a:endParaRPr>
          </a:p>
        </p:txBody>
      </p:sp>
      <p:pic>
        <p:nvPicPr>
          <p:cNvPr id="45058" name="Picture 2" descr="http://wonders-world.net/images/dostoprim/img_tokyo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586711"/>
            <a:ext cx="2627784" cy="175076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5060" name="Picture 4" descr="http://cdn1.bigcommerce.com/server1200/515dd/products/665/images/1976/23937115_Web__15893.1282744845.1280.12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73016"/>
            <a:ext cx="2651448" cy="176652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5062" name="Picture 6" descr="http://i99.beon.ru/s49.radikal.ru/i123/1010/7f/4ea22ccf799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573016"/>
            <a:ext cx="2376264" cy="178219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Германия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53955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Флаг Германии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86003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Герб Германии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-1476672" y="2132856"/>
            <a:ext cx="10620672" cy="2160240"/>
            <a:chOff x="-1476672" y="2132856"/>
            <a:chExt cx="10620672" cy="216024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0" y="2132856"/>
              <a:ext cx="9144000" cy="2160240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 rot="16200000">
              <a:off x="-1818964" y="2475148"/>
              <a:ext cx="2160240" cy="1475656"/>
            </a:xfrm>
            <a:prstGeom prst="triangle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11560" y="1702194"/>
            <a:ext cx="3502645" cy="3040338"/>
            <a:chOff x="611560" y="1702194"/>
            <a:chExt cx="3502645" cy="30403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4" name="Группа 72"/>
            <p:cNvGrpSpPr/>
            <p:nvPr/>
          </p:nvGrpSpPr>
          <p:grpSpPr>
            <a:xfrm>
              <a:off x="838200" y="1702194"/>
              <a:ext cx="3040338" cy="3040338"/>
              <a:chOff x="251520" y="1340768"/>
              <a:chExt cx="2880320" cy="2880320"/>
            </a:xfrm>
          </p:grpSpPr>
          <p:sp>
            <p:nvSpPr>
              <p:cNvPr id="16" name="Овал 15"/>
              <p:cNvSpPr/>
              <p:nvPr/>
            </p:nvSpPr>
            <p:spPr>
              <a:xfrm>
                <a:off x="251520" y="1340768"/>
                <a:ext cx="2880320" cy="28803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395536" y="1484784"/>
                <a:ext cx="2592288" cy="2592288"/>
              </a:xfrm>
              <a:prstGeom prst="ellipse">
                <a:avLst/>
              </a:prstGeom>
              <a:noFill/>
              <a:ln w="57150">
                <a:solidFill>
                  <a:srgbClr val="00ADEA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7" name="Picture 6" descr="C:\Users\Александр\Desktop\germany_round_icon_384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1916832"/>
              <a:ext cx="3502645" cy="2626984"/>
            </a:xfrm>
            <a:prstGeom prst="rect">
              <a:avLst/>
            </a:prstGeom>
            <a:noFill/>
          </p:spPr>
        </p:pic>
      </p:grpSp>
      <p:grpSp>
        <p:nvGrpSpPr>
          <p:cNvPr id="30" name="Группа 29"/>
          <p:cNvGrpSpPr/>
          <p:nvPr/>
        </p:nvGrpSpPr>
        <p:grpSpPr>
          <a:xfrm>
            <a:off x="5218687" y="1700808"/>
            <a:ext cx="3025721" cy="3025721"/>
            <a:chOff x="5218687" y="1700808"/>
            <a:chExt cx="3025721" cy="3025721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5218687" y="1700808"/>
              <a:ext cx="3025721" cy="3025721"/>
              <a:chOff x="4499992" y="1340768"/>
              <a:chExt cx="2880320" cy="28803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9" name="Группа 69"/>
              <p:cNvGrpSpPr/>
              <p:nvPr/>
            </p:nvGrpSpPr>
            <p:grpSpPr>
              <a:xfrm>
                <a:off x="4499992" y="1340768"/>
                <a:ext cx="2880320" cy="2880320"/>
                <a:chOff x="403920" y="1493168"/>
                <a:chExt cx="2880320" cy="2880320"/>
              </a:xfrm>
            </p:grpSpPr>
            <p:sp>
              <p:nvSpPr>
                <p:cNvPr id="23" name="Овал 22"/>
                <p:cNvSpPr/>
                <p:nvPr/>
              </p:nvSpPr>
              <p:spPr>
                <a:xfrm>
                  <a:off x="403920" y="1493168"/>
                  <a:ext cx="2880320" cy="28803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Овал 23"/>
                <p:cNvSpPr/>
                <p:nvPr/>
              </p:nvSpPr>
              <p:spPr>
                <a:xfrm>
                  <a:off x="547936" y="1637184"/>
                  <a:ext cx="2592288" cy="2592288"/>
                </a:xfrm>
                <a:prstGeom prst="ellipse">
                  <a:avLst/>
                </a:prstGeom>
                <a:noFill/>
                <a:ln w="57150">
                  <a:solidFill>
                    <a:srgbClr val="00ADEA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1" name="Овал 20"/>
              <p:cNvSpPr/>
              <p:nvPr/>
            </p:nvSpPr>
            <p:spPr>
              <a:xfrm>
                <a:off x="4860032" y="1700808"/>
                <a:ext cx="2160240" cy="21602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7170" name="Picture 2" descr="http://www.publicatufoto.com/data/media/26/Alemania_Escudo_de_arma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84168" y="2492895"/>
              <a:ext cx="1296144" cy="152296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Германия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2627784" y="1556792"/>
            <a:ext cx="3816424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88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bster" pitchFamily="2" charset="0"/>
                <a:cs typeface="Rain Tungsten Medium" pitchFamily="2" charset="0"/>
              </a:rPr>
              <a:t>Берлин</a:t>
            </a:r>
            <a:endParaRPr lang="ru-RU" sz="88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bster" pitchFamily="2" charset="0"/>
              <a:cs typeface="Rain Tungsten Medium" pitchFamily="2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0" y="3140968"/>
            <a:ext cx="9144000" cy="266429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0" y="3284984"/>
            <a:ext cx="9144000" cy="0"/>
          </a:xfrm>
          <a:prstGeom prst="line">
            <a:avLst/>
          </a:prstGeom>
          <a:ln w="57150">
            <a:solidFill>
              <a:srgbClr val="00ADEA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0" y="5661248"/>
            <a:ext cx="9144000" cy="0"/>
          </a:xfrm>
          <a:prstGeom prst="line">
            <a:avLst/>
          </a:prstGeom>
          <a:ln w="57150">
            <a:solidFill>
              <a:srgbClr val="00ADEA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1" name="Группа 60"/>
          <p:cNvGrpSpPr/>
          <p:nvPr/>
        </p:nvGrpSpPr>
        <p:grpSpPr>
          <a:xfrm flipH="1">
            <a:off x="4771060" y="332656"/>
            <a:ext cx="4372940" cy="864096"/>
            <a:chOff x="-2213340" y="413136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Прямоугольник 31"/>
            <p:cNvSpPr/>
            <p:nvPr/>
          </p:nvSpPr>
          <p:spPr>
            <a:xfrm>
              <a:off x="-2213340" y="413136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Столица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33" name="Нашивка 32"/>
            <p:cNvSpPr/>
            <p:nvPr/>
          </p:nvSpPr>
          <p:spPr>
            <a:xfrm>
              <a:off x="4734924" y="413136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34" name="Прямая соединительная линия 33"/>
          <p:cNvCxnSpPr/>
          <p:nvPr/>
        </p:nvCxnSpPr>
        <p:spPr>
          <a:xfrm>
            <a:off x="6444208" y="2322580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899592" y="2276872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0962" name="Picture 2" descr="http://www.tkfigaro.ru/netcat_files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5869" y="3573016"/>
            <a:ext cx="2400267" cy="1800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0964" name="Picture 4" descr="http://www.luxurypoland.pl/img/384f3f3e_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0492" y="3573016"/>
            <a:ext cx="2701988" cy="1800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0966" name="Picture 6" descr="http://www.restaurants-berlin.com/images/ellington_aussen_nacht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73016"/>
            <a:ext cx="2698950" cy="1800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США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53955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Флаг США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86003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Герб США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-1476672" y="2132856"/>
            <a:ext cx="10620672" cy="2160240"/>
            <a:chOff x="-1476672" y="2132856"/>
            <a:chExt cx="10620672" cy="2160240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0" y="2132856"/>
              <a:ext cx="9144000" cy="21602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 rot="16200000">
              <a:off x="-1818964" y="2475148"/>
              <a:ext cx="2160240" cy="147565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5218687" y="1700808"/>
            <a:ext cx="3025721" cy="3025721"/>
            <a:chOff x="5218687" y="1700808"/>
            <a:chExt cx="3025721" cy="3025721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5218687" y="1700808"/>
              <a:ext cx="3025721" cy="3025721"/>
              <a:chOff x="4499992" y="1340768"/>
              <a:chExt cx="2880320" cy="28803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" name="Группа 69"/>
              <p:cNvGrpSpPr/>
              <p:nvPr/>
            </p:nvGrpSpPr>
            <p:grpSpPr>
              <a:xfrm>
                <a:off x="4499992" y="1340768"/>
                <a:ext cx="2880320" cy="2880320"/>
                <a:chOff x="403920" y="1493168"/>
                <a:chExt cx="2880320" cy="2880320"/>
              </a:xfrm>
            </p:grpSpPr>
            <p:sp>
              <p:nvSpPr>
                <p:cNvPr id="22" name="Овал 21"/>
                <p:cNvSpPr/>
                <p:nvPr/>
              </p:nvSpPr>
              <p:spPr>
                <a:xfrm>
                  <a:off x="403920" y="1493168"/>
                  <a:ext cx="2880320" cy="2880320"/>
                </a:xfrm>
                <a:prstGeom prst="ellipse">
                  <a:avLst/>
                </a:prstGeom>
                <a:solidFill>
                  <a:srgbClr val="FF0066"/>
                </a:solidFill>
                <a:ln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" name="Овал 22"/>
                <p:cNvSpPr/>
                <p:nvPr/>
              </p:nvSpPr>
              <p:spPr>
                <a:xfrm>
                  <a:off x="547936" y="1637184"/>
                  <a:ext cx="2592288" cy="2592288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1" name="Овал 20"/>
              <p:cNvSpPr/>
              <p:nvPr/>
            </p:nvSpPr>
            <p:spPr>
              <a:xfrm>
                <a:off x="4877333" y="1716791"/>
                <a:ext cx="2160240" cy="21602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6146" name="Picture 2" descr="http://www.usautazas.hu/upload/12339/1233912453_usa-coat-arms.gif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02878" y="2348880"/>
              <a:ext cx="1449442" cy="1663960"/>
            </a:xfrm>
            <a:prstGeom prst="rect">
              <a:avLst/>
            </a:prstGeom>
            <a:noFill/>
          </p:spPr>
        </p:pic>
      </p:grpSp>
      <p:grpSp>
        <p:nvGrpSpPr>
          <p:cNvPr id="27" name="Группа 26"/>
          <p:cNvGrpSpPr/>
          <p:nvPr/>
        </p:nvGrpSpPr>
        <p:grpSpPr>
          <a:xfrm>
            <a:off x="683568" y="1702194"/>
            <a:ext cx="3360373" cy="3040338"/>
            <a:chOff x="683568" y="1702194"/>
            <a:chExt cx="3360373" cy="30403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5" name="Группа 72"/>
            <p:cNvGrpSpPr/>
            <p:nvPr/>
          </p:nvGrpSpPr>
          <p:grpSpPr>
            <a:xfrm>
              <a:off x="838201" y="1702194"/>
              <a:ext cx="3040338" cy="3040338"/>
              <a:chOff x="251520" y="1340768"/>
              <a:chExt cx="2880320" cy="2880320"/>
            </a:xfrm>
          </p:grpSpPr>
          <p:sp>
            <p:nvSpPr>
              <p:cNvPr id="17" name="Овал 16"/>
              <p:cNvSpPr/>
              <p:nvPr/>
            </p:nvSpPr>
            <p:spPr>
              <a:xfrm>
                <a:off x="251520" y="1340768"/>
                <a:ext cx="2880320" cy="2880320"/>
              </a:xfrm>
              <a:prstGeom prst="ellipse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395536" y="1484784"/>
                <a:ext cx="2592288" cy="2592288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6" name="Picture 5" descr="C:\Users\Александр\Desktop\united_states_of_america_round_icon_384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3568" y="1988840"/>
              <a:ext cx="3360373" cy="2520280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США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0" y="3140968"/>
            <a:ext cx="9144000" cy="2664296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0" y="3284984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0" y="5661248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0" name="Группа 60"/>
          <p:cNvGrpSpPr/>
          <p:nvPr/>
        </p:nvGrpSpPr>
        <p:grpSpPr>
          <a:xfrm flipH="1">
            <a:off x="4771060" y="332656"/>
            <a:ext cx="4372940" cy="864096"/>
            <a:chOff x="-2213340" y="413136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Прямоугольник 30"/>
            <p:cNvSpPr/>
            <p:nvPr/>
          </p:nvSpPr>
          <p:spPr>
            <a:xfrm>
              <a:off x="-2213340" y="413136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Столица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32" name="Нашивка 31"/>
            <p:cNvSpPr/>
            <p:nvPr/>
          </p:nvSpPr>
          <p:spPr>
            <a:xfrm>
              <a:off x="4734924" y="413136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33" name="Прямая соединительная линия 32"/>
          <p:cNvCxnSpPr/>
          <p:nvPr/>
        </p:nvCxnSpPr>
        <p:spPr>
          <a:xfrm>
            <a:off x="7020272" y="2341987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323528" y="2296279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2051720" y="1556792"/>
            <a:ext cx="4968552" cy="1285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72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bster" pitchFamily="2" charset="0"/>
                <a:cs typeface="Rain Tungsten Medium" pitchFamily="2" charset="0"/>
              </a:rPr>
              <a:t>Вашингтон</a:t>
            </a:r>
            <a:endParaRPr lang="ru-RU" sz="72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bster" pitchFamily="2" charset="0"/>
              <a:cs typeface="Rain Tungsten Medium" pitchFamily="2" charset="0"/>
            </a:endParaRPr>
          </a:p>
        </p:txBody>
      </p:sp>
      <p:pic>
        <p:nvPicPr>
          <p:cNvPr id="44034" name="Picture 2" descr="http://www.zapisal.ru/usa/washington/img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618922"/>
            <a:ext cx="2579440" cy="171855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4036" name="Picture 4" descr="http://tranio.ru/upload/Usa/vashington_shtat.fu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645024"/>
            <a:ext cx="2579440" cy="171855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4038" name="Picture 6" descr="http://www.paraisol.ru/netcat_files/Image/3(7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58244" y="3645024"/>
            <a:ext cx="2265884" cy="169941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Англия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53955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Флаг Англии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86003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Герб Англии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-1476672" y="2132856"/>
            <a:ext cx="10620672" cy="2160240"/>
            <a:chOff x="-1476672" y="2132856"/>
            <a:chExt cx="10620672" cy="216024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0" y="2132856"/>
              <a:ext cx="9144000" cy="2160240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 rot="16200000">
              <a:off x="-1818964" y="2475148"/>
              <a:ext cx="2160240" cy="1475656"/>
            </a:xfrm>
            <a:prstGeom prst="triangle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838200" y="1702194"/>
            <a:ext cx="3040338" cy="3040338"/>
            <a:chOff x="838200" y="1702194"/>
            <a:chExt cx="3040338" cy="30403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5" name="Группа 72"/>
            <p:cNvGrpSpPr/>
            <p:nvPr/>
          </p:nvGrpSpPr>
          <p:grpSpPr>
            <a:xfrm>
              <a:off x="838200" y="1702194"/>
              <a:ext cx="3040338" cy="3040338"/>
              <a:chOff x="251520" y="1340768"/>
              <a:chExt cx="2880320" cy="2880320"/>
            </a:xfrm>
          </p:grpSpPr>
          <p:sp>
            <p:nvSpPr>
              <p:cNvPr id="17" name="Овал 16"/>
              <p:cNvSpPr/>
              <p:nvPr/>
            </p:nvSpPr>
            <p:spPr>
              <a:xfrm>
                <a:off x="251520" y="1340768"/>
                <a:ext cx="2880320" cy="28803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395536" y="1484784"/>
                <a:ext cx="2592288" cy="2592288"/>
              </a:xfrm>
              <a:prstGeom prst="ellipse">
                <a:avLst/>
              </a:prstGeom>
              <a:noFill/>
              <a:ln w="57150">
                <a:solidFill>
                  <a:srgbClr val="00ADEA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8" name="Picture 3" descr="C:\Users\Александр\Desktop\flag-of-england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1844824"/>
              <a:ext cx="2736304" cy="2736304"/>
            </a:xfrm>
            <a:prstGeom prst="rect">
              <a:avLst/>
            </a:prstGeom>
            <a:noFill/>
          </p:spPr>
        </p:pic>
      </p:grpSp>
      <p:grpSp>
        <p:nvGrpSpPr>
          <p:cNvPr id="30" name="Группа 29"/>
          <p:cNvGrpSpPr/>
          <p:nvPr/>
        </p:nvGrpSpPr>
        <p:grpSpPr>
          <a:xfrm>
            <a:off x="5218687" y="1700808"/>
            <a:ext cx="3025721" cy="3025721"/>
            <a:chOff x="5218687" y="1700808"/>
            <a:chExt cx="3025721" cy="3025721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5218687" y="1700808"/>
              <a:ext cx="3025721" cy="3025721"/>
              <a:chOff x="4499992" y="1340768"/>
              <a:chExt cx="2880320" cy="28803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" name="Группа 69"/>
              <p:cNvGrpSpPr/>
              <p:nvPr/>
            </p:nvGrpSpPr>
            <p:grpSpPr>
              <a:xfrm>
                <a:off x="4499992" y="1340768"/>
                <a:ext cx="2880320" cy="2880320"/>
                <a:chOff x="403920" y="1493168"/>
                <a:chExt cx="2880320" cy="2880320"/>
              </a:xfrm>
            </p:grpSpPr>
            <p:sp>
              <p:nvSpPr>
                <p:cNvPr id="24" name="Овал 23"/>
                <p:cNvSpPr/>
                <p:nvPr/>
              </p:nvSpPr>
              <p:spPr>
                <a:xfrm>
                  <a:off x="403920" y="1493168"/>
                  <a:ext cx="2880320" cy="288032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Овал 24"/>
                <p:cNvSpPr/>
                <p:nvPr/>
              </p:nvSpPr>
              <p:spPr>
                <a:xfrm>
                  <a:off x="547936" y="1637184"/>
                  <a:ext cx="2592288" cy="2592288"/>
                </a:xfrm>
                <a:prstGeom prst="ellipse">
                  <a:avLst/>
                </a:prstGeom>
                <a:noFill/>
                <a:ln w="57150">
                  <a:solidFill>
                    <a:srgbClr val="00ADEA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2" name="Овал 21"/>
              <p:cNvSpPr/>
              <p:nvPr/>
            </p:nvSpPr>
            <p:spPr>
              <a:xfrm>
                <a:off x="4860032" y="1700808"/>
                <a:ext cx="2160240" cy="21602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5122" name="Picture 2" descr="http://www.marefa.org/images/thumb/2/28/England_COA.svg/600px-England_COA.svg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84168" y="2636912"/>
              <a:ext cx="1309236" cy="144016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Англия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2627784" y="1556792"/>
            <a:ext cx="3816424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88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bster" pitchFamily="2" charset="0"/>
                <a:cs typeface="Rain Tungsten Medium" pitchFamily="2" charset="0"/>
              </a:rPr>
              <a:t>Лондон</a:t>
            </a:r>
            <a:endParaRPr lang="ru-RU" sz="88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bster" pitchFamily="2" charset="0"/>
              <a:cs typeface="Rain Tungsten Medium" pitchFamily="2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3140968"/>
            <a:ext cx="9144000" cy="266429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0" y="3284984"/>
            <a:ext cx="9144000" cy="0"/>
          </a:xfrm>
          <a:prstGeom prst="line">
            <a:avLst/>
          </a:prstGeom>
          <a:ln w="57150">
            <a:solidFill>
              <a:srgbClr val="00ADEA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0" y="5661248"/>
            <a:ext cx="9144000" cy="0"/>
          </a:xfrm>
          <a:prstGeom prst="line">
            <a:avLst/>
          </a:prstGeom>
          <a:ln w="57150">
            <a:solidFill>
              <a:srgbClr val="00ADEA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2" name="Группа 60"/>
          <p:cNvGrpSpPr/>
          <p:nvPr/>
        </p:nvGrpSpPr>
        <p:grpSpPr>
          <a:xfrm flipH="1">
            <a:off x="4771060" y="332656"/>
            <a:ext cx="4372940" cy="864096"/>
            <a:chOff x="-2213340" y="413136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рямоугольник 32"/>
            <p:cNvSpPr/>
            <p:nvPr/>
          </p:nvSpPr>
          <p:spPr>
            <a:xfrm>
              <a:off x="-2213340" y="413136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Столица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34" name="Нашивка 33"/>
            <p:cNvSpPr/>
            <p:nvPr/>
          </p:nvSpPr>
          <p:spPr>
            <a:xfrm>
              <a:off x="4734924" y="413136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35" name="Прямая соединительная линия 34"/>
          <p:cNvCxnSpPr/>
          <p:nvPr/>
        </p:nvCxnSpPr>
        <p:spPr>
          <a:xfrm>
            <a:off x="6444208" y="2322580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971600" y="2276872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9940" name="Picture 4" descr="http://i053.radikal.ru/1303/4c/971911da6f6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573016"/>
            <a:ext cx="2400266" cy="1800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9942" name="Picture 6" descr="http://mediasubs.ru/group/uploads/se/sekretyi-turistov/image2/jAxMzMzM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6059" y="3573017"/>
            <a:ext cx="2756421" cy="1800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9944" name="Picture 8" descr="http://misto-market.com.ua/turizm/images/22/520/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73016"/>
            <a:ext cx="2705536" cy="180256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Канада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53955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Флаг Канады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860032" y="4489713"/>
            <a:ext cx="3816424" cy="1266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6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Герб Канады</a:t>
            </a:r>
            <a:endParaRPr lang="ru-RU" sz="66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pic>
        <p:nvPicPr>
          <p:cNvPr id="29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2564904"/>
            <a:ext cx="827584" cy="1287760"/>
          </a:xfrm>
          <a:prstGeom prst="rect">
            <a:avLst/>
          </a:prstGeom>
          <a:noFill/>
        </p:spPr>
      </p:pic>
      <p:grpSp>
        <p:nvGrpSpPr>
          <p:cNvPr id="33" name="Группа 32"/>
          <p:cNvGrpSpPr/>
          <p:nvPr/>
        </p:nvGrpSpPr>
        <p:grpSpPr>
          <a:xfrm>
            <a:off x="-1476672" y="2132856"/>
            <a:ext cx="10620672" cy="2160240"/>
            <a:chOff x="-1476672" y="2132856"/>
            <a:chExt cx="10620672" cy="2160240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0" y="2132856"/>
              <a:ext cx="9144000" cy="21602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30"/>
            <p:cNvSpPr/>
            <p:nvPr/>
          </p:nvSpPr>
          <p:spPr>
            <a:xfrm rot="16200000">
              <a:off x="-1818964" y="2475148"/>
              <a:ext cx="2160240" cy="147565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83568" y="1702194"/>
            <a:ext cx="3360373" cy="3040338"/>
            <a:chOff x="683568" y="1702194"/>
            <a:chExt cx="3360373" cy="30403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4" name="Группа 72"/>
            <p:cNvGrpSpPr/>
            <p:nvPr/>
          </p:nvGrpSpPr>
          <p:grpSpPr>
            <a:xfrm>
              <a:off x="838201" y="1702194"/>
              <a:ext cx="3040338" cy="3040338"/>
              <a:chOff x="251520" y="1340768"/>
              <a:chExt cx="2880320" cy="2880320"/>
            </a:xfrm>
          </p:grpSpPr>
          <p:sp>
            <p:nvSpPr>
              <p:cNvPr id="16" name="Овал 15"/>
              <p:cNvSpPr/>
              <p:nvPr/>
            </p:nvSpPr>
            <p:spPr>
              <a:xfrm>
                <a:off x="251520" y="1340768"/>
                <a:ext cx="2880320" cy="2880320"/>
              </a:xfrm>
              <a:prstGeom prst="ellipse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395536" y="1484784"/>
                <a:ext cx="2592288" cy="2592288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5" name="Picture 9" descr="C:\Users\Александр\Desktop\canada_round_icon_384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3568" y="1988840"/>
              <a:ext cx="3360373" cy="2520280"/>
            </a:xfrm>
            <a:prstGeom prst="rect">
              <a:avLst/>
            </a:prstGeom>
            <a:noFill/>
          </p:spPr>
        </p:pic>
      </p:grpSp>
      <p:grpSp>
        <p:nvGrpSpPr>
          <p:cNvPr id="28" name="Группа 27"/>
          <p:cNvGrpSpPr/>
          <p:nvPr/>
        </p:nvGrpSpPr>
        <p:grpSpPr>
          <a:xfrm>
            <a:off x="5218687" y="1700808"/>
            <a:ext cx="3025721" cy="3025721"/>
            <a:chOff x="5218687" y="1700808"/>
            <a:chExt cx="3025721" cy="3025721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5218687" y="1700808"/>
              <a:ext cx="3025721" cy="3025721"/>
              <a:chOff x="4499992" y="1340768"/>
              <a:chExt cx="2880320" cy="28803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9" name="Группа 69"/>
              <p:cNvGrpSpPr/>
              <p:nvPr/>
            </p:nvGrpSpPr>
            <p:grpSpPr>
              <a:xfrm>
                <a:off x="4499992" y="1340768"/>
                <a:ext cx="2880320" cy="2880320"/>
                <a:chOff x="403920" y="1493168"/>
                <a:chExt cx="2880320" cy="2880320"/>
              </a:xfrm>
            </p:grpSpPr>
            <p:sp>
              <p:nvSpPr>
                <p:cNvPr id="21" name="Овал 20"/>
                <p:cNvSpPr/>
                <p:nvPr/>
              </p:nvSpPr>
              <p:spPr>
                <a:xfrm>
                  <a:off x="403920" y="1493168"/>
                  <a:ext cx="2880320" cy="2880320"/>
                </a:xfrm>
                <a:prstGeom prst="ellipse">
                  <a:avLst/>
                </a:prstGeom>
                <a:solidFill>
                  <a:srgbClr val="FF0066"/>
                </a:solidFill>
                <a:ln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Овал 21"/>
                <p:cNvSpPr/>
                <p:nvPr/>
              </p:nvSpPr>
              <p:spPr>
                <a:xfrm>
                  <a:off x="547936" y="1637184"/>
                  <a:ext cx="2592288" cy="2592288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0" name="Овал 19"/>
              <p:cNvSpPr/>
              <p:nvPr/>
            </p:nvSpPr>
            <p:spPr>
              <a:xfrm>
                <a:off x="4877333" y="1716791"/>
                <a:ext cx="2160240" cy="21602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4098" name="Picture 2" descr="http://www.theanglocatholic.com/wp-content/uploads/2011/08/500px-Coat_of_arms_of_Canada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84168" y="2348880"/>
              <a:ext cx="1287773" cy="172819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6021288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pic>
        <p:nvPicPr>
          <p:cNvPr id="38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70892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 descr="C:\Users\Александр\Desktop\big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933056"/>
            <a:ext cx="615984" cy="211263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C:\Users\Александр\Desktop\tower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725144"/>
            <a:ext cx="574620" cy="131646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Александр\Desktop\white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4797152"/>
            <a:ext cx="1512168" cy="126998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 descr="C:\Users\Александр\Desktop\windmills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67050" y="5093255"/>
            <a:ext cx="888926" cy="100004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33" name="Picture 9" descr="C:\Users\Александр\Desktop\long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9" y="5230927"/>
            <a:ext cx="1224136" cy="8057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35" name="Picture 11" descr="C:\Users\Александр\Desktop\white59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112" y="4437112"/>
            <a:ext cx="2232248" cy="2232248"/>
          </a:xfrm>
          <a:prstGeom prst="rect">
            <a:avLst/>
          </a:prstGeom>
          <a:noFill/>
        </p:spPr>
      </p:pic>
      <p:pic>
        <p:nvPicPr>
          <p:cNvPr id="1031" name="Picture 7" descr="C:\Users\Александр\Desktop\disneyland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52320" y="4437112"/>
            <a:ext cx="1351956" cy="163713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" name="Прямоугольник с двумя вырезанными противолежащими углами 28"/>
          <p:cNvSpPr/>
          <p:nvPr/>
        </p:nvSpPr>
        <p:spPr>
          <a:xfrm rot="21361149">
            <a:off x="560482" y="825063"/>
            <a:ext cx="7992888" cy="880740"/>
          </a:xfrm>
          <a:prstGeom prst="snip2DiagRect">
            <a:avLst>
              <a:gd name="adj1" fmla="val 0"/>
              <a:gd name="adj2" fmla="val 13185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По всему миру насчитывается более 250 стран</a:t>
            </a:r>
            <a:endParaRPr lang="ru-RU" sz="44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 rot="19440651">
            <a:off x="7858501" y="1163145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 rot="19440651">
            <a:off x="225653" y="1091137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с двумя вырезанными противолежащими углами 31"/>
          <p:cNvSpPr/>
          <p:nvPr/>
        </p:nvSpPr>
        <p:spPr>
          <a:xfrm rot="21396011">
            <a:off x="1927947" y="1825876"/>
            <a:ext cx="6672553" cy="880740"/>
          </a:xfrm>
          <a:prstGeom prst="snip2DiagRect">
            <a:avLst>
              <a:gd name="adj1" fmla="val 0"/>
              <a:gd name="adj2" fmla="val 30636"/>
            </a:avLst>
          </a:prstGeom>
          <a:solidFill>
            <a:srgbClr val="FF006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Я расскажу о самых популярных странах</a:t>
            </a:r>
            <a:endParaRPr lang="ru-RU" sz="40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 rot="18918965">
            <a:off x="8089257" y="2318333"/>
            <a:ext cx="749467" cy="17295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19679502">
            <a:off x="1675847" y="2037177"/>
            <a:ext cx="772195" cy="16174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59832" y="292494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51" name="Picture 3" descr="C:\Users\Александр\Desktop\cloudy1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89692" y="3212976"/>
            <a:ext cx="1106044" cy="8640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50100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306896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 descr="C:\Users\Александр\Desktop\humming1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56176" y="3573016"/>
            <a:ext cx="508000" cy="5080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2" name="Picture 4" descr="C:\Users\Александр\Desktop\humming1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84168" y="3933056"/>
            <a:ext cx="508000" cy="5080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56592" y="292100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3708920" y="313702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5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68760" y="371308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4" descr="C:\Users\Александр\Desktop\humming1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684584" y="4145136"/>
            <a:ext cx="508000" cy="5080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437112" y="278092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8389440" y="2996952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5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949280" y="3573016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4" descr="C:\Users\Александр\Desktop\humming1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5077072" y="3933056"/>
            <a:ext cx="508000" cy="5080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6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8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0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2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4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6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8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2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4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6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8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0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2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4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grpSp>
        <p:nvGrpSpPr>
          <p:cNvPr id="2" name="Группа 37"/>
          <p:cNvGrpSpPr/>
          <p:nvPr/>
        </p:nvGrpSpPr>
        <p:grpSpPr>
          <a:xfrm>
            <a:off x="0" y="332656"/>
            <a:ext cx="4860032" cy="864096"/>
            <a:chOff x="0" y="1700808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Прямоугольник 38"/>
            <p:cNvSpPr/>
            <p:nvPr/>
          </p:nvSpPr>
          <p:spPr>
            <a:xfrm>
              <a:off x="0" y="1700808"/>
              <a:ext cx="7452320" cy="13681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Канада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41" name="Нашивка 40"/>
            <p:cNvSpPr/>
            <p:nvPr/>
          </p:nvSpPr>
          <p:spPr>
            <a:xfrm rot="10800000">
              <a:off x="6948264" y="1700808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0" y="3140968"/>
            <a:ext cx="9144000" cy="2664296"/>
          </a:xfrm>
          <a:prstGeom prst="rect">
            <a:avLst/>
          </a:prstGeom>
          <a:solidFill>
            <a:srgbClr val="FF0066"/>
          </a:solidFill>
          <a:ln>
            <a:solidFill>
              <a:srgbClr val="FF006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0" y="3284984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0" y="5661248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9" name="Группа 60"/>
          <p:cNvGrpSpPr/>
          <p:nvPr/>
        </p:nvGrpSpPr>
        <p:grpSpPr>
          <a:xfrm flipH="1">
            <a:off x="4771060" y="332656"/>
            <a:ext cx="4372940" cy="864096"/>
            <a:chOff x="-2213340" y="413136"/>
            <a:chExt cx="8316416" cy="13681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Прямоугольник 29"/>
            <p:cNvSpPr/>
            <p:nvPr/>
          </p:nvSpPr>
          <p:spPr>
            <a:xfrm>
              <a:off x="-2213340" y="413136"/>
              <a:ext cx="7452320" cy="1368152"/>
            </a:xfrm>
            <a:prstGeom prst="rect">
              <a:avLst/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0100"/>
                </a:lnSpc>
              </a:pPr>
              <a:r>
                <a:rPr lang="ru-RU" sz="66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Столица</a:t>
              </a:r>
              <a:endParaRPr lang="ru-RU" sz="66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  <p:sp>
          <p:nvSpPr>
            <p:cNvPr id="31" name="Нашивка 30"/>
            <p:cNvSpPr/>
            <p:nvPr/>
          </p:nvSpPr>
          <p:spPr>
            <a:xfrm>
              <a:off x="4734924" y="413136"/>
              <a:ext cx="1368152" cy="1368152"/>
            </a:xfrm>
            <a:prstGeom prst="chevron">
              <a:avLst>
                <a:gd name="adj" fmla="val 37948"/>
              </a:avLst>
            </a:prstGeom>
            <a:solidFill>
              <a:srgbClr val="FF0066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cxnSp>
        <p:nvCxnSpPr>
          <p:cNvPr id="32" name="Прямая соединительная линия 31"/>
          <p:cNvCxnSpPr/>
          <p:nvPr/>
        </p:nvCxnSpPr>
        <p:spPr>
          <a:xfrm>
            <a:off x="6732240" y="2296279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683568" y="2296279"/>
            <a:ext cx="1728192" cy="26300"/>
          </a:xfrm>
          <a:prstGeom prst="line">
            <a:avLst/>
          </a:prstGeom>
          <a:ln w="57150">
            <a:gradFill flip="none" rotWithShape="1">
              <a:gsLst>
                <a:gs pos="0">
                  <a:schemeClr val="bg1"/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2411760" y="1556792"/>
            <a:ext cx="4320480" cy="138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100"/>
              </a:lnSpc>
            </a:pPr>
            <a:r>
              <a:rPr lang="ru-RU" sz="88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bster" pitchFamily="2" charset="0"/>
                <a:cs typeface="Rain Tungsten Medium" pitchFamily="2" charset="0"/>
              </a:rPr>
              <a:t>Оттава</a:t>
            </a:r>
            <a:endParaRPr lang="ru-RU" sz="8800" dirty="0">
              <a:ln w="18415" cmpd="sng">
                <a:noFill/>
                <a:prstDash val="solid"/>
              </a:ln>
              <a:gradFill flip="none" rotWithShape="1">
                <a:gsLst>
                  <a:gs pos="0">
                    <a:schemeClr val="bg1"/>
                  </a:gs>
                  <a:gs pos="50000">
                    <a:schemeClr val="bg1"/>
                  </a:gs>
                  <a:gs pos="100000">
                    <a:srgbClr val="FFFFFF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bster" pitchFamily="2" charset="0"/>
              <a:cs typeface="Rain Tungsten Medium" pitchFamily="2" charset="0"/>
            </a:endParaRPr>
          </a:p>
        </p:txBody>
      </p:sp>
      <p:pic>
        <p:nvPicPr>
          <p:cNvPr id="43010" name="Picture 2" descr="http://images.canusa.de/img/regionen/kanada/ontario/ottawa/parliamanet-fluss-tulpen.cr2840x1893-0x0.80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0491" y="3573016"/>
            <a:ext cx="2701989" cy="1800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3012" name="Picture 4" descr="http://picfun.ru/uploads/posts/2008-12/1228661077_5190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73016"/>
            <a:ext cx="2701989" cy="1800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3014" name="Picture 6" descr="http://helpintourism.com/images/stories/america/kanada/ottava/ottava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573016"/>
            <a:ext cx="2400267" cy="1800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5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5040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5760640"/>
          </a:xfrm>
          <a:prstGeom prst="rect">
            <a:avLst/>
          </a:prstGeom>
          <a:noFill/>
        </p:spPr>
      </p:pic>
      <p:pic>
        <p:nvPicPr>
          <p:cNvPr id="10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sp>
        <p:nvSpPr>
          <p:cNvPr id="58" name="Скругленный прямоугольник 57"/>
          <p:cNvSpPr/>
          <p:nvPr/>
        </p:nvSpPr>
        <p:spPr>
          <a:xfrm>
            <a:off x="755576" y="1412777"/>
            <a:ext cx="7560840" cy="288032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Задания</a:t>
            </a:r>
            <a:r>
              <a:rPr lang="en-US" sz="80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 </a:t>
            </a:r>
            <a:r>
              <a:rPr lang="ru-RU" sz="80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на проверку</a:t>
            </a: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971600" y="1628801"/>
            <a:ext cx="7128792" cy="2448272"/>
          </a:xfrm>
          <a:prstGeom prst="roundRect">
            <a:avLst>
              <a:gd name="adj" fmla="val 11786"/>
            </a:avLst>
          </a:prstGeom>
          <a:noFill/>
          <a:ln w="57150">
            <a:solidFill>
              <a:srgbClr val="FF0066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 rot="1743856" flipV="1">
            <a:off x="7293134" y="1583836"/>
            <a:ext cx="1419794" cy="21787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 rot="19856144">
            <a:off x="431072" y="1527896"/>
            <a:ext cx="1419794" cy="21787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3" name="Picture 3" descr="C:\Users\Александр\Desktop\big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615984" cy="2112634"/>
          </a:xfrm>
          <a:prstGeom prst="rect">
            <a:avLst/>
          </a:prstGeom>
          <a:noFill/>
        </p:spPr>
      </p:pic>
      <p:pic>
        <p:nvPicPr>
          <p:cNvPr id="64" name="Picture 4" descr="C:\Users\Александр\Desktop\tower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725144"/>
            <a:ext cx="574620" cy="1316464"/>
          </a:xfrm>
          <a:prstGeom prst="rect">
            <a:avLst/>
          </a:prstGeom>
          <a:noFill/>
        </p:spPr>
      </p:pic>
      <p:pic>
        <p:nvPicPr>
          <p:cNvPr id="66" name="Picture 5" descr="C:\Users\Александр\Desktop\whit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797152"/>
            <a:ext cx="1512168" cy="1269985"/>
          </a:xfrm>
          <a:prstGeom prst="rect">
            <a:avLst/>
          </a:prstGeom>
          <a:noFill/>
        </p:spPr>
      </p:pic>
      <p:pic>
        <p:nvPicPr>
          <p:cNvPr id="71" name="Picture 6" descr="C:\Users\Александр\Desktop\windmills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67050" y="5093255"/>
            <a:ext cx="888926" cy="1000042"/>
          </a:xfrm>
          <a:prstGeom prst="rect">
            <a:avLst/>
          </a:prstGeom>
          <a:noFill/>
        </p:spPr>
      </p:pic>
      <p:pic>
        <p:nvPicPr>
          <p:cNvPr id="73" name="Picture 9" descr="C:\Users\Александр\Desktop\long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9" y="5230927"/>
            <a:ext cx="1224136" cy="8057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021288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3" name="Группа 22"/>
          <p:cNvGrpSpPr/>
          <p:nvPr/>
        </p:nvGrpSpPr>
        <p:grpSpPr>
          <a:xfrm>
            <a:off x="6876255" y="3451084"/>
            <a:ext cx="1463703" cy="842012"/>
            <a:chOff x="6826469" y="3379076"/>
            <a:chExt cx="1513490" cy="940676"/>
          </a:xfrm>
          <a:solidFill>
            <a:srgbClr val="FFC0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6876256" y="3789040"/>
              <a:ext cx="1440160" cy="504056"/>
            </a:xfrm>
            <a:prstGeom prst="lin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Полилиния 20"/>
            <p:cNvSpPr/>
            <p:nvPr/>
          </p:nvSpPr>
          <p:spPr>
            <a:xfrm>
              <a:off x="6826469" y="3379076"/>
              <a:ext cx="1513490" cy="940676"/>
            </a:xfrm>
            <a:custGeom>
              <a:avLst/>
              <a:gdLst>
                <a:gd name="connsiteX0" fmla="*/ 0 w 1513490"/>
                <a:gd name="connsiteY0" fmla="*/ 940676 h 940676"/>
                <a:gd name="connsiteX1" fmla="*/ 961697 w 1513490"/>
                <a:gd name="connsiteY1" fmla="*/ 89338 h 940676"/>
                <a:gd name="connsiteX2" fmla="*/ 1513490 w 1513490"/>
                <a:gd name="connsiteY2" fmla="*/ 404648 h 940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13490" h="940676">
                  <a:moveTo>
                    <a:pt x="0" y="940676"/>
                  </a:moveTo>
                  <a:cubicBezTo>
                    <a:pt x="354724" y="559676"/>
                    <a:pt x="709449" y="178676"/>
                    <a:pt x="961697" y="89338"/>
                  </a:cubicBezTo>
                  <a:cubicBezTo>
                    <a:pt x="1213945" y="0"/>
                    <a:pt x="1513490" y="404648"/>
                    <a:pt x="1513490" y="404648"/>
                  </a:cubicBezTo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77" name="Picture 7" descr="C:\Users\Александр\Desktop\disneyland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4437112"/>
            <a:ext cx="1351956" cy="1637135"/>
          </a:xfrm>
          <a:prstGeom prst="rect">
            <a:avLst/>
          </a:prstGeom>
          <a:noFill/>
        </p:spPr>
      </p:pic>
      <p:sp>
        <p:nvSpPr>
          <p:cNvPr id="35" name="Овал 34"/>
          <p:cNvSpPr/>
          <p:nvPr/>
        </p:nvSpPr>
        <p:spPr>
          <a:xfrm>
            <a:off x="6156176" y="4365104"/>
            <a:ext cx="1152128" cy="1080120"/>
          </a:xfrm>
          <a:prstGeom prst="ellipse">
            <a:avLst/>
          </a:prstGeom>
          <a:solidFill>
            <a:srgbClr val="00ADEA"/>
          </a:solidFill>
          <a:ln>
            <a:solidFill>
              <a:srgbClr val="00A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5" name="Picture 11" descr="C:\Users\Александр\Desktop\white59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112" y="4437112"/>
            <a:ext cx="2232248" cy="2232248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 rot="20472283">
            <a:off x="6520459" y="4098618"/>
            <a:ext cx="2031403" cy="662637"/>
          </a:xfrm>
          <a:prstGeom prst="rect">
            <a:avLst/>
          </a:prstGeom>
          <a:solidFill>
            <a:srgbClr val="00ADEA"/>
          </a:solidFill>
          <a:ln>
            <a:solidFill>
              <a:srgbClr val="00A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4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2564904"/>
            <a:ext cx="1259632" cy="1287760"/>
          </a:xfrm>
          <a:prstGeom prst="rect">
            <a:avLst/>
          </a:prstGeom>
          <a:noFill/>
        </p:spPr>
      </p:pic>
      <p:pic>
        <p:nvPicPr>
          <p:cNvPr id="8" name="Picture 6" descr="C:\Users\8523~1\AppData\Local\Temp\Rar$DR00.962\eiffe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944216"/>
            <a:ext cx="2470368" cy="407707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1520" y="6095037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Эйфелева башня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  <p:pic>
        <p:nvPicPr>
          <p:cNvPr id="1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59832" y="148478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3" descr="C:\Users\Александр\Desktop\cloudy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9692" y="1772816"/>
            <a:ext cx="1106044" cy="8640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2880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148084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708920" y="169686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68760" y="227292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437112" y="134076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8389440" y="1556792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949280" y="2132856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Прямоугольник 23"/>
          <p:cNvSpPr/>
          <p:nvPr/>
        </p:nvSpPr>
        <p:spPr>
          <a:xfrm>
            <a:off x="-5005064" y="3933056"/>
            <a:ext cx="3275856" cy="15696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9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Франция</a:t>
            </a:r>
            <a:endParaRPr lang="ru-RU" sz="96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26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Прямоугольник 27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29" name="Нашивка 28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" name="Прямоугольник 26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Угадай страну по достопримечательности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grpSp>
        <p:nvGrpSpPr>
          <p:cNvPr id="30" name="Группа 24"/>
          <p:cNvGrpSpPr/>
          <p:nvPr/>
        </p:nvGrpSpPr>
        <p:grpSpPr>
          <a:xfrm>
            <a:off x="-5869160" y="3861048"/>
            <a:ext cx="5724128" cy="1800200"/>
            <a:chOff x="0" y="3861048"/>
            <a:chExt cx="5724128" cy="1800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Пятиугольник 30"/>
            <p:cNvSpPr/>
            <p:nvPr/>
          </p:nvSpPr>
          <p:spPr>
            <a:xfrm>
              <a:off x="0" y="3861048"/>
              <a:ext cx="5724128" cy="1800200"/>
            </a:xfrm>
            <a:prstGeom prst="homePlate">
              <a:avLst/>
            </a:prstGeom>
            <a:solidFill>
              <a:srgbClr val="FF0066"/>
            </a:solidFill>
            <a:ln w="57150">
              <a:solidFill>
                <a:schemeClr val="tx1"/>
              </a:solidFill>
              <a:prstDash val="sysDot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Picture 4" descr="C:\Users\8523~1\AppData\Local\Temp\Rar$DRa0.683\like.png"/>
            <p:cNvPicPr>
              <a:picLocks noChangeAspect="1" noChangeArrowheads="1"/>
            </p:cNvPicPr>
            <p:nvPr/>
          </p:nvPicPr>
          <p:blipFill>
            <a:blip r:embed="rId6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1907704" y="4293096"/>
              <a:ext cx="864096" cy="864096"/>
            </a:xfrm>
            <a:prstGeom prst="rect">
              <a:avLst/>
            </a:prstGeom>
            <a:noFill/>
          </p:spPr>
        </p:pic>
      </p:grpSp>
      <p:grpSp>
        <p:nvGrpSpPr>
          <p:cNvPr id="33" name="Группа 32"/>
          <p:cNvGrpSpPr/>
          <p:nvPr/>
        </p:nvGrpSpPr>
        <p:grpSpPr>
          <a:xfrm>
            <a:off x="7092280" y="1196752"/>
            <a:ext cx="1145344" cy="1080120"/>
            <a:chOff x="7092280" y="1196752"/>
            <a:chExt cx="1145344" cy="1080120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7308304" y="1268760"/>
              <a:ext cx="0" cy="100811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7169" name="Picture 1" descr="C:\Users\Александр\Downloads\france_fluttering_flag_256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092280" y="1196752"/>
              <a:ext cx="1145344" cy="859008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8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3 -0.00625 L -0.06875 -0.00625 " pathEditMode="relative" ptsTypes="AA">
                                      <p:cBhvr>
                                        <p:cTn id="4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9" name="Picture 3" descr="C:\Users\8523~1\AppData\Local\Temp\Rar$DRa0.749\chinese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437450"/>
            <a:ext cx="2450077" cy="265584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1520" y="6095037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Великая китайская стена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  <p:pic>
        <p:nvPicPr>
          <p:cNvPr id="1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59832" y="148478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3" descr="C:\Users\Александр\Desktop\cloudy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9692" y="1772816"/>
            <a:ext cx="1106044" cy="8640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2880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148084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708920" y="169686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68760" y="227292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437112" y="134076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8389440" y="1556792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949280" y="2132856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Прямоугольник 23"/>
          <p:cNvSpPr/>
          <p:nvPr/>
        </p:nvSpPr>
        <p:spPr>
          <a:xfrm>
            <a:off x="-4681536" y="3933056"/>
            <a:ext cx="2952328" cy="15696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9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Китай</a:t>
            </a:r>
            <a:endParaRPr lang="ru-RU" sz="9600" dirty="0"/>
          </a:p>
        </p:txBody>
      </p:sp>
      <p:grpSp>
        <p:nvGrpSpPr>
          <p:cNvPr id="45" name="Группа 44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46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8" name="Прямоугольник 47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49" name="Нашивка 48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Прямоугольник 46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Угадай страну по достопримечательности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-5869160" y="3861048"/>
            <a:ext cx="5724128" cy="1800200"/>
            <a:chOff x="0" y="3861048"/>
            <a:chExt cx="5724128" cy="180020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Пятиугольник 25"/>
            <p:cNvSpPr/>
            <p:nvPr/>
          </p:nvSpPr>
          <p:spPr>
            <a:xfrm>
              <a:off x="0" y="3861048"/>
              <a:ext cx="5724128" cy="1800200"/>
            </a:xfrm>
            <a:prstGeom prst="homePlate">
              <a:avLst/>
            </a:prstGeom>
            <a:grpFill/>
            <a:ln w="57150">
              <a:prstDash val="sysDot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7" name="Picture 4" descr="C:\Users\8523~1\AppData\Local\Temp\Rar$DRa0.683\like.png"/>
            <p:cNvPicPr>
              <a:picLocks noChangeAspect="1" noChangeArrowheads="1"/>
            </p:cNvPicPr>
            <p:nvPr/>
          </p:nvPicPr>
          <p:blipFill>
            <a:blip r:embed="rId6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1907704" y="4293096"/>
              <a:ext cx="864096" cy="864096"/>
            </a:xfrm>
            <a:prstGeom prst="rect">
              <a:avLst/>
            </a:prstGeom>
            <a:grpFill/>
            <a:ln>
              <a:noFill/>
              <a:prstDash val="sysDot"/>
            </a:ln>
          </p:spPr>
        </p:pic>
      </p:grpSp>
      <p:grpSp>
        <p:nvGrpSpPr>
          <p:cNvPr id="50" name="Группа 49"/>
          <p:cNvGrpSpPr/>
          <p:nvPr/>
        </p:nvGrpSpPr>
        <p:grpSpPr>
          <a:xfrm>
            <a:off x="6660232" y="2225971"/>
            <a:ext cx="1152128" cy="1224136"/>
            <a:chOff x="6660232" y="2225971"/>
            <a:chExt cx="1152128" cy="1224136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6876256" y="2225971"/>
              <a:ext cx="0" cy="12241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0241" name="Picture 1" descr="C:\Users\Александр\Downloads\china_fluttering_flag_256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660232" y="2225971"/>
              <a:ext cx="1152128" cy="864096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8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3 -0.00625 L -0.06875 -0.00625 " pathEditMode="relative" ptsTypes="AA">
                                      <p:cBhvr>
                                        <p:cTn id="4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10" name="Picture 8" descr="C:\Users\8523~1\AppData\Local\Temp\Rar$DR00.962\pis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422199"/>
            <a:ext cx="3815113" cy="381511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51520" y="6095037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Пизанская башня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  <p:pic>
        <p:nvPicPr>
          <p:cNvPr id="1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59832" y="148478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3" descr="C:\Users\Александр\Desktop\cloudy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9692" y="1772816"/>
            <a:ext cx="1106044" cy="8640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2880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148084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708920" y="169686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68760" y="227292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437112" y="134076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8389440" y="1556792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949280" y="2132856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Прямоугольник 24"/>
          <p:cNvSpPr/>
          <p:nvPr/>
        </p:nvSpPr>
        <p:spPr>
          <a:xfrm>
            <a:off x="-4681536" y="3933056"/>
            <a:ext cx="2952328" cy="15696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9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Италия</a:t>
            </a:r>
            <a:endParaRPr lang="ru-RU" sz="96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27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Угадай страну по достопримечательности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grpSp>
        <p:nvGrpSpPr>
          <p:cNvPr id="31" name="Группа 24"/>
          <p:cNvGrpSpPr/>
          <p:nvPr/>
        </p:nvGrpSpPr>
        <p:grpSpPr>
          <a:xfrm>
            <a:off x="-5869160" y="3861048"/>
            <a:ext cx="5724128" cy="1800200"/>
            <a:chOff x="0" y="3861048"/>
            <a:chExt cx="5724128" cy="1800200"/>
          </a:xfrm>
          <a:solidFill>
            <a:srgbClr val="FF00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Пятиугольник 31"/>
            <p:cNvSpPr/>
            <p:nvPr/>
          </p:nvSpPr>
          <p:spPr>
            <a:xfrm>
              <a:off x="0" y="3861048"/>
              <a:ext cx="5724128" cy="1800200"/>
            </a:xfrm>
            <a:prstGeom prst="homePlate">
              <a:avLst/>
            </a:prstGeom>
            <a:grpFill/>
            <a:ln w="57150">
              <a:prstDash val="sysDot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3" name="Picture 4" descr="C:\Users\8523~1\AppData\Local\Temp\Rar$DRa0.683\like.png"/>
            <p:cNvPicPr>
              <a:picLocks noChangeAspect="1" noChangeArrowheads="1"/>
            </p:cNvPicPr>
            <p:nvPr/>
          </p:nvPicPr>
          <p:blipFill>
            <a:blip r:embed="rId6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1907704" y="4293096"/>
              <a:ext cx="864096" cy="864096"/>
            </a:xfrm>
            <a:prstGeom prst="rect">
              <a:avLst/>
            </a:prstGeom>
            <a:grpFill/>
            <a:ln>
              <a:noFill/>
              <a:prstDash val="sysDot"/>
            </a:ln>
          </p:spPr>
        </p:pic>
      </p:grpSp>
      <p:grpSp>
        <p:nvGrpSpPr>
          <p:cNvPr id="34" name="Группа 33"/>
          <p:cNvGrpSpPr/>
          <p:nvPr/>
        </p:nvGrpSpPr>
        <p:grpSpPr>
          <a:xfrm>
            <a:off x="7236296" y="1556792"/>
            <a:ext cx="1104887" cy="1116697"/>
            <a:chOff x="7236296" y="1556792"/>
            <a:chExt cx="1104887" cy="1116697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7452320" y="1593369"/>
              <a:ext cx="0" cy="108012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9217" name="Picture 1" descr="C:\Users\Александр\Downloads\italy_fluttering_flag_256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236296" y="1556792"/>
              <a:ext cx="1104887" cy="828665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4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3 -0.00625 L -0.06875 -0.00625 " pathEditMode="relative" ptsTypes="AA">
                                      <p:cBhvr>
                                        <p:cTn id="4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8" name="Picture 7" descr="C:\Users\8523~1\AppData\Local\Temp\Rar$DR00.962\liberty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916832"/>
            <a:ext cx="1425700" cy="410445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51520" y="6095037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Статуя Свободы</a:t>
            </a:r>
          </a:p>
        </p:txBody>
      </p:sp>
      <p:pic>
        <p:nvPicPr>
          <p:cNvPr id="1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59832" y="148478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3" descr="C:\Users\Александр\Desktop\cloudy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9692" y="1772816"/>
            <a:ext cx="1106044" cy="8640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2880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148084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708920" y="169686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68760" y="227292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437112" y="134076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8389440" y="1556792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949280" y="2132856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Прямоугольник 24"/>
          <p:cNvSpPr/>
          <p:nvPr/>
        </p:nvSpPr>
        <p:spPr>
          <a:xfrm>
            <a:off x="-4681536" y="3933056"/>
            <a:ext cx="2952328" cy="15696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9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США</a:t>
            </a:r>
            <a:endParaRPr lang="ru-RU" sz="96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27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Угадай страну по достопримечательности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grpSp>
        <p:nvGrpSpPr>
          <p:cNvPr id="31" name="Группа 24"/>
          <p:cNvGrpSpPr/>
          <p:nvPr/>
        </p:nvGrpSpPr>
        <p:grpSpPr>
          <a:xfrm>
            <a:off x="-5869160" y="3861048"/>
            <a:ext cx="5724128" cy="1800200"/>
            <a:chOff x="0" y="3861048"/>
            <a:chExt cx="5724128" cy="180020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Пятиугольник 31"/>
            <p:cNvSpPr/>
            <p:nvPr/>
          </p:nvSpPr>
          <p:spPr>
            <a:xfrm>
              <a:off x="0" y="3861048"/>
              <a:ext cx="5724128" cy="1800200"/>
            </a:xfrm>
            <a:prstGeom prst="homePlate">
              <a:avLst/>
            </a:prstGeom>
            <a:grpFill/>
            <a:ln w="57150">
              <a:prstDash val="sysDot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3" name="Picture 4" descr="C:\Users\8523~1\AppData\Local\Temp\Rar$DRa0.683\like.png"/>
            <p:cNvPicPr>
              <a:picLocks noChangeAspect="1" noChangeArrowheads="1"/>
            </p:cNvPicPr>
            <p:nvPr/>
          </p:nvPicPr>
          <p:blipFill>
            <a:blip r:embed="rId6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1907704" y="4293096"/>
              <a:ext cx="864096" cy="864096"/>
            </a:xfrm>
            <a:prstGeom prst="rect">
              <a:avLst/>
            </a:prstGeom>
            <a:grpFill/>
            <a:ln>
              <a:noFill/>
              <a:prstDash val="sysDot"/>
            </a:ln>
          </p:spPr>
        </p:pic>
      </p:grpSp>
      <p:grpSp>
        <p:nvGrpSpPr>
          <p:cNvPr id="34" name="Группа 33"/>
          <p:cNvGrpSpPr/>
          <p:nvPr/>
        </p:nvGrpSpPr>
        <p:grpSpPr>
          <a:xfrm>
            <a:off x="7092280" y="1268760"/>
            <a:ext cx="1152128" cy="1584176"/>
            <a:chOff x="7092280" y="1268760"/>
            <a:chExt cx="1152128" cy="1584176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7308304" y="1268760"/>
              <a:ext cx="0" cy="158417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4097" name="Picture 1" descr="C:\Users\Александр\Downloads\united_states_of_america_fluttering_flag_256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092280" y="1268760"/>
              <a:ext cx="1152128" cy="864096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4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3 -0.00625 L -0.06875 -0.00625 " pathEditMode="relative" ptsTypes="AA">
                                      <p:cBhvr>
                                        <p:cTn id="4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1520" y="6095037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Собор Василия Блаженного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  <p:pic>
        <p:nvPicPr>
          <p:cNvPr id="1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26876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59832" y="148478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3" descr="C:\Users\Александр\Desktop\cloudy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9692" y="1772816"/>
            <a:ext cx="1106044" cy="8640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06084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162880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56592" y="148084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3708920" y="169686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68760" y="227292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437112" y="134076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8389440" y="1556792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949280" y="2132856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080" name="Picture 8" descr="C:\Users\8523~1\AppData\Local\Temp\Rar$DRa0.749\s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2423" y="2781275"/>
            <a:ext cx="2826041" cy="3240013"/>
          </a:xfrm>
          <a:prstGeom prst="rect">
            <a:avLst/>
          </a:prstGeom>
          <a:noFill/>
        </p:spPr>
      </p:pic>
      <p:grpSp>
        <p:nvGrpSpPr>
          <p:cNvPr id="36" name="Группа 35"/>
          <p:cNvGrpSpPr/>
          <p:nvPr/>
        </p:nvGrpSpPr>
        <p:grpSpPr>
          <a:xfrm>
            <a:off x="7308304" y="1916832"/>
            <a:ext cx="1152128" cy="1080120"/>
            <a:chOff x="7308304" y="1916832"/>
            <a:chExt cx="1152128" cy="1080120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7524328" y="1988840"/>
              <a:ext cx="0" cy="100811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1266" name="Picture 2" descr="http://abali.ru/wp-content/uploads/2012/09/russia_fluttering_flag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08304" y="1916832"/>
              <a:ext cx="1152128" cy="864096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0" name="Прямоугольник 29"/>
          <p:cNvSpPr/>
          <p:nvPr/>
        </p:nvSpPr>
        <p:spPr>
          <a:xfrm>
            <a:off x="-4681536" y="3933056"/>
            <a:ext cx="2952328" cy="15696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9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Россия</a:t>
            </a:r>
            <a:endParaRPr lang="ru-RU" sz="9600" dirty="0"/>
          </a:p>
        </p:txBody>
      </p:sp>
      <p:grpSp>
        <p:nvGrpSpPr>
          <p:cNvPr id="35" name="Группа 34"/>
          <p:cNvGrpSpPr/>
          <p:nvPr/>
        </p:nvGrpSpPr>
        <p:grpSpPr>
          <a:xfrm>
            <a:off x="-5869160" y="3861048"/>
            <a:ext cx="5724128" cy="1800200"/>
            <a:chOff x="0" y="3861048"/>
            <a:chExt cx="5724128" cy="1800200"/>
          </a:xfrm>
          <a:solidFill>
            <a:srgbClr val="FF00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Пятиугольник 32"/>
            <p:cNvSpPr/>
            <p:nvPr/>
          </p:nvSpPr>
          <p:spPr>
            <a:xfrm>
              <a:off x="0" y="3861048"/>
              <a:ext cx="5724128" cy="1800200"/>
            </a:xfrm>
            <a:prstGeom prst="homePlate">
              <a:avLst/>
            </a:prstGeom>
            <a:grpFill/>
            <a:ln w="57150">
              <a:prstDash val="sysDot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2" name="Picture 4" descr="C:\Users\8523~1\AppData\Local\Temp\Rar$DRa0.683\like.png"/>
            <p:cNvPicPr>
              <a:picLocks noChangeAspect="1" noChangeArrowheads="1"/>
            </p:cNvPicPr>
            <p:nvPr/>
          </p:nvPicPr>
          <p:blipFill>
            <a:blip r:embed="rId7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1907704" y="4293096"/>
              <a:ext cx="864096" cy="864096"/>
            </a:xfrm>
            <a:prstGeom prst="rect">
              <a:avLst/>
            </a:prstGeom>
            <a:grpFill/>
            <a:ln>
              <a:noFill/>
              <a:prstDash val="sysDot"/>
            </a:ln>
          </p:spPr>
        </p:pic>
      </p:grpSp>
      <p:grpSp>
        <p:nvGrpSpPr>
          <p:cNvPr id="38" name="Группа 37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2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Прямоугольник 3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41" name="Нашивка 40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" name="Прямоугольник 36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Угадай страну по достопримечательности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6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8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0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6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3 -0.00625 L -0.06875 -0.00625 " pathEditMode="relative" ptsTypes="AA">
                                      <p:cBhvr>
                                        <p:cTn id="4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8" name="Picture 4" descr="C:\Users\8523~1\AppData\Local\Temp\Rar$DR00.962\buddhi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168354"/>
            <a:ext cx="4608512" cy="460851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1520" y="6095037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Замок Осака </a:t>
            </a:r>
            <a:r>
              <a:rPr lang="ru-RU" sz="4000" dirty="0" err="1" smtClean="0">
                <a:solidFill>
                  <a:schemeClr val="bg1"/>
                </a:solidFill>
                <a:latin typeface="Adine Kirnberg" pitchFamily="2" charset="0"/>
              </a:rPr>
              <a:t>Кастл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  <p:pic>
        <p:nvPicPr>
          <p:cNvPr id="1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59832" y="148478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3" descr="C:\Users\Александр\Desktop\cloudy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9692" y="1772816"/>
            <a:ext cx="1106044" cy="8640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2880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148084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708920" y="169686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68760" y="227292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437112" y="134076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8389440" y="1556792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949280" y="2132856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Прямоугольник 23"/>
          <p:cNvSpPr/>
          <p:nvPr/>
        </p:nvSpPr>
        <p:spPr>
          <a:xfrm>
            <a:off x="-4681536" y="3933056"/>
            <a:ext cx="2952328" cy="15696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9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Япония</a:t>
            </a:r>
            <a:endParaRPr lang="ru-RU" sz="96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26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Прямоугольник 27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29" name="Нашивка 28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" name="Прямоугольник 26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Угадай страну по достопримечательности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grpSp>
        <p:nvGrpSpPr>
          <p:cNvPr id="30" name="Группа 24"/>
          <p:cNvGrpSpPr/>
          <p:nvPr/>
        </p:nvGrpSpPr>
        <p:grpSpPr>
          <a:xfrm>
            <a:off x="-5869160" y="3861048"/>
            <a:ext cx="5724128" cy="1800200"/>
            <a:chOff x="0" y="3861048"/>
            <a:chExt cx="5724128" cy="1800200"/>
          </a:xfrm>
          <a:solidFill>
            <a:srgbClr val="FFC000"/>
          </a:solidFill>
        </p:grpSpPr>
        <p:sp>
          <p:nvSpPr>
            <p:cNvPr id="31" name="Пятиугольник 30"/>
            <p:cNvSpPr/>
            <p:nvPr/>
          </p:nvSpPr>
          <p:spPr>
            <a:xfrm>
              <a:off x="0" y="3861048"/>
              <a:ext cx="5724128" cy="1800200"/>
            </a:xfrm>
            <a:prstGeom prst="homePlate">
              <a:avLst/>
            </a:prstGeom>
            <a:grpFill/>
            <a:ln w="57150"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Picture 4" descr="C:\Users\8523~1\AppData\Local\Temp\Rar$DRa0.683\like.png"/>
            <p:cNvPicPr>
              <a:picLocks noChangeAspect="1" noChangeArrowheads="1"/>
            </p:cNvPicPr>
            <p:nvPr/>
          </p:nvPicPr>
          <p:blipFill>
            <a:blip r:embed="rId6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1907704" y="4293096"/>
              <a:ext cx="864096" cy="864096"/>
            </a:xfrm>
            <a:prstGeom prst="rect">
              <a:avLst/>
            </a:prstGeom>
            <a:grpFill/>
            <a:ln>
              <a:noFill/>
              <a:prstDash val="sysDot"/>
            </a:ln>
          </p:spPr>
        </p:pic>
      </p:grpSp>
      <p:grpSp>
        <p:nvGrpSpPr>
          <p:cNvPr id="33" name="Группа 32"/>
          <p:cNvGrpSpPr/>
          <p:nvPr/>
        </p:nvGrpSpPr>
        <p:grpSpPr>
          <a:xfrm>
            <a:off x="7092280" y="1772816"/>
            <a:ext cx="1145344" cy="1080120"/>
            <a:chOff x="7092280" y="1772816"/>
            <a:chExt cx="1145344" cy="1080120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7308303" y="1844824"/>
              <a:ext cx="0" cy="100811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6145" name="Picture 1" descr="C:\Users\Александр\Downloads\japan_fluttering_flag_256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092280" y="1772816"/>
              <a:ext cx="1145344" cy="859008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8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3 -0.00625 L -0.06875 -0.00625 " pathEditMode="relative" ptsTypes="AA">
                                      <p:cBhvr>
                                        <p:cTn id="4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6147" name="Picture 3" descr="C:\Users\8523~1\AppData\Local\Temp\Rar$DR00.962\brandenbur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915943"/>
            <a:ext cx="3312368" cy="310534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1520" y="6095037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Бранденбургские ворота</a:t>
            </a:r>
          </a:p>
        </p:txBody>
      </p:sp>
      <p:pic>
        <p:nvPicPr>
          <p:cNvPr id="1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59832" y="148478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3" descr="C:\Users\Александр\Desktop\cloudy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9692" y="1772816"/>
            <a:ext cx="1106044" cy="8640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2880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148084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708920" y="169686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68760" y="227292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437112" y="134076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8389440" y="1556792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949280" y="2132856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Прямоугольник 23"/>
          <p:cNvSpPr/>
          <p:nvPr/>
        </p:nvSpPr>
        <p:spPr>
          <a:xfrm>
            <a:off x="-4968552" y="3933056"/>
            <a:ext cx="3563888" cy="15696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9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Германия</a:t>
            </a:r>
            <a:endParaRPr lang="ru-RU" sz="96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26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Прямоугольник 27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29" name="Нашивка 28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" name="Прямоугольник 26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Угадай страну по достопримечательности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7092280" y="1835823"/>
            <a:ext cx="1152128" cy="1152128"/>
            <a:chOff x="7092280" y="1835823"/>
            <a:chExt cx="1152128" cy="1152128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7308304" y="1835823"/>
              <a:ext cx="0" cy="115212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5122" name="Picture 2" descr="http://www.benetti.com.br/imagens/germany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092280" y="1835823"/>
              <a:ext cx="1152128" cy="864096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0" name="Группа 24"/>
          <p:cNvGrpSpPr/>
          <p:nvPr/>
        </p:nvGrpSpPr>
        <p:grpSpPr>
          <a:xfrm>
            <a:off x="-5869160" y="3861048"/>
            <a:ext cx="5724128" cy="1800200"/>
            <a:chOff x="0" y="3861048"/>
            <a:chExt cx="5724128" cy="1800200"/>
          </a:xfrm>
          <a:solidFill>
            <a:srgbClr val="FF00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Пятиугольник 30"/>
            <p:cNvSpPr/>
            <p:nvPr/>
          </p:nvSpPr>
          <p:spPr>
            <a:xfrm>
              <a:off x="0" y="3861048"/>
              <a:ext cx="5724128" cy="1800200"/>
            </a:xfrm>
            <a:prstGeom prst="homePlate">
              <a:avLst/>
            </a:prstGeom>
            <a:grpFill/>
            <a:ln w="57150">
              <a:prstDash val="sysDot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Picture 4" descr="C:\Users\8523~1\AppData\Local\Temp\Rar$DRa0.683\like.png"/>
            <p:cNvPicPr>
              <a:picLocks noChangeAspect="1" noChangeArrowheads="1"/>
            </p:cNvPicPr>
            <p:nvPr/>
          </p:nvPicPr>
          <p:blipFill>
            <a:blip r:embed="rId7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1907704" y="4293096"/>
              <a:ext cx="864096" cy="864096"/>
            </a:xfrm>
            <a:prstGeom prst="rect">
              <a:avLst/>
            </a:prstGeom>
            <a:grpFill/>
            <a:ln>
              <a:noFill/>
              <a:prstDash val="sysDot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8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3 -0.00625 L -0.06875 -0.00625 " pathEditMode="relative" ptsTypes="AA">
                                      <p:cBhvr>
                                        <p:cTn id="4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8" name="Picture 5" descr="C:\Users\8523~1\AppData\Local\Temp\Rar$DR00.962\canadia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014323"/>
            <a:ext cx="2654424" cy="300696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1520" y="6095037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chemeClr val="bg1"/>
                </a:solidFill>
                <a:latin typeface="Adine Kirnberg" pitchFamily="2" charset="0"/>
              </a:rPr>
              <a:t>Вимийский</a:t>
            </a:r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 мемориал</a:t>
            </a:r>
          </a:p>
        </p:txBody>
      </p:sp>
      <p:pic>
        <p:nvPicPr>
          <p:cNvPr id="1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59832" y="148478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3" descr="C:\Users\Александр\Desktop\cloudy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9692" y="1772816"/>
            <a:ext cx="1106044" cy="8640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2880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148084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708920" y="169686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68760" y="227292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437112" y="134076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8389440" y="1556792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949280" y="2132856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Прямоугольник 23"/>
          <p:cNvSpPr/>
          <p:nvPr/>
        </p:nvSpPr>
        <p:spPr>
          <a:xfrm>
            <a:off x="-4645024" y="3933056"/>
            <a:ext cx="2952328" cy="15696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9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Канада</a:t>
            </a:r>
            <a:endParaRPr lang="ru-RU" sz="96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26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Прямоугольник 27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29" name="Нашивка 28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" name="Прямоугольник 26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Угадай страну по достопримечательности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grpSp>
        <p:nvGrpSpPr>
          <p:cNvPr id="30" name="Группа 24"/>
          <p:cNvGrpSpPr/>
          <p:nvPr/>
        </p:nvGrpSpPr>
        <p:grpSpPr>
          <a:xfrm>
            <a:off x="-5869160" y="3861048"/>
            <a:ext cx="5724128" cy="1800200"/>
            <a:chOff x="0" y="3861048"/>
            <a:chExt cx="5724128" cy="1800200"/>
          </a:xfr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Пятиугольник 30"/>
            <p:cNvSpPr/>
            <p:nvPr/>
          </p:nvSpPr>
          <p:spPr>
            <a:xfrm>
              <a:off x="0" y="3861048"/>
              <a:ext cx="5724128" cy="1800200"/>
            </a:xfrm>
            <a:prstGeom prst="homePlate">
              <a:avLst/>
            </a:prstGeom>
            <a:grpFill/>
            <a:ln w="57150"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Picture 4" descr="C:\Users\8523~1\AppData\Local\Temp\Rar$DRa0.683\like.png"/>
            <p:cNvPicPr>
              <a:picLocks noChangeAspect="1" noChangeArrowheads="1"/>
            </p:cNvPicPr>
            <p:nvPr/>
          </p:nvPicPr>
          <p:blipFill>
            <a:blip r:embed="rId6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1907704" y="4293096"/>
              <a:ext cx="864096" cy="864096"/>
            </a:xfrm>
            <a:prstGeom prst="rect">
              <a:avLst/>
            </a:prstGeom>
            <a:grpFill/>
            <a:ln>
              <a:noFill/>
              <a:prstDash val="sysDot"/>
            </a:ln>
          </p:spPr>
        </p:pic>
      </p:grpSp>
      <p:grpSp>
        <p:nvGrpSpPr>
          <p:cNvPr id="33" name="Группа 32"/>
          <p:cNvGrpSpPr/>
          <p:nvPr/>
        </p:nvGrpSpPr>
        <p:grpSpPr>
          <a:xfrm>
            <a:off x="6938392" y="1844824"/>
            <a:ext cx="1145344" cy="1224136"/>
            <a:chOff x="6938392" y="1844824"/>
            <a:chExt cx="1145344" cy="1224136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7154416" y="1844824"/>
              <a:ext cx="0" cy="12241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2049" name="Picture 1" descr="C:\Users\Александр\Downloads\canada_fluttering_flag_256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938392" y="1849912"/>
              <a:ext cx="1145344" cy="859008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8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3 -0.00625 L -0.06875 -0.00625 " pathEditMode="relative" ptsTypes="AA">
                                      <p:cBhvr>
                                        <p:cTn id="4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sp>
        <p:nvSpPr>
          <p:cNvPr id="36" name="Скругленный прямоугольник 35"/>
          <p:cNvSpPr/>
          <p:nvPr/>
        </p:nvSpPr>
        <p:spPr>
          <a:xfrm>
            <a:off x="539552" y="1412776"/>
            <a:ext cx="8064896" cy="4320480"/>
          </a:xfrm>
          <a:prstGeom prst="roundRect">
            <a:avLst>
              <a:gd name="adj" fmla="val 9848"/>
            </a:avLst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с двумя вырезанными противолежащими углами 31"/>
          <p:cNvSpPr/>
          <p:nvPr/>
        </p:nvSpPr>
        <p:spPr>
          <a:xfrm rot="21396011">
            <a:off x="315337" y="1069251"/>
            <a:ext cx="8444269" cy="880740"/>
          </a:xfrm>
          <a:prstGeom prst="snip2DiagRect">
            <a:avLst>
              <a:gd name="adj1" fmla="val 0"/>
              <a:gd name="adj2" fmla="val 30636"/>
            </a:avLst>
          </a:prstGeom>
          <a:solidFill>
            <a:srgbClr val="FF006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                      самых популярных стран мира</a:t>
            </a:r>
            <a:endParaRPr lang="ru-RU" sz="4800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 rot="18918965">
            <a:off x="8268927" y="1435271"/>
            <a:ext cx="749467" cy="17295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19679502">
            <a:off x="91673" y="1346709"/>
            <a:ext cx="772195" cy="16174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10-конечная звезда 27"/>
          <p:cNvSpPr/>
          <p:nvPr/>
        </p:nvSpPr>
        <p:spPr>
          <a:xfrm rot="21001817">
            <a:off x="1068324" y="1100028"/>
            <a:ext cx="1224136" cy="1224136"/>
          </a:xfrm>
          <a:prstGeom prst="star10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10</a:t>
            </a:r>
            <a:endParaRPr lang="ru-RU" sz="54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40" name="10-конечная звезда 39"/>
          <p:cNvSpPr/>
          <p:nvPr/>
        </p:nvSpPr>
        <p:spPr>
          <a:xfrm rot="21001817">
            <a:off x="812236" y="2693572"/>
            <a:ext cx="717086" cy="717086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1</a:t>
            </a:r>
            <a:endParaRPr lang="ru-RU" sz="32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1289732">
            <a:off x="1522786" y="258568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Россия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44" name="10-конечная звезда 43"/>
          <p:cNvSpPr/>
          <p:nvPr/>
        </p:nvSpPr>
        <p:spPr>
          <a:xfrm rot="21001817">
            <a:off x="812236" y="3740002"/>
            <a:ext cx="717086" cy="717086"/>
          </a:xfrm>
          <a:prstGeom prst="star10">
            <a:avLst/>
          </a:prstGeom>
          <a:solidFill>
            <a:srgbClr val="FFC000"/>
          </a:solidFill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2</a:t>
            </a:r>
          </a:p>
        </p:txBody>
      </p:sp>
      <p:sp>
        <p:nvSpPr>
          <p:cNvPr id="45" name="TextBox 44"/>
          <p:cNvSpPr txBox="1"/>
          <p:nvPr/>
        </p:nvSpPr>
        <p:spPr>
          <a:xfrm rot="21289732">
            <a:off x="1522786" y="363211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Китай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46" name="10-конечная звезда 45"/>
          <p:cNvSpPr/>
          <p:nvPr/>
        </p:nvSpPr>
        <p:spPr>
          <a:xfrm rot="21001817">
            <a:off x="812236" y="4709796"/>
            <a:ext cx="717086" cy="717086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3</a:t>
            </a:r>
            <a:endParaRPr lang="ru-RU" sz="32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21289732">
            <a:off x="1522786" y="46019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Италия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48" name="10-конечная звезда 47"/>
          <p:cNvSpPr/>
          <p:nvPr/>
        </p:nvSpPr>
        <p:spPr>
          <a:xfrm rot="21001817">
            <a:off x="3332516" y="2256896"/>
            <a:ext cx="717086" cy="717086"/>
          </a:xfrm>
          <a:prstGeom prst="star10">
            <a:avLst/>
          </a:prstGeom>
          <a:solidFill>
            <a:srgbClr val="FFC000"/>
          </a:solidFill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4</a:t>
            </a:r>
            <a:endParaRPr lang="ru-RU" sz="32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rot="21289732">
            <a:off x="4043066" y="214901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Испания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50" name="10-конечная звезда 49"/>
          <p:cNvSpPr/>
          <p:nvPr/>
        </p:nvSpPr>
        <p:spPr>
          <a:xfrm rot="21001817">
            <a:off x="3332516" y="3159310"/>
            <a:ext cx="717086" cy="717086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5</a:t>
            </a:r>
            <a:endParaRPr lang="ru-RU" sz="32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21289732">
            <a:off x="4043066" y="305142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Франция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52" name="10-конечная звезда 51"/>
          <p:cNvSpPr/>
          <p:nvPr/>
        </p:nvSpPr>
        <p:spPr>
          <a:xfrm rot="21001817">
            <a:off x="3332516" y="4023406"/>
            <a:ext cx="717086" cy="717086"/>
          </a:xfrm>
          <a:prstGeom prst="star10">
            <a:avLst/>
          </a:prstGeom>
          <a:solidFill>
            <a:srgbClr val="FFC000"/>
          </a:solidFill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6</a:t>
            </a:r>
          </a:p>
        </p:txBody>
      </p:sp>
      <p:sp>
        <p:nvSpPr>
          <p:cNvPr id="53" name="TextBox 52"/>
          <p:cNvSpPr txBox="1"/>
          <p:nvPr/>
        </p:nvSpPr>
        <p:spPr>
          <a:xfrm rot="21289732">
            <a:off x="4043066" y="391401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Япония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54" name="10-конечная звезда 53"/>
          <p:cNvSpPr/>
          <p:nvPr/>
        </p:nvSpPr>
        <p:spPr>
          <a:xfrm rot="21001817">
            <a:off x="3332516" y="4892130"/>
            <a:ext cx="717086" cy="717086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7</a:t>
            </a:r>
            <a:endParaRPr lang="ru-RU" sz="32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21289732">
            <a:off x="4042416" y="4769874"/>
            <a:ext cx="2407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Германия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56" name="10-конечная звезда 55"/>
          <p:cNvSpPr/>
          <p:nvPr/>
        </p:nvSpPr>
        <p:spPr>
          <a:xfrm rot="21001817">
            <a:off x="6026398" y="2261524"/>
            <a:ext cx="717086" cy="717086"/>
          </a:xfrm>
          <a:prstGeom prst="star10">
            <a:avLst/>
          </a:prstGeom>
          <a:solidFill>
            <a:srgbClr val="FFC000"/>
          </a:solidFill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8</a:t>
            </a:r>
            <a:endParaRPr lang="ru-RU" sz="32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 rot="21289732">
            <a:off x="6736948" y="215364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США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58" name="10-конечная звезда 57"/>
          <p:cNvSpPr/>
          <p:nvPr/>
        </p:nvSpPr>
        <p:spPr>
          <a:xfrm rot="21001817">
            <a:off x="6068820" y="3269636"/>
            <a:ext cx="717086" cy="717086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9</a:t>
            </a:r>
            <a:endParaRPr lang="ru-RU" sz="32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rot="21289732">
            <a:off x="6779370" y="316175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Англия</a:t>
            </a:r>
            <a:endParaRPr lang="ru-RU" sz="3600" dirty="0">
              <a:latin typeface="Lobster" pitchFamily="2" charset="0"/>
            </a:endParaRPr>
          </a:p>
        </p:txBody>
      </p:sp>
      <p:sp>
        <p:nvSpPr>
          <p:cNvPr id="60" name="10-конечная звезда 59"/>
          <p:cNvSpPr/>
          <p:nvPr/>
        </p:nvSpPr>
        <p:spPr>
          <a:xfrm rot="21001817">
            <a:off x="6068820" y="4239430"/>
            <a:ext cx="717086" cy="717086"/>
          </a:xfrm>
          <a:prstGeom prst="star10">
            <a:avLst/>
          </a:prstGeom>
          <a:solidFill>
            <a:srgbClr val="FFC000"/>
          </a:solidFill>
          <a:ln w="57150"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10</a:t>
            </a:r>
            <a:endParaRPr lang="ru-RU" sz="2800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Lobster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21289732">
            <a:off x="6779370" y="413154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Lobster" pitchFamily="2" charset="0"/>
              </a:rPr>
              <a:t>Канада</a:t>
            </a:r>
            <a:endParaRPr lang="ru-RU" sz="3600" dirty="0">
              <a:latin typeface="Lobster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3" grpId="0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 animBg="1"/>
      <p:bldP spid="6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8" name="Picture 1" descr="C:\Users\8523~1\AppData\Local\Temp\Rar$DR00.962\big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276872"/>
            <a:ext cx="1162060" cy="374441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51520" y="6095037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chemeClr val="bg1"/>
                </a:solidFill>
                <a:latin typeface="Adine Kirnberg" pitchFamily="2" charset="0"/>
              </a:rPr>
              <a:t>Биг</a:t>
            </a:r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 - Бен</a:t>
            </a:r>
          </a:p>
        </p:txBody>
      </p:sp>
      <p:pic>
        <p:nvPicPr>
          <p:cNvPr id="1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59832" y="148478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3" descr="C:\Users\Александр\Desktop\cloudy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9692" y="1772816"/>
            <a:ext cx="1106044" cy="8640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2880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148084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708920" y="169686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68760" y="227292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437112" y="134076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8389440" y="1556792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949280" y="2132856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Прямоугольник 24"/>
          <p:cNvSpPr/>
          <p:nvPr/>
        </p:nvSpPr>
        <p:spPr>
          <a:xfrm>
            <a:off x="-4681536" y="3933056"/>
            <a:ext cx="2952328" cy="15696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9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Англия</a:t>
            </a:r>
            <a:endParaRPr lang="ru-RU" sz="96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27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Угадай страну по достопримечательности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grpSp>
        <p:nvGrpSpPr>
          <p:cNvPr id="31" name="Группа 24"/>
          <p:cNvGrpSpPr/>
          <p:nvPr/>
        </p:nvGrpSpPr>
        <p:grpSpPr>
          <a:xfrm>
            <a:off x="-5869160" y="3861048"/>
            <a:ext cx="5724128" cy="1800200"/>
            <a:chOff x="0" y="3861048"/>
            <a:chExt cx="5724128" cy="1800200"/>
          </a:xfrm>
          <a:solidFill>
            <a:srgbClr val="FF0066"/>
          </a:solidFill>
        </p:grpSpPr>
        <p:sp>
          <p:nvSpPr>
            <p:cNvPr id="32" name="Пятиугольник 31"/>
            <p:cNvSpPr/>
            <p:nvPr/>
          </p:nvSpPr>
          <p:spPr>
            <a:xfrm>
              <a:off x="0" y="3861048"/>
              <a:ext cx="5724128" cy="1800200"/>
            </a:xfrm>
            <a:prstGeom prst="homePlate">
              <a:avLst/>
            </a:prstGeom>
            <a:grpFill/>
            <a:ln w="57150"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3" name="Picture 4" descr="C:\Users\8523~1\AppData\Local\Temp\Rar$DRa0.683\like.png"/>
            <p:cNvPicPr>
              <a:picLocks noChangeAspect="1" noChangeArrowheads="1"/>
            </p:cNvPicPr>
            <p:nvPr/>
          </p:nvPicPr>
          <p:blipFill>
            <a:blip r:embed="rId6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1907704" y="4293096"/>
              <a:ext cx="864096" cy="864096"/>
            </a:xfrm>
            <a:prstGeom prst="rect">
              <a:avLst/>
            </a:prstGeom>
            <a:grpFill/>
            <a:ln w="57150">
              <a:noFill/>
              <a:prstDash val="sysDot"/>
            </a:ln>
          </p:spPr>
        </p:pic>
      </p:grpSp>
      <p:grpSp>
        <p:nvGrpSpPr>
          <p:cNvPr id="34" name="Группа 33"/>
          <p:cNvGrpSpPr/>
          <p:nvPr/>
        </p:nvGrpSpPr>
        <p:grpSpPr>
          <a:xfrm>
            <a:off x="7164288" y="1124744"/>
            <a:ext cx="1152128" cy="1224136"/>
            <a:chOff x="7164288" y="1124744"/>
            <a:chExt cx="1152128" cy="1224136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flipH="1" flipV="1">
              <a:off x="7308304" y="1124744"/>
              <a:ext cx="9932" cy="12241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3073" name="Picture 1" descr="C:\Users\Александр\Downloads\england_fluttering_flag_256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164288" y="1124744"/>
              <a:ext cx="1152128" cy="864096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4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3 -0.00625 L -0.06875 -0.00625 " pathEditMode="relative" ptsTypes="AA">
                                      <p:cBhvr>
                                        <p:cTn id="4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9" name="Picture 9" descr="C:\Users\8523~1\AppData\Local\Temp\Rar$DR00.962\sagrad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459293"/>
            <a:ext cx="3922035" cy="392203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51520" y="6095037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Церковь Святого Семейства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  <p:pic>
        <p:nvPicPr>
          <p:cNvPr id="1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59832" y="148478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3" descr="C:\Users\Александр\Desktop\cloudy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9692" y="1772816"/>
            <a:ext cx="1106044" cy="8640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62880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56592" y="1480840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3708920" y="1696864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68760" y="227292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437112" y="1340768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8389440" y="1556792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" descr="C:\Users\Александр\Desktop\cloud1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949280" y="2132856"/>
            <a:ext cx="936104" cy="93610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Прямоугольник 24"/>
          <p:cNvSpPr/>
          <p:nvPr/>
        </p:nvSpPr>
        <p:spPr>
          <a:xfrm>
            <a:off x="-4933056" y="3933056"/>
            <a:ext cx="3203848" cy="15696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9600" dirty="0" smtClean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Испания</a:t>
            </a:r>
            <a:endParaRPr lang="ru-RU" sz="96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27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Угадай страну по достопримечательности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grpSp>
        <p:nvGrpSpPr>
          <p:cNvPr id="31" name="Группа 24"/>
          <p:cNvGrpSpPr/>
          <p:nvPr/>
        </p:nvGrpSpPr>
        <p:grpSpPr>
          <a:xfrm>
            <a:off x="-5869160" y="3861048"/>
            <a:ext cx="5724128" cy="1800200"/>
            <a:chOff x="0" y="3861048"/>
            <a:chExt cx="5724128" cy="1800200"/>
          </a:xfrm>
          <a:solidFill>
            <a:srgbClr val="FFC000"/>
          </a:solidFill>
        </p:grpSpPr>
        <p:sp>
          <p:nvSpPr>
            <p:cNvPr id="32" name="Пятиугольник 31"/>
            <p:cNvSpPr/>
            <p:nvPr/>
          </p:nvSpPr>
          <p:spPr>
            <a:xfrm>
              <a:off x="0" y="3861048"/>
              <a:ext cx="5724128" cy="1800200"/>
            </a:xfrm>
            <a:prstGeom prst="homePlate">
              <a:avLst/>
            </a:prstGeom>
            <a:grpFill/>
            <a:ln w="57150"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3" name="Picture 4" descr="C:\Users\8523~1\AppData\Local\Temp\Rar$DRa0.683\like.png"/>
            <p:cNvPicPr>
              <a:picLocks noChangeAspect="1" noChangeArrowheads="1"/>
            </p:cNvPicPr>
            <p:nvPr/>
          </p:nvPicPr>
          <p:blipFill>
            <a:blip r:embed="rId6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1907704" y="4293096"/>
              <a:ext cx="864096" cy="864096"/>
            </a:xfrm>
            <a:prstGeom prst="rect">
              <a:avLst/>
            </a:prstGeom>
            <a:grpFill/>
            <a:ln>
              <a:noFill/>
              <a:prstDash val="sysDot"/>
            </a:ln>
          </p:spPr>
        </p:pic>
      </p:grpSp>
      <p:grpSp>
        <p:nvGrpSpPr>
          <p:cNvPr id="34" name="Группа 33"/>
          <p:cNvGrpSpPr/>
          <p:nvPr/>
        </p:nvGrpSpPr>
        <p:grpSpPr>
          <a:xfrm>
            <a:off x="7164288" y="1412776"/>
            <a:ext cx="1080120" cy="2448272"/>
            <a:chOff x="7164288" y="1412776"/>
            <a:chExt cx="1080120" cy="2448272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7380312" y="1412776"/>
              <a:ext cx="0" cy="244827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8193" name="Picture 1" descr="C:\Users\Александр\Downloads\spain_fluttering_flag_256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164288" y="1412776"/>
              <a:ext cx="1080120" cy="810089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5 0 " pathEditMode="relative" ptsTypes="AA">
                                      <p:cBhvr>
                                        <p:cTn id="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1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4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2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85052 0 " pathEditMode="relative" ptsTypes="AA">
                                      <p:cBhvr>
                                        <p:cTn id="3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33 -0.00625 L -0.06875 -0.00625 " pathEditMode="relative" ptsTypes="AA">
                                      <p:cBhvr>
                                        <p:cTn id="4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63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Назовите самую большую страну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97160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Россия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7160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Китай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7160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Италия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7160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Испания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7160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Франция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29208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США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9208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Англия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9208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Канада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29208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Япония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29208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Германия</a:t>
            </a:r>
          </a:p>
        </p:txBody>
      </p:sp>
      <p:grpSp>
        <p:nvGrpSpPr>
          <p:cNvPr id="58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grpFill/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Не верно !</a:t>
              </a:r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Нажмите на соответствующую кнопку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63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387559"/>
            <a:chOff x="0" y="-14733"/>
            <a:chExt cx="8172400" cy="1387559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3875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Назовите самую маленькую страну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97160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Россия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7160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Китай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7160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Италия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7160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Испания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7160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Франция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29208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США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9208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Англия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9208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Канада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29208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Япония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29208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Германия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grpFill/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Нажмите на соответствующую кнопку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1868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0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Страна с самой большой численностью населения</a:t>
              </a:r>
              <a:endParaRPr lang="ru-RU" sz="40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97160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Россия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7160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Китай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7160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Италия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7160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Испания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7160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Франция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29208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США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9208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Англия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9208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Канада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29208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Япония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29208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Германия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grpFill/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Нажмите на соответствующую кнопку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1837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39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Страна с самой маленькой численностью населения</a:t>
              </a:r>
              <a:endParaRPr lang="ru-RU" sz="39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97160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Россия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7160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Китай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7160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Италия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7160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Испания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7160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Франция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29208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США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9208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Англия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9208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Канада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29208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Япония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29208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Германия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grpFill/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Нажмите на соответствующую кнопку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0"/>
    </p:bldLst>
  </p:timing>
</p:sld>
</file>

<file path=ppt/slides/slide4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C:\Users\Александр\Desktop\EsFVo1dUPA8.jpg" id="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descr="C:\Users\Александр\Desktop\spain_flag_with_flagpole_512.png" id="3074" name="Picture 2"/>
          <p:cNvPicPr>
            <a:picLocks noChangeArrowheads="1" noChangeAspect="1"/>
          </p:cNvPicPr>
          <p:nvPr/>
        </p:nvPicPr>
        <p:blipFill>
          <a:blip cstate="print" r:embed="rId3"/>
          <a:stretch>
            <a:fillRect/>
          </a:stretch>
        </p:blipFill>
        <p:spPr bwMode="auto">
          <a:xfrm>
            <a:off x="3707904" y="2132856"/>
            <a:ext cx="1762989" cy="3731245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EsFVo1dUPA8.jpg" id="31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algn="tl" blurRad="50800" dir="2700000" dist="38100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rtlCol="0"/>
              <a:lstStyle/>
              <a:p>
                <a:pPr algn="ctr">
                  <a:lnSpc>
                    <a:spcPts val="10100"/>
                  </a:lnSpc>
                </a:pPr>
                <a:endParaRPr dirty="0" lang="ru-RU" sz="4400">
                  <a:ln cmpd="sng" w="18415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algn="tl" blurRad="38100" dir="2700000" dist="38100">
                      <a:srgbClr val="000000">
                        <a:alpha val="43137"/>
                      </a:srgbClr>
                    </a:outerShdw>
                  </a:effectLst>
                  <a:latin charset="0" pitchFamily="2" typeface="Rain Tungsten Medium"/>
                  <a:cs charset="0" pitchFamily="2" typeface="Rain Tungsten Medium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fmla="val 37948" name="adj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rtlCol="0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dirty="0" lang="ru-RU" smtClean="0" sz="4800">
                  <a:ln cmpd="sng" w="18415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algn="tl" blurRad="38100" dir="2700000" dist="38100">
                      <a:srgbClr val="000000">
                        <a:alpha val="43137"/>
                      </a:srgbClr>
                    </a:outerShdw>
                  </a:effectLst>
                  <a:latin charset="0" pitchFamily="2" typeface="Rain Tungsten Medium"/>
                  <a:cs charset="0" pitchFamily="2" typeface="Rain Tungsten Medium"/>
                </a:rPr>
                <a:t>Угадай страну по её флагу</a:t>
              </a:r>
              <a:endParaRPr dirty="0" lang="ru-RU" sz="4800">
                <a:ln cmpd="sng" w="18415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2" typeface="Rain Tungsten Medium"/>
                <a:cs charset="0" pitchFamily="2" typeface="Rain Tungsten Medium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25152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Россия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5152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Китай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5152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Италия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5152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Испания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5152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Франция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01216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США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01216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Англия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601216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Канада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601216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Япония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01216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Германия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fmla="val 45079" name="adj"/>
              </a:avLst>
            </a:prstGeom>
            <a:grpFill/>
            <a:ln>
              <a:noFill/>
              <a:prstDash val="sysDot"/>
            </a:ln>
            <a:effectLst>
              <a:outerShdw algn="tl" blurRad="50800" dir="2700000" dist="381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fmla="val 45079" name="adj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dirty="0" lang="ru-RU" smtClean="0" sz="4800">
                  <a:solidFill>
                    <a:schemeClr val="bg1"/>
                  </a:solidFill>
                  <a:effectLst>
                    <a:outerShdw algn="t" blurRad="50800" dir="5400000" dist="38100" rotWithShape="0">
                      <a:prstClr val="black">
                        <a:alpha val="40000"/>
                      </a:prstClr>
                    </a:outerShdw>
                  </a:effectLst>
                  <a:latin charset="0" pitchFamily="2" typeface="Lobster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fmla="val 45079" name="adj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algn="tl" blurRad="50800" dir="2700000" dist="381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fmla="val 45079" name="adj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dirty="0" lang="ru-RU" smtClean="0" sz="6000">
                  <a:solidFill>
                    <a:schemeClr val="bg1"/>
                  </a:solidFill>
                  <a:effectLst>
                    <a:outerShdw algn="t" blurRad="50800" dir="5400000" dist="38100" rotWithShape="0">
                      <a:prstClr val="black">
                        <a:alpha val="40000"/>
                      </a:prstClr>
                    </a:outerShdw>
                  </a:effectLst>
                  <a:latin charset="0" pitchFamily="2" typeface="Lobster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r"/>
            <a:r>
              <a:rPr dirty="0" lang="ru-RU" smtClean="0" sz="4000">
                <a:solidFill>
                  <a:schemeClr val="bg1"/>
                </a:solidFill>
                <a:latin charset="0" pitchFamily="2" typeface="Adine Kirnberg"/>
              </a:rPr>
              <a:t>Нажмите на соответствующую кнопку</a:t>
            </a:r>
            <a:endParaRPr dirty="0" lang="ru-RU" sz="4000">
              <a:solidFill>
                <a:schemeClr val="bg1"/>
              </a:solidFill>
              <a:latin charset="0" pitchFamily="2" typeface="Adine Kirnberg"/>
            </a:endParaRPr>
          </a:p>
        </p:txBody>
      </p: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">
                            <p:stCondLst>
                              <p:cond delay="500"/>
                            </p:stCondLst>
                            <p:childTnLst>
                              <p:par>
                                <p:cTn fill="hold" grpId="0" id="10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4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7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0" id="19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23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5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6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28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1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2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4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5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37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9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41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3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4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5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46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8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9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50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2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3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4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55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7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8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9">
                            <p:stCondLst>
                              <p:cond delay="3500"/>
                            </p:stCondLst>
                            <p:childTnLst>
                              <p:par>
                                <p:cTn fill="hold" id="60" nodeType="after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62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63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64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 concurrent="1" nextAc="seek">
              <p:cTn evtFilter="cancelBubble" fill="hold" id="65" nodeType="interactiveSeq" restart="whenNotActive">
                <p:stCondLst>
                  <p:cond delay="0" evt="onClick">
                    <p:tgtEl>
                      <p:spTgt spid="4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66">
                      <p:stCondLst>
                        <p:cond delay="0"/>
                      </p:stCondLst>
                      <p:childTnLst>
                        <p:par>
                          <p:cTn fill="hold" id="67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68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2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73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5"/>
                  </p:tgtEl>
                </p:cond>
              </p:nextCondLst>
            </p:seq>
            <p:seq concurrent="1" nextAc="seek">
              <p:cTn evtFilter="cancelBubble" fill="hold" id="74" nodeType="interactiveSeq" restart="whenNotActive">
                <p:stCondLst>
                  <p:cond delay="0" evt="onClick">
                    <p:tgtEl>
                      <p:spTgt spid="4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75">
                      <p:stCondLst>
                        <p:cond delay="0"/>
                      </p:stCondLst>
                      <p:childTnLst>
                        <p:par>
                          <p:cTn fill="hold" id="76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77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9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82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6"/>
                  </p:tgtEl>
                </p:cond>
              </p:nextCondLst>
            </p:seq>
            <p:seq concurrent="1" nextAc="seek">
              <p:cTn evtFilter="cancelBubble" fill="hold" id="83" nodeType="interactiveSeq" restart="whenNotActive">
                <p:stCondLst>
                  <p:cond delay="0" evt="onClick">
                    <p:tgtEl>
                      <p:spTgt spid="4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84">
                      <p:stCondLst>
                        <p:cond delay="0"/>
                      </p:stCondLst>
                      <p:childTnLst>
                        <p:par>
                          <p:cTn fill="hold" id="85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86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8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9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7"/>
                  </p:tgtEl>
                </p:cond>
              </p:nextCondLst>
            </p:seq>
            <p:seq concurrent="1" nextAc="seek">
              <p:cTn evtFilter="cancelBubble" fill="hold" id="92" nodeType="interactiveSeq" restart="whenNotActive">
                <p:stCondLst>
                  <p:cond delay="0" evt="onClick">
                    <p:tgtEl>
                      <p:spTgt spid="4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93">
                      <p:stCondLst>
                        <p:cond delay="0"/>
                      </p:stCondLst>
                      <p:childTnLst>
                        <p:par>
                          <p:cTn fill="hold" id="94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95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97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9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8"/>
                  </p:tgtEl>
                </p:cond>
              </p:nextCondLst>
            </p:seq>
            <p:seq concurrent="1" nextAc="seek">
              <p:cTn evtFilter="cancelBubble" fill="hold" id="101" nodeType="interactiveSeq" restart="whenNotActive">
                <p:stCondLst>
                  <p:cond delay="0" evt="onClick">
                    <p:tgtEl>
                      <p:spTgt spid="5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02">
                      <p:stCondLst>
                        <p:cond delay="0"/>
                      </p:stCondLst>
                      <p:childTnLst>
                        <p:par>
                          <p:cTn fill="hold" id="103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04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06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7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8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09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1"/>
                  </p:tgtEl>
                </p:cond>
              </p:nextCondLst>
            </p:seq>
            <p:seq concurrent="1" nextAc="seek">
              <p:cTn evtFilter="cancelBubble" fill="hold" id="110" nodeType="interactiveSeq" restart="whenNotActive">
                <p:stCondLst>
                  <p:cond delay="0" evt="onClick">
                    <p:tgtEl>
                      <p:spTgt spid="5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11">
                      <p:stCondLst>
                        <p:cond delay="0"/>
                      </p:stCondLst>
                      <p:childTnLst>
                        <p:par>
                          <p:cTn fill="hold" id="112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13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15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16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17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18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2"/>
                  </p:tgtEl>
                </p:cond>
              </p:nextCondLst>
            </p:seq>
            <p:seq concurrent="1" nextAc="seek">
              <p:cTn evtFilter="cancelBubble" fill="hold" id="119" nodeType="interactiveSeq" restart="whenNotActive">
                <p:stCondLst>
                  <p:cond delay="0" evt="onClick">
                    <p:tgtEl>
                      <p:spTgt spid="4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20">
                      <p:stCondLst>
                        <p:cond delay="0"/>
                      </p:stCondLst>
                      <p:childTnLst>
                        <p:par>
                          <p:cTn fill="hold" id="121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22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24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25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26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27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3"/>
                  </p:tgtEl>
                </p:cond>
              </p:nextCondLst>
            </p:seq>
            <p:seq concurrent="1" nextAc="seek">
              <p:cTn evtFilter="cancelBubble" fill="hold" id="128" nodeType="interactiveSeq" restart="whenNotActive">
                <p:stCondLst>
                  <p:cond delay="0" evt="onClick">
                    <p:tgtEl>
                      <p:spTgt spid="4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29">
                      <p:stCondLst>
                        <p:cond delay="0"/>
                      </p:stCondLst>
                      <p:childTnLst>
                        <p:par>
                          <p:cTn fill="hold" id="130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31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33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34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35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36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9"/>
                  </p:tgtEl>
                </p:cond>
              </p:nextCondLst>
            </p:seq>
            <p:seq concurrent="1" nextAc="seek">
              <p:cTn evtFilter="cancelBubble" fill="hold" id="137" nodeType="interactiveSeq" restart="whenNotActive">
                <p:stCondLst>
                  <p:cond delay="0" evt="onClick">
                    <p:tgtEl>
                      <p:spTgt spid="4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38">
                      <p:stCondLst>
                        <p:cond delay="0"/>
                      </p:stCondLst>
                      <p:childTnLst>
                        <p:par>
                          <p:cTn fill="hold" id="139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40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4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43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44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45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4"/>
                  </p:tgtEl>
                </p:cond>
              </p:nextCondLst>
            </p:seq>
            <p:seq concurrent="1" nextAc="seek">
              <p:cTn evtFilter="cancelBubble" fill="hold" id="146" nodeType="interactiveSeq" restart="whenNotActive">
                <p:stCondLst>
                  <p:cond delay="0" evt="onClick">
                    <p:tgtEl>
                      <p:spTgt spid="5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47">
                      <p:stCondLst>
                        <p:cond delay="0"/>
                      </p:stCondLst>
                      <p:childTnLst>
                        <p:par>
                          <p:cTn fill="hold" id="148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49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5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3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54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animBg="1" grpId="0" spid="43"/>
      <p:bldP animBg="1" grpId="0" spid="44"/>
      <p:bldP animBg="1" grpId="0" spid="45"/>
      <p:bldP animBg="1" grpId="0" spid="46"/>
      <p:bldP animBg="1" grpId="0" spid="47"/>
      <p:bldP animBg="1" grpId="0" spid="48"/>
      <p:bldP animBg="1" grpId="0" spid="49"/>
      <p:bldP animBg="1" grpId="0" spid="50"/>
      <p:bldP animBg="1" grpId="0" spid="51"/>
      <p:bldP animBg="1" grpId="0" spid="52"/>
      <p:bldP grpId="0" spid="62"/>
    </p:bldLst>
  </p:timing>
</p:sld>
</file>

<file path=ppt/slides/slide4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C:\Users\Александр\Desktop\EsFVo1dUPA8.jpg" id="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descr="C:\Users\Александр\Desktop\germany_flag_with_flagpole_512.png" id="2050" name="Picture 2"/>
          <p:cNvPicPr>
            <a:picLocks noChangeArrowheads="1" noChangeAspect="1"/>
          </p:cNvPicPr>
          <p:nvPr/>
        </p:nvPicPr>
        <p:blipFill>
          <a:blip cstate="print" r:embed="rId3"/>
          <a:srcRect r="108"/>
          <a:stretch>
            <a:fillRect/>
          </a:stretch>
        </p:blipFill>
        <p:spPr bwMode="auto">
          <a:xfrm>
            <a:off x="3707904" y="2060848"/>
            <a:ext cx="1746884" cy="3816424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EsFVo1dUPA8.jpg" id="31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algn="tl" blurRad="50800" dir="2700000" dist="38100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rtlCol="0"/>
              <a:lstStyle/>
              <a:p>
                <a:pPr algn="ctr">
                  <a:lnSpc>
                    <a:spcPts val="10100"/>
                  </a:lnSpc>
                </a:pPr>
                <a:endParaRPr dirty="0" lang="ru-RU" sz="4400">
                  <a:ln cmpd="sng" w="18415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algn="tl" blurRad="38100" dir="2700000" dist="38100">
                      <a:srgbClr val="000000">
                        <a:alpha val="43137"/>
                      </a:srgbClr>
                    </a:outerShdw>
                  </a:effectLst>
                  <a:latin charset="0" pitchFamily="2" typeface="Rain Tungsten Medium"/>
                  <a:cs charset="0" pitchFamily="2" typeface="Rain Tungsten Medium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fmla="val 37948" name="adj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rtlCol="0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dirty="0" lang="ru-RU" smtClean="0" sz="4800">
                  <a:ln cmpd="sng" w="18415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algn="tl" blurRad="38100" dir="2700000" dist="38100">
                      <a:srgbClr val="000000">
                        <a:alpha val="43137"/>
                      </a:srgbClr>
                    </a:outerShdw>
                  </a:effectLst>
                  <a:latin charset="0" pitchFamily="2" typeface="Rain Tungsten Medium"/>
                  <a:cs charset="0" pitchFamily="2" typeface="Rain Tungsten Medium"/>
                </a:rPr>
                <a:t>Угадай страну по её флагу</a:t>
              </a:r>
              <a:endParaRPr dirty="0" lang="ru-RU" sz="4800">
                <a:ln cmpd="sng" w="18415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2" typeface="Rain Tungsten Medium"/>
                <a:cs charset="0" pitchFamily="2" typeface="Rain Tungsten Medium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25152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Россия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5152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Китай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5152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Италия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5152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Испания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5152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Франция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01216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США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01216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Англия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601216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Канада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601216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Япония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01216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Германия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fmla="val 45079" name="adj"/>
              </a:avLst>
            </a:prstGeom>
            <a:grpFill/>
            <a:ln>
              <a:noFill/>
              <a:prstDash val="sysDot"/>
            </a:ln>
            <a:effectLst>
              <a:outerShdw algn="tl" blurRad="50800" dir="2700000" dist="381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fmla="val 45079" name="adj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dirty="0" lang="ru-RU" smtClean="0" sz="4800">
                  <a:solidFill>
                    <a:schemeClr val="bg1"/>
                  </a:solidFill>
                  <a:effectLst>
                    <a:outerShdw algn="t" blurRad="50800" dir="5400000" dist="38100" rotWithShape="0">
                      <a:prstClr val="black">
                        <a:alpha val="40000"/>
                      </a:prstClr>
                    </a:outerShdw>
                  </a:effectLst>
                  <a:latin charset="0" pitchFamily="2" typeface="Lobster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fmla="val 45079" name="adj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algn="tl" blurRad="50800" dir="2700000" dist="381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fmla="val 45079" name="adj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dirty="0" lang="ru-RU" smtClean="0" sz="6000">
                  <a:solidFill>
                    <a:schemeClr val="bg1"/>
                  </a:solidFill>
                  <a:effectLst>
                    <a:outerShdw algn="t" blurRad="50800" dir="5400000" dist="38100" rotWithShape="0">
                      <a:prstClr val="black">
                        <a:alpha val="40000"/>
                      </a:prstClr>
                    </a:outerShdw>
                  </a:effectLst>
                  <a:latin charset="0" pitchFamily="2" typeface="Lobster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r"/>
            <a:r>
              <a:rPr dirty="0" lang="ru-RU" smtClean="0" sz="4000">
                <a:solidFill>
                  <a:schemeClr val="bg1"/>
                </a:solidFill>
                <a:latin charset="0" pitchFamily="2" typeface="Adine Kirnberg"/>
              </a:rPr>
              <a:t>Нажмите на соответствующую кнопку</a:t>
            </a:r>
            <a:endParaRPr dirty="0" lang="ru-RU" sz="4000">
              <a:solidFill>
                <a:schemeClr val="bg1"/>
              </a:solidFill>
              <a:latin charset="0" pitchFamily="2" typeface="Adine Kirnberg"/>
            </a:endParaRPr>
          </a:p>
        </p:txBody>
      </p: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">
                            <p:stCondLst>
                              <p:cond delay="500"/>
                            </p:stCondLst>
                            <p:childTnLst>
                              <p:par>
                                <p:cTn fill="hold" grpId="0" id="10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4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7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0" id="19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23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5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6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28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1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2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4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5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37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9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41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3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4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5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46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8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9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50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2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3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4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55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7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8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9">
                            <p:stCondLst>
                              <p:cond delay="3500"/>
                            </p:stCondLst>
                            <p:childTnLst>
                              <p:par>
                                <p:cTn fill="hold" id="60" nodeType="after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62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63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64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 concurrent="1" nextAc="seek">
              <p:cTn evtFilter="cancelBubble" fill="hold" id="65" nodeType="interactiveSeq" restart="whenNotActive">
                <p:stCondLst>
                  <p:cond delay="0" evt="onClick">
                    <p:tgtEl>
                      <p:spTgt spid="4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66">
                      <p:stCondLst>
                        <p:cond delay="0"/>
                      </p:stCondLst>
                      <p:childTnLst>
                        <p:par>
                          <p:cTn fill="hold" id="67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68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2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73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5"/>
                  </p:tgtEl>
                </p:cond>
              </p:nextCondLst>
            </p:seq>
            <p:seq concurrent="1" nextAc="seek">
              <p:cTn evtFilter="cancelBubble" fill="hold" id="74" nodeType="interactiveSeq" restart="whenNotActive">
                <p:stCondLst>
                  <p:cond delay="0" evt="onClick">
                    <p:tgtEl>
                      <p:spTgt spid="4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75">
                      <p:stCondLst>
                        <p:cond delay="0"/>
                      </p:stCondLst>
                      <p:childTnLst>
                        <p:par>
                          <p:cTn fill="hold" id="76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77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9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82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7"/>
                  </p:tgtEl>
                </p:cond>
              </p:nextCondLst>
            </p:seq>
            <p:seq concurrent="1" nextAc="seek">
              <p:cTn evtFilter="cancelBubble" fill="hold" id="83" nodeType="interactiveSeq" restart="whenNotActive">
                <p:stCondLst>
                  <p:cond delay="0" evt="onClick">
                    <p:tgtEl>
                      <p:spTgt spid="4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84">
                      <p:stCondLst>
                        <p:cond delay="0"/>
                      </p:stCondLst>
                      <p:childTnLst>
                        <p:par>
                          <p:cTn fill="hold" id="85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86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8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9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8"/>
                  </p:tgtEl>
                </p:cond>
              </p:nextCondLst>
            </p:seq>
            <p:seq concurrent="1" nextAc="seek">
              <p:cTn evtFilter="cancelBubble" fill="hold" id="92" nodeType="interactiveSeq" restart="whenNotActive">
                <p:stCondLst>
                  <p:cond delay="0" evt="onClick">
                    <p:tgtEl>
                      <p:spTgt spid="5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93">
                      <p:stCondLst>
                        <p:cond delay="0"/>
                      </p:stCondLst>
                      <p:childTnLst>
                        <p:par>
                          <p:cTn fill="hold" id="94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95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97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9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1"/>
                  </p:tgtEl>
                </p:cond>
              </p:nextCondLst>
            </p:seq>
            <p:seq concurrent="1" nextAc="seek">
              <p:cTn evtFilter="cancelBubble" fill="hold" id="101" nodeType="interactiveSeq" restart="whenNotActive">
                <p:stCondLst>
                  <p:cond delay="0" evt="onClick">
                    <p:tgtEl>
                      <p:spTgt spid="5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02">
                      <p:stCondLst>
                        <p:cond delay="0"/>
                      </p:stCondLst>
                      <p:childTnLst>
                        <p:par>
                          <p:cTn fill="hold" id="103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04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06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7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8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09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2"/>
                  </p:tgtEl>
                </p:cond>
              </p:nextCondLst>
            </p:seq>
            <p:seq concurrent="1" nextAc="seek">
              <p:cTn evtFilter="cancelBubble" fill="hold" id="110" nodeType="interactiveSeq" restart="whenNotActive">
                <p:stCondLst>
                  <p:cond delay="0" evt="onClick">
                    <p:tgtEl>
                      <p:spTgt spid="4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11">
                      <p:stCondLst>
                        <p:cond delay="0"/>
                      </p:stCondLst>
                      <p:childTnLst>
                        <p:par>
                          <p:cTn fill="hold" id="112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13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15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16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17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18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3"/>
                  </p:tgtEl>
                </p:cond>
              </p:nextCondLst>
            </p:seq>
            <p:seq concurrent="1" nextAc="seek">
              <p:cTn evtFilter="cancelBubble" fill="hold" id="119" nodeType="interactiveSeq" restart="whenNotActive">
                <p:stCondLst>
                  <p:cond delay="0" evt="onClick">
                    <p:tgtEl>
                      <p:spTgt spid="4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20">
                      <p:stCondLst>
                        <p:cond delay="0"/>
                      </p:stCondLst>
                      <p:childTnLst>
                        <p:par>
                          <p:cTn fill="hold" id="121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22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24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25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26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27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9"/>
                  </p:tgtEl>
                </p:cond>
              </p:nextCondLst>
            </p:seq>
            <p:seq concurrent="1" nextAc="seek">
              <p:cTn evtFilter="cancelBubble" fill="hold" id="128" nodeType="interactiveSeq" restart="whenNotActive">
                <p:stCondLst>
                  <p:cond delay="0" evt="onClick">
                    <p:tgtEl>
                      <p:spTgt spid="4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29">
                      <p:stCondLst>
                        <p:cond delay="0"/>
                      </p:stCondLst>
                      <p:childTnLst>
                        <p:par>
                          <p:cTn fill="hold" id="130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31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33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34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35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36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4"/>
                  </p:tgtEl>
                </p:cond>
              </p:nextCondLst>
            </p:seq>
            <p:seq concurrent="1" nextAc="seek">
              <p:cTn evtFilter="cancelBubble" fill="hold" id="137" nodeType="interactiveSeq" restart="whenNotActive">
                <p:stCondLst>
                  <p:cond delay="0" evt="onClick">
                    <p:tgtEl>
                      <p:spTgt spid="5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38">
                      <p:stCondLst>
                        <p:cond delay="0"/>
                      </p:stCondLst>
                      <p:childTnLst>
                        <p:par>
                          <p:cTn fill="hold" id="139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40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4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43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44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45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0"/>
                  </p:tgtEl>
                </p:cond>
              </p:nextCondLst>
            </p:seq>
            <p:seq concurrent="1" nextAc="seek">
              <p:cTn evtFilter="cancelBubble" fill="hold" id="146" nodeType="interactiveSeq" restart="whenNotActive">
                <p:stCondLst>
                  <p:cond delay="0" evt="onClick">
                    <p:tgtEl>
                      <p:spTgt spid="4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47">
                      <p:stCondLst>
                        <p:cond delay="0"/>
                      </p:stCondLst>
                      <p:childTnLst>
                        <p:par>
                          <p:cTn fill="hold" id="148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49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5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3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54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animBg="1" grpId="0" spid="43"/>
      <p:bldP animBg="1" grpId="0" spid="44"/>
      <p:bldP animBg="1" grpId="0" spid="45"/>
      <p:bldP animBg="1" grpId="0" spid="46"/>
      <p:bldP animBg="1" grpId="0" spid="47"/>
      <p:bldP animBg="1" grpId="0" spid="48"/>
      <p:bldP animBg="1" grpId="0" spid="49"/>
      <p:bldP animBg="1" grpId="0" spid="50"/>
      <p:bldP animBg="1" grpId="0" spid="51"/>
      <p:bldP animBg="1" grpId="0" spid="52"/>
      <p:bldP grpId="0" spid="62"/>
    </p:bldLst>
  </p:timing>
</p:sld>
</file>

<file path=ppt/slides/slide4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C:\Users\Александр\Desktop\EsFVo1dUPA8.jpg" id="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descr="C:\Users\Александр\Desktop\united_states_of_america_flag_with_flagpole_512.png" id="1026" name="Picture 2"/>
          <p:cNvPicPr>
            <a:picLocks noChangeArrowheads="1" noChangeAspect="1"/>
          </p:cNvPicPr>
          <p:nvPr/>
        </p:nvPicPr>
        <p:blipFill>
          <a:blip cstate="print" r:embed="rId3"/>
          <a:srcRect r="108"/>
          <a:stretch>
            <a:fillRect/>
          </a:stretch>
        </p:blipFill>
        <p:spPr bwMode="auto">
          <a:xfrm>
            <a:off x="3761220" y="2060848"/>
            <a:ext cx="1746884" cy="3816424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EsFVo1dUPA8.jpg" id="31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algn="tl" blurRad="50800" dir="2700000" dist="38100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rtlCol="0"/>
              <a:lstStyle/>
              <a:p>
                <a:pPr algn="ctr">
                  <a:lnSpc>
                    <a:spcPts val="10100"/>
                  </a:lnSpc>
                </a:pPr>
                <a:endParaRPr dirty="0" lang="ru-RU" sz="4400">
                  <a:ln cmpd="sng" w="18415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algn="tl" blurRad="38100" dir="2700000" dist="38100">
                      <a:srgbClr val="000000">
                        <a:alpha val="43137"/>
                      </a:srgbClr>
                    </a:outerShdw>
                  </a:effectLst>
                  <a:latin charset="0" pitchFamily="2" typeface="Rain Tungsten Medium"/>
                  <a:cs charset="0" pitchFamily="2" typeface="Rain Tungsten Medium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fmla="val 37948" name="adj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rtlCol="0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dirty="0" lang="ru-RU" smtClean="0" sz="4800">
                  <a:ln cmpd="sng" w="18415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algn="tl" blurRad="38100" dir="2700000" dist="38100">
                      <a:srgbClr val="000000">
                        <a:alpha val="43137"/>
                      </a:srgbClr>
                    </a:outerShdw>
                  </a:effectLst>
                  <a:latin charset="0" pitchFamily="2" typeface="Rain Tungsten Medium"/>
                  <a:cs charset="0" pitchFamily="2" typeface="Rain Tungsten Medium"/>
                </a:rPr>
                <a:t>Угадай страну по её флагу</a:t>
              </a:r>
              <a:endParaRPr dirty="0" lang="ru-RU" sz="4800">
                <a:ln cmpd="sng" w="18415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2" typeface="Rain Tungsten Medium"/>
                <a:cs charset="0" pitchFamily="2" typeface="Rain Tungsten Medium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25152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Россия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5152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Китай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5152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Италия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5152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Испания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5152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Франция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01216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США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01216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Англия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601216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Канада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601216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Япония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01216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3600">
                <a:effectLst>
                  <a:outerShdw algn="t" blurRad="50800" dir="54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Германия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fmla="val 45079" name="adj"/>
              </a:avLst>
            </a:prstGeom>
            <a:grpFill/>
            <a:ln>
              <a:noFill/>
              <a:prstDash val="sysDot"/>
            </a:ln>
            <a:effectLst>
              <a:outerShdw algn="tl" blurRad="50800" dir="2700000" dist="381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fmla="val 45079" name="adj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dirty="0" lang="ru-RU" smtClean="0" sz="4800">
                  <a:solidFill>
                    <a:schemeClr val="bg1"/>
                  </a:solidFill>
                  <a:effectLst>
                    <a:outerShdw algn="t" blurRad="50800" dir="5400000" dist="38100" rotWithShape="0">
                      <a:prstClr val="black">
                        <a:alpha val="40000"/>
                      </a:prstClr>
                    </a:outerShdw>
                  </a:effectLst>
                  <a:latin charset="0" pitchFamily="2" typeface="Lobster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fmla="val 45079" name="adj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algn="tl" blurRad="50800" dir="2700000" dist="381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fmla="val 45079" name="adj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dirty="0" lang="ru-RU" smtClean="0" sz="6000">
                  <a:solidFill>
                    <a:schemeClr val="bg1"/>
                  </a:solidFill>
                  <a:effectLst>
                    <a:outerShdw algn="t" blurRad="50800" dir="5400000" dist="38100" rotWithShape="0">
                      <a:prstClr val="black">
                        <a:alpha val="40000"/>
                      </a:prstClr>
                    </a:outerShdw>
                  </a:effectLst>
                  <a:latin charset="0" pitchFamily="2" typeface="Lobster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r"/>
            <a:r>
              <a:rPr dirty="0" lang="ru-RU" smtClean="0" sz="4000">
                <a:solidFill>
                  <a:schemeClr val="bg1"/>
                </a:solidFill>
                <a:latin charset="0" pitchFamily="2" typeface="Adine Kirnberg"/>
              </a:rPr>
              <a:t>Нажмите на соответствующую кнопку</a:t>
            </a:r>
            <a:endParaRPr dirty="0" lang="ru-RU" sz="4000">
              <a:solidFill>
                <a:schemeClr val="bg1"/>
              </a:solidFill>
              <a:latin charset="0" pitchFamily="2" typeface="Adine Kirnberg"/>
            </a:endParaRPr>
          </a:p>
        </p:txBody>
      </p: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">
                            <p:stCondLst>
                              <p:cond delay="500"/>
                            </p:stCondLst>
                            <p:childTnLst>
                              <p:par>
                                <p:cTn fill="hold" grpId="0" id="10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14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6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7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0" id="19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23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5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6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28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1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32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4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5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">
                            <p:stCondLst>
                              <p:cond delay="2000"/>
                            </p:stCondLst>
                            <p:childTnLst>
                              <p:par>
                                <p:cTn fill="hold" grpId="0" id="37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9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41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3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4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5">
                            <p:stCondLst>
                              <p:cond delay="2500"/>
                            </p:stCondLst>
                            <p:childTnLst>
                              <p:par>
                                <p:cTn fill="hold" grpId="0" id="46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8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9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50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2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3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4">
                            <p:stCondLst>
                              <p:cond delay="3000"/>
                            </p:stCondLst>
                            <p:childTnLst>
                              <p:par>
                                <p:cTn fill="hold" grpId="0" id="55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7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8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9">
                            <p:stCondLst>
                              <p:cond delay="3500"/>
                            </p:stCondLst>
                            <p:childTnLst>
                              <p:par>
                                <p:cTn fill="hold" id="60" nodeType="after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62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63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64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 concurrent="1" nextAc="seek">
              <p:cTn evtFilter="cancelBubble" fill="hold" id="65" nodeType="interactiveSeq" restart="whenNotActive">
                <p:stCondLst>
                  <p:cond delay="0" evt="onClick">
                    <p:tgtEl>
                      <p:spTgt spid="4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66">
                      <p:stCondLst>
                        <p:cond delay="0"/>
                      </p:stCondLst>
                      <p:childTnLst>
                        <p:par>
                          <p:cTn fill="hold" id="67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68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2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73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5"/>
                  </p:tgtEl>
                </p:cond>
              </p:nextCondLst>
            </p:seq>
            <p:seq concurrent="1" nextAc="seek">
              <p:cTn evtFilter="cancelBubble" fill="hold" id="74" nodeType="interactiveSeq" restart="whenNotActive">
                <p:stCondLst>
                  <p:cond delay="0" evt="onClick">
                    <p:tgtEl>
                      <p:spTgt spid="4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75">
                      <p:stCondLst>
                        <p:cond delay="0"/>
                      </p:stCondLst>
                      <p:childTnLst>
                        <p:par>
                          <p:cTn fill="hold" id="76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77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9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82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7"/>
                  </p:tgtEl>
                </p:cond>
              </p:nextCondLst>
            </p:seq>
            <p:seq concurrent="1" nextAc="seek">
              <p:cTn evtFilter="cancelBubble" fill="hold" id="83" nodeType="interactiveSeq" restart="whenNotActive">
                <p:stCondLst>
                  <p:cond delay="0" evt="onClick">
                    <p:tgtEl>
                      <p:spTgt spid="4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84">
                      <p:stCondLst>
                        <p:cond delay="0"/>
                      </p:stCondLst>
                      <p:childTnLst>
                        <p:par>
                          <p:cTn fill="hold" id="85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86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88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9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8"/>
                  </p:tgtEl>
                </p:cond>
              </p:nextCondLst>
            </p:seq>
            <p:seq concurrent="1" nextAc="seek">
              <p:cTn evtFilter="cancelBubble" fill="hold" id="92" nodeType="interactiveSeq" restart="whenNotActive">
                <p:stCondLst>
                  <p:cond delay="0" evt="onClick">
                    <p:tgtEl>
                      <p:spTgt spid="5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93">
                      <p:stCondLst>
                        <p:cond delay="0"/>
                      </p:stCondLst>
                      <p:childTnLst>
                        <p:par>
                          <p:cTn fill="hold" id="94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95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97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9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1"/>
                  </p:tgtEl>
                </p:cond>
              </p:nextCondLst>
            </p:seq>
            <p:seq concurrent="1" nextAc="seek">
              <p:cTn evtFilter="cancelBubble" fill="hold" id="101" nodeType="interactiveSeq" restart="whenNotActive">
                <p:stCondLst>
                  <p:cond delay="0" evt="onClick">
                    <p:tgtEl>
                      <p:spTgt spid="4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02">
                      <p:stCondLst>
                        <p:cond delay="0"/>
                      </p:stCondLst>
                      <p:childTnLst>
                        <p:par>
                          <p:cTn fill="hold" id="103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04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06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7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8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09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3"/>
                  </p:tgtEl>
                </p:cond>
              </p:nextCondLst>
            </p:seq>
            <p:seq concurrent="1" nextAc="seek">
              <p:cTn evtFilter="cancelBubble" fill="hold" id="110" nodeType="interactiveSeq" restart="whenNotActive">
                <p:stCondLst>
                  <p:cond delay="0" evt="onClick">
                    <p:tgtEl>
                      <p:spTgt spid="4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11">
                      <p:stCondLst>
                        <p:cond delay="0"/>
                      </p:stCondLst>
                      <p:childTnLst>
                        <p:par>
                          <p:cTn fill="hold" id="112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13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15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16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17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18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9"/>
                  </p:tgtEl>
                </p:cond>
              </p:nextCondLst>
            </p:seq>
            <p:seq concurrent="1" nextAc="seek">
              <p:cTn evtFilter="cancelBubble" fill="hold" id="119" nodeType="interactiveSeq" restart="whenNotActive">
                <p:stCondLst>
                  <p:cond delay="0" evt="onClick">
                    <p:tgtEl>
                      <p:spTgt spid="44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20">
                      <p:stCondLst>
                        <p:cond delay="0"/>
                      </p:stCondLst>
                      <p:childTnLst>
                        <p:par>
                          <p:cTn fill="hold" id="121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22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24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25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26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27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4"/>
                  </p:tgtEl>
                </p:cond>
              </p:nextCondLst>
            </p:seq>
            <p:seq concurrent="1" nextAc="seek">
              <p:cTn evtFilter="cancelBubble" fill="hold" id="128" nodeType="interactiveSeq" restart="whenNotActive">
                <p:stCondLst>
                  <p:cond delay="0" evt="onClick">
                    <p:tgtEl>
                      <p:spTgt spid="50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29">
                      <p:stCondLst>
                        <p:cond delay="0"/>
                      </p:stCondLst>
                      <p:childTnLst>
                        <p:par>
                          <p:cTn fill="hold" id="130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31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33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34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35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36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0"/>
                  </p:tgtEl>
                </p:cond>
              </p:nextCondLst>
            </p:seq>
            <p:seq concurrent="1" nextAc="seek">
              <p:cTn evtFilter="cancelBubble" fill="hold" id="137" nodeType="interactiveSeq" restart="whenNotActive">
                <p:stCondLst>
                  <p:cond delay="0" evt="onClick">
                    <p:tgtEl>
                      <p:spTgt spid="46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38">
                      <p:stCondLst>
                        <p:cond delay="0"/>
                      </p:stCondLst>
                      <p:childTnLst>
                        <p:par>
                          <p:cTn fill="hold" id="139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40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4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43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44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45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6"/>
                  </p:tgtEl>
                </p:cond>
              </p:nextCondLst>
            </p:seq>
            <p:seq concurrent="1" nextAc="seek">
              <p:cTn evtFilter="cancelBubble" fill="hold" id="146" nodeType="interactiveSeq" restart="whenNotActive">
                <p:stCondLst>
                  <p:cond delay="0" evt="onClick">
                    <p:tgtEl>
                      <p:spTgt spid="5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47">
                      <p:stCondLst>
                        <p:cond delay="0"/>
                      </p:stCondLst>
                      <p:childTnLst>
                        <p:par>
                          <p:cTn fill="hold" id="148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49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5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3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54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animBg="1" grpId="0" spid="43"/>
      <p:bldP animBg="1" grpId="0" spid="44"/>
      <p:bldP animBg="1" grpId="0" spid="45"/>
      <p:bldP animBg="1" grpId="0" spid="46"/>
      <p:bldP animBg="1" grpId="0" spid="47"/>
      <p:bldP animBg="1" grpId="0" spid="48"/>
      <p:bldP animBg="1" grpId="0" spid="49"/>
      <p:bldP animBg="1" grpId="0" spid="50"/>
      <p:bldP animBg="1" grpId="0" spid="51"/>
      <p:bldP animBg="1" grpId="0" spid="52"/>
      <p:bldP grpId="0" spid="62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Назовите столицу Италии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97160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Вашингтон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7160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Лондон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7160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Оттава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7160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Токио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7160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Берлин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29208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Москва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9208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Пекин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9208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Рим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29208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Мадрид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29208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Париж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grpFill/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Нажмите на соответствующую кнопку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0"/>
    </p:bld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C:\Users\Александр\Desktop\EsFVo1dUPA8.jpg" id="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sp>
        <p:nvSpPr>
          <p:cNvPr id="36" name="Скругленный прямоугольник 35"/>
          <p:cNvSpPr/>
          <p:nvPr/>
        </p:nvSpPr>
        <p:spPr>
          <a:xfrm>
            <a:off x="539552" y="1412776"/>
            <a:ext cx="8064896" cy="4320480"/>
          </a:xfrm>
          <a:prstGeom prst="roundRect">
            <a:avLst>
              <a:gd fmla="val 9848" name="adj"/>
            </a:avLst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32" name="Прямоугольник с двумя вырезанными противолежащими углами 31"/>
          <p:cNvSpPr/>
          <p:nvPr/>
        </p:nvSpPr>
        <p:spPr>
          <a:xfrm rot="21396011">
            <a:off x="315337" y="1069251"/>
            <a:ext cx="8444269" cy="880740"/>
          </a:xfrm>
          <a:prstGeom prst="snip2DiagRect">
            <a:avLst>
              <a:gd fmla="val 0" name="adj1"/>
              <a:gd fmla="val 30636" name="adj2"/>
            </a:avLst>
          </a:prstGeom>
          <a:solidFill>
            <a:srgbClr val="FF0066"/>
          </a:solidFill>
          <a:ln>
            <a:noFill/>
          </a:ln>
          <a:effectLst>
            <a:outerShdw algn="t" blurRad="50800" dir="54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6000">
                <a:effectLst>
                  <a:outerShdw algn="ctr" blurRad="63500" rotWithShape="0" sx="102000" sy="102000">
                    <a:prstClr val="black">
                      <a:alpha val="40000"/>
                    </a:prstClr>
                  </a:outerShdw>
                </a:effectLst>
                <a:latin charset="0" pitchFamily="2" typeface="Rain Tungsten Medium"/>
                <a:cs charset="0" pitchFamily="2" typeface="Rain Tungsten Medium"/>
              </a:rPr>
              <a:t>Страны на карте</a:t>
            </a:r>
            <a:endParaRPr dirty="0" lang="ru-RU" sz="6000">
              <a:effectLst>
                <a:outerShdw algn="ctr" blurRad="63500" rotWithShape="0" sx="102000" sy="102000">
                  <a:prstClr val="black">
                    <a:alpha val="40000"/>
                  </a:prstClr>
                </a:outerShdw>
              </a:effectLst>
              <a:latin charset="0" pitchFamily="2" typeface="Rain Tungsten Medium"/>
              <a:cs charset="0" pitchFamily="2" typeface="Rain Tungsten Medium"/>
            </a:endParaRPr>
          </a:p>
        </p:txBody>
      </p:sp>
      <p:sp>
        <p:nvSpPr>
          <p:cNvPr id="33" name="Прямоугольник 32"/>
          <p:cNvSpPr/>
          <p:nvPr/>
        </p:nvSpPr>
        <p:spPr>
          <a:xfrm rot="18918965">
            <a:off x="8268927" y="1435271"/>
            <a:ext cx="749467" cy="17295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19679502">
            <a:off x="91673" y="1346709"/>
            <a:ext cx="772195" cy="16174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C:\Users\Александр\Desktop\Безымянный.png" id="1049" name="Picture 25"/>
          <p:cNvPicPr>
            <a:picLocks noChangeArrowheads="1" noChangeAspect="1"/>
          </p:cNvPicPr>
          <p:nvPr/>
        </p:nvPicPr>
        <p:blipFill>
          <a:blip cstate="print" r:embed="rId3">
            <a:lum bright="70000" contrast="-70000"/>
          </a:blip>
          <a:srcRect/>
          <a:stretch>
            <a:fillRect/>
          </a:stretch>
        </p:blipFill>
        <p:spPr bwMode="auto">
          <a:xfrm rot="21424343">
            <a:off x="1413668" y="2004203"/>
            <a:ext cx="6332112" cy="3564149"/>
          </a:xfrm>
          <a:prstGeom prst="rect">
            <a:avLst/>
          </a:prstGeom>
          <a:noFill/>
        </p:spPr>
      </p:pic>
      <p:pic>
        <p:nvPicPr>
          <p:cNvPr descr="C:\Users\Александр\Desktop\Безымянный.png" id="1051" name="Picture 27"/>
          <p:cNvPicPr>
            <a:picLocks noChangeArrowheads="1" noChangeAspect="1"/>
          </p:cNvPicPr>
          <p:nvPr/>
        </p:nvPicPr>
        <p:blipFill>
          <a:blip cstate="print" r:embed="rId4"/>
          <a:stretch>
            <a:fillRect/>
          </a:stretch>
        </p:blipFill>
        <p:spPr bwMode="auto">
          <a:xfrm rot="21413965">
            <a:off x="1377072" y="1983646"/>
            <a:ext cx="6336854" cy="1851396"/>
          </a:xfrm>
          <a:prstGeom prst="rect">
            <a:avLst/>
          </a:prstGeom>
          <a:noFill/>
          <a:effectLst>
            <a:outerShdw algn="t" blurRad="50800" dir="5400000" dist="38100" rotWithShape="0">
              <a:prstClr val="black">
                <a:alpha val="40000"/>
              </a:prstClr>
            </a:outerShdw>
          </a:effectLst>
        </p:spPr>
      </p:pic>
      <p:grpSp>
        <p:nvGrpSpPr>
          <p:cNvPr id="67" name="Группа 66"/>
          <p:cNvGrpSpPr/>
          <p:nvPr/>
        </p:nvGrpSpPr>
        <p:grpSpPr>
          <a:xfrm>
            <a:off x="6907576" y="3183874"/>
            <a:ext cx="400728" cy="345087"/>
            <a:chOff x="6907576" y="3183874"/>
            <a:chExt cx="400728" cy="345087"/>
          </a:xfrm>
        </p:grpSpPr>
        <p:sp>
          <p:nvSpPr>
            <p:cNvPr id="64" name="Полилиния 63"/>
            <p:cNvSpPr/>
            <p:nvPr/>
          </p:nvSpPr>
          <p:spPr>
            <a:xfrm>
              <a:off x="7238082" y="3426246"/>
              <a:ext cx="55084" cy="66101"/>
            </a:xfrm>
            <a:custGeom>
              <a:avLst/>
              <a:gdLst>
                <a:gd fmla="*/ 55084 w 55084" name="connsiteX0"/>
                <a:gd fmla="*/ 66101 h 66101" name="connsiteY0"/>
                <a:gd fmla="*/ 22034 w 55084" name="connsiteX1"/>
                <a:gd fmla="*/ 55084 h 66101" name="connsiteY1"/>
                <a:gd fmla="*/ 11017 w 55084" name="connsiteX2"/>
                <a:gd fmla="*/ 22034 h 66101" name="connsiteY2"/>
                <a:gd fmla="*/ 0 w 55084" name="connsiteX3"/>
                <a:gd fmla="*/ 0 h 66101" name="connsiteY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b="b" l="l" r="r" t="t"/>
              <a:pathLst>
                <a:path h="66101" w="55084">
                  <a:moveTo>
                    <a:pt x="55084" y="66101"/>
                  </a:moveTo>
                  <a:cubicBezTo>
                    <a:pt x="44067" y="62429"/>
                    <a:pt x="30245" y="63295"/>
                    <a:pt x="22034" y="55084"/>
                  </a:cubicBezTo>
                  <a:cubicBezTo>
                    <a:pt x="13823" y="46873"/>
                    <a:pt x="15330" y="32816"/>
                    <a:pt x="11017" y="22034"/>
                  </a:cubicBezTo>
                  <a:cubicBezTo>
                    <a:pt x="7967" y="14410"/>
                    <a:pt x="3672" y="7345"/>
                    <a:pt x="0" y="0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66" name="Полилиния 65"/>
            <p:cNvSpPr/>
            <p:nvPr/>
          </p:nvSpPr>
          <p:spPr>
            <a:xfrm>
              <a:off x="7205031" y="3514381"/>
              <a:ext cx="88135" cy="14580"/>
            </a:xfrm>
            <a:custGeom>
              <a:avLst/>
              <a:gdLst>
                <a:gd fmla="*/ 88135 w 88135" name="connsiteX0"/>
                <a:gd fmla="*/ 0 h 14580" name="connsiteY0"/>
                <a:gd fmla="*/ 0 w 88135" name="connsiteX1"/>
                <a:gd fmla="*/ 11017 h 14580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 h="14580" w="88135">
                  <a:moveTo>
                    <a:pt x="88135" y="0"/>
                  </a:moveTo>
                  <a:cubicBezTo>
                    <a:pt x="29817" y="14580"/>
                    <a:pt x="59209" y="11017"/>
                    <a:pt x="0" y="11017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6907576" y="3183874"/>
              <a:ext cx="400728" cy="317133"/>
            </a:xfrm>
            <a:custGeom>
              <a:avLst/>
              <a:gdLst>
                <a:gd fmla="*/ 0 w 275422" name="connsiteX0"/>
                <a:gd fmla="*/ 0 h 199464" name="connsiteY0"/>
                <a:gd fmla="*/ 66101 w 275422" name="connsiteX1"/>
                <a:gd fmla="*/ 55084 h 199464" name="connsiteY1"/>
                <a:gd fmla="*/ 99152 w 275422" name="connsiteX2"/>
                <a:gd fmla="*/ 99152 h 199464" name="connsiteY2"/>
                <a:gd fmla="*/ 165253 w 275422" name="connsiteX3"/>
                <a:gd fmla="*/ 165253 h 199464" name="connsiteY3"/>
                <a:gd fmla="*/ 231354 w 275422" name="connsiteX4"/>
                <a:gd fmla="*/ 187286 h 199464" name="connsiteY4"/>
                <a:gd fmla="*/ 275422 w 275422" name="connsiteX5"/>
                <a:gd fmla="*/ 198303 h 199464" name="connsiteY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b="b" l="l" r="r" t="t"/>
              <a:pathLst>
                <a:path h="199464" w="275422">
                  <a:moveTo>
                    <a:pt x="0" y="0"/>
                  </a:moveTo>
                  <a:cubicBezTo>
                    <a:pt x="34002" y="22667"/>
                    <a:pt x="37824" y="22093"/>
                    <a:pt x="66101" y="55084"/>
                  </a:cubicBezTo>
                  <a:cubicBezTo>
                    <a:pt x="78051" y="69025"/>
                    <a:pt x="86869" y="85504"/>
                    <a:pt x="99152" y="99152"/>
                  </a:cubicBezTo>
                  <a:cubicBezTo>
                    <a:pt x="119997" y="122313"/>
                    <a:pt x="135692" y="155400"/>
                    <a:pt x="165253" y="165253"/>
                  </a:cubicBezTo>
                  <a:lnTo>
                    <a:pt x="231354" y="187286"/>
                  </a:lnTo>
                  <a:cubicBezTo>
                    <a:pt x="267890" y="199464"/>
                    <a:pt x="252792" y="198303"/>
                    <a:pt x="275422" y="198303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>
            <a:off x="6488935" y="3679634"/>
            <a:ext cx="649995" cy="983098"/>
            <a:chOff x="6488935" y="3679634"/>
            <a:chExt cx="649995" cy="983098"/>
          </a:xfrm>
        </p:grpSpPr>
        <p:sp>
          <p:nvSpPr>
            <p:cNvPr id="71" name="Полилиния 70"/>
            <p:cNvSpPr/>
            <p:nvPr/>
          </p:nvSpPr>
          <p:spPr>
            <a:xfrm>
              <a:off x="6488935" y="3679634"/>
              <a:ext cx="649995" cy="983098"/>
            </a:xfrm>
            <a:custGeom>
              <a:avLst/>
              <a:gdLst>
                <a:gd fmla="*/ 0 w 649995" name="connsiteX0"/>
                <a:gd fmla="*/ 0 h 983098" name="connsiteY0"/>
                <a:gd fmla="*/ 22034 w 649995" name="connsiteX1"/>
                <a:gd fmla="*/ 44067 h 983098" name="connsiteY1"/>
                <a:gd fmla="*/ 55084 w 649995" name="connsiteX2"/>
                <a:gd fmla="*/ 88135 h 983098" name="connsiteY2"/>
                <a:gd fmla="*/ 66101 w 649995" name="connsiteX3"/>
                <a:gd fmla="*/ 132202 h 983098" name="connsiteY3"/>
                <a:gd fmla="*/ 88135 w 649995" name="connsiteX4"/>
                <a:gd fmla="*/ 165253 h 983098" name="connsiteY4"/>
                <a:gd fmla="*/ 110169 w 649995" name="connsiteX5"/>
                <a:gd fmla="*/ 209320 h 983098" name="connsiteY5"/>
                <a:gd fmla="*/ 143219 w 649995" name="connsiteX6"/>
                <a:gd fmla="*/ 242371 h 983098" name="connsiteY6"/>
                <a:gd fmla="*/ 209320 w 649995" name="connsiteX7"/>
                <a:gd fmla="*/ 341523 h 983098" name="connsiteY7"/>
                <a:gd fmla="*/ 242371 w 649995" name="connsiteX8"/>
                <a:gd fmla="*/ 396607 h 983098" name="connsiteY8"/>
                <a:gd fmla="*/ 253388 w 649995" name="connsiteX9"/>
                <a:gd fmla="*/ 429658 h 983098" name="connsiteY9"/>
                <a:gd fmla="*/ 286438 w 649995" name="connsiteX10"/>
                <a:gd fmla="*/ 484742 h 983098" name="connsiteY10"/>
                <a:gd fmla="*/ 308472 w 649995" name="connsiteX11"/>
                <a:gd fmla="*/ 528809 h 983098" name="connsiteY11"/>
                <a:gd fmla="*/ 341523 w 649995" name="connsiteX12"/>
                <a:gd fmla="*/ 561860 h 983098" name="connsiteY12"/>
                <a:gd fmla="*/ 385590 w 649995" name="connsiteX13"/>
                <a:gd fmla="*/ 638978 h 983098" name="connsiteY13"/>
                <a:gd fmla="*/ 429658 w 649995" name="connsiteX14"/>
                <a:gd fmla="*/ 694062 h 983098" name="connsiteY14"/>
                <a:gd fmla="*/ 451692 w 649995" name="connsiteX15"/>
                <a:gd fmla="*/ 727113 h 983098" name="connsiteY15"/>
                <a:gd fmla="*/ 484742 w 649995" name="connsiteX16"/>
                <a:gd fmla="*/ 760164 h 983098" name="connsiteY16"/>
                <a:gd fmla="*/ 550843 w 649995" name="connsiteX17"/>
                <a:gd fmla="*/ 859315 h 983098" name="connsiteY17"/>
                <a:gd fmla="*/ 605928 w 649995" name="connsiteX18"/>
                <a:gd fmla="*/ 947450 h 983098" name="connsiteY18"/>
                <a:gd fmla="*/ 649995 w 649995" name="connsiteX19"/>
                <a:gd fmla="*/ 980501 h 983098" name="connsiteY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b="b" l="l" r="r" t="t"/>
              <a:pathLst>
                <a:path h="983098" w="649995">
                  <a:moveTo>
                    <a:pt x="0" y="0"/>
                  </a:moveTo>
                  <a:cubicBezTo>
                    <a:pt x="7345" y="14689"/>
                    <a:pt x="13330" y="30140"/>
                    <a:pt x="22034" y="44067"/>
                  </a:cubicBezTo>
                  <a:cubicBezTo>
                    <a:pt x="31766" y="59638"/>
                    <a:pt x="46873" y="71712"/>
                    <a:pt x="55084" y="88135"/>
                  </a:cubicBezTo>
                  <a:cubicBezTo>
                    <a:pt x="61855" y="101678"/>
                    <a:pt x="60137" y="118285"/>
                    <a:pt x="66101" y="132202"/>
                  </a:cubicBezTo>
                  <a:cubicBezTo>
                    <a:pt x="71317" y="144372"/>
                    <a:pt x="81566" y="153757"/>
                    <a:pt x="88135" y="165253"/>
                  </a:cubicBezTo>
                  <a:cubicBezTo>
                    <a:pt x="96283" y="179512"/>
                    <a:pt x="100623" y="195956"/>
                    <a:pt x="110169" y="209320"/>
                  </a:cubicBezTo>
                  <a:cubicBezTo>
                    <a:pt x="119225" y="221998"/>
                    <a:pt x="133871" y="229907"/>
                    <a:pt x="143219" y="242371"/>
                  </a:cubicBezTo>
                  <a:cubicBezTo>
                    <a:pt x="167052" y="274149"/>
                    <a:pt x="188883" y="307462"/>
                    <a:pt x="209320" y="341523"/>
                  </a:cubicBezTo>
                  <a:cubicBezTo>
                    <a:pt x="220337" y="359884"/>
                    <a:pt x="232795" y="377455"/>
                    <a:pt x="242371" y="396607"/>
                  </a:cubicBezTo>
                  <a:cubicBezTo>
                    <a:pt x="247565" y="406994"/>
                    <a:pt x="248195" y="419271"/>
                    <a:pt x="253388" y="429658"/>
                  </a:cubicBezTo>
                  <a:cubicBezTo>
                    <a:pt x="262964" y="448810"/>
                    <a:pt x="276039" y="466024"/>
                    <a:pt x="286438" y="484742"/>
                  </a:cubicBezTo>
                  <a:cubicBezTo>
                    <a:pt x="294414" y="499098"/>
                    <a:pt x="298926" y="515445"/>
                    <a:pt x="308472" y="528809"/>
                  </a:cubicBezTo>
                  <a:cubicBezTo>
                    <a:pt x="317528" y="541487"/>
                    <a:pt x="331549" y="549891"/>
                    <a:pt x="341523" y="561860"/>
                  </a:cubicBezTo>
                  <a:cubicBezTo>
                    <a:pt x="379091" y="606941"/>
                    <a:pt x="349668" y="585095"/>
                    <a:pt x="385590" y="638978"/>
                  </a:cubicBezTo>
                  <a:cubicBezTo>
                    <a:pt x="398633" y="658543"/>
                    <a:pt x="415549" y="675251"/>
                    <a:pt x="429658" y="694062"/>
                  </a:cubicBezTo>
                  <a:cubicBezTo>
                    <a:pt x="437603" y="704655"/>
                    <a:pt x="443216" y="716941"/>
                    <a:pt x="451692" y="727113"/>
                  </a:cubicBezTo>
                  <a:cubicBezTo>
                    <a:pt x="461666" y="739082"/>
                    <a:pt x="474603" y="748335"/>
                    <a:pt x="484742" y="760164"/>
                  </a:cubicBezTo>
                  <a:cubicBezTo>
                    <a:pt x="510893" y="790674"/>
                    <a:pt x="531375" y="824273"/>
                    <a:pt x="550843" y="859315"/>
                  </a:cubicBezTo>
                  <a:cubicBezTo>
                    <a:pt x="580542" y="912774"/>
                    <a:pt x="563634" y="898107"/>
                    <a:pt x="605928" y="947450"/>
                  </a:cubicBezTo>
                  <a:cubicBezTo>
                    <a:pt x="636483" y="983098"/>
                    <a:pt x="624598" y="980501"/>
                    <a:pt x="649995" y="980501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73" name="Полилиния 72"/>
            <p:cNvSpPr/>
            <p:nvPr/>
          </p:nvSpPr>
          <p:spPr>
            <a:xfrm>
              <a:off x="7097752" y="4549966"/>
              <a:ext cx="19144" cy="110169"/>
            </a:xfrm>
            <a:custGeom>
              <a:avLst/>
              <a:gdLst>
                <a:gd fmla="*/ 19144 w 19144" name="connsiteX0"/>
                <a:gd fmla="*/ 110169 h 110169" name="connsiteY0"/>
                <a:gd fmla="*/ 8128 w 19144" name="connsiteX1"/>
                <a:gd fmla="*/ 0 h 110169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 h="110169" w="19144">
                  <a:moveTo>
                    <a:pt x="19144" y="110169"/>
                  </a:moveTo>
                  <a:cubicBezTo>
                    <a:pt x="0" y="52731"/>
                    <a:pt x="8128" y="88731"/>
                    <a:pt x="8128" y="0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75" name="Полилиния 74"/>
            <p:cNvSpPr/>
            <p:nvPr/>
          </p:nvSpPr>
          <p:spPr>
            <a:xfrm>
              <a:off x="7006728" y="4616067"/>
              <a:ext cx="99152" cy="33051"/>
            </a:xfrm>
            <a:custGeom>
              <a:avLst/>
              <a:gdLst>
                <a:gd fmla="*/ 99152 w 99152" name="connsiteX0"/>
                <a:gd fmla="*/ 33051 h 33051" name="connsiteY0"/>
                <a:gd fmla="*/ 33050 w 99152" name="connsiteX1"/>
                <a:gd fmla="*/ 11017 h 33051" name="connsiteY1"/>
                <a:gd fmla="*/ 0 w 99152" name="connsiteX2"/>
                <a:gd fmla="*/ 0 h 33051" name="connsiteY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b="b" l="l" r="r" t="t"/>
              <a:pathLst>
                <a:path h="33051" w="99152">
                  <a:moveTo>
                    <a:pt x="99152" y="33051"/>
                  </a:moveTo>
                  <a:lnTo>
                    <a:pt x="33050" y="11017"/>
                  </a:lnTo>
                  <a:lnTo>
                    <a:pt x="0" y="0"/>
                  </a:ln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7017745" y="2319914"/>
            <a:ext cx="418641" cy="335151"/>
            <a:chOff x="7017745" y="2319914"/>
            <a:chExt cx="418641" cy="335151"/>
          </a:xfrm>
        </p:grpSpPr>
        <p:sp>
          <p:nvSpPr>
            <p:cNvPr id="77" name="Полилиния 76"/>
            <p:cNvSpPr/>
            <p:nvPr/>
          </p:nvSpPr>
          <p:spPr>
            <a:xfrm>
              <a:off x="7017745" y="2346593"/>
              <a:ext cx="418641" cy="308472"/>
            </a:xfrm>
            <a:custGeom>
              <a:avLst/>
              <a:gdLst>
                <a:gd fmla="*/ 0 w 418641" name="connsiteX0"/>
                <a:gd fmla="*/ 22034 h 308472" name="connsiteY0"/>
                <a:gd fmla="*/ 66101 w 418641" name="connsiteX1"/>
                <a:gd fmla="*/ 44067 h 308472" name="connsiteY1"/>
                <a:gd fmla="*/ 99151 w 418641" name="connsiteX2"/>
                <a:gd fmla="*/ 66101 h 308472" name="connsiteY2"/>
                <a:gd fmla="*/ 143219 w 418641" name="connsiteX3"/>
                <a:gd fmla="*/ 99152 h 308472" name="connsiteY3"/>
                <a:gd fmla="*/ 187286 w 418641" name="connsiteX4"/>
                <a:gd fmla="*/ 121185 h 308472" name="connsiteY4"/>
                <a:gd fmla="*/ 253388 w 418641" name="connsiteX5"/>
                <a:gd fmla="*/ 165253 h 308472" name="connsiteY5"/>
                <a:gd fmla="*/ 264404 w 418641" name="connsiteX6"/>
                <a:gd fmla="*/ 198303 h 308472" name="connsiteY6"/>
                <a:gd fmla="*/ 286438 w 418641" name="connsiteX7"/>
                <a:gd fmla="*/ 286438 h 308472" name="connsiteY7"/>
                <a:gd fmla="*/ 253388 w 418641" name="connsiteX8"/>
                <a:gd fmla="*/ 308472 h 308472" name="connsiteY8"/>
                <a:gd fmla="*/ 187286 w 418641" name="connsiteX9"/>
                <a:gd fmla="*/ 242371 h 308472" name="connsiteY9"/>
                <a:gd fmla="*/ 242371 w 418641" name="connsiteX10"/>
                <a:gd fmla="*/ 66101 h 308472" name="connsiteY10"/>
                <a:gd fmla="*/ 308472 w 418641" name="connsiteX11"/>
                <a:gd fmla="*/ 55084 h 308472" name="connsiteY11"/>
                <a:gd fmla="*/ 352539 w 418641" name="connsiteX12"/>
                <a:gd fmla="*/ 33050 h 308472" name="connsiteY12"/>
                <a:gd fmla="*/ 385590 w 418641" name="connsiteX13"/>
                <a:gd fmla="*/ 11017 h 308472" name="connsiteY13"/>
                <a:gd fmla="*/ 418641 w 418641" name="connsiteX14"/>
                <a:gd fmla="*/ 0 h 308472" name="connsiteY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b="b" l="l" r="r" t="t"/>
              <a:pathLst>
                <a:path h="308472" w="418641">
                  <a:moveTo>
                    <a:pt x="0" y="22034"/>
                  </a:moveTo>
                  <a:cubicBezTo>
                    <a:pt x="22034" y="29378"/>
                    <a:pt x="46776" y="31184"/>
                    <a:pt x="66101" y="44067"/>
                  </a:cubicBezTo>
                  <a:cubicBezTo>
                    <a:pt x="77118" y="51412"/>
                    <a:pt x="88377" y="58405"/>
                    <a:pt x="99151" y="66101"/>
                  </a:cubicBezTo>
                  <a:cubicBezTo>
                    <a:pt x="114092" y="76774"/>
                    <a:pt x="127648" y="89420"/>
                    <a:pt x="143219" y="99152"/>
                  </a:cubicBezTo>
                  <a:cubicBezTo>
                    <a:pt x="157145" y="107856"/>
                    <a:pt x="173204" y="112736"/>
                    <a:pt x="187286" y="121185"/>
                  </a:cubicBezTo>
                  <a:cubicBezTo>
                    <a:pt x="209994" y="134810"/>
                    <a:pt x="253388" y="165253"/>
                    <a:pt x="253388" y="165253"/>
                  </a:cubicBezTo>
                  <a:cubicBezTo>
                    <a:pt x="257060" y="176270"/>
                    <a:pt x="261349" y="187100"/>
                    <a:pt x="264404" y="198303"/>
                  </a:cubicBezTo>
                  <a:cubicBezTo>
                    <a:pt x="272372" y="227519"/>
                    <a:pt x="286438" y="286438"/>
                    <a:pt x="286438" y="286438"/>
                  </a:cubicBezTo>
                  <a:cubicBezTo>
                    <a:pt x="275421" y="293783"/>
                    <a:pt x="266629" y="308472"/>
                    <a:pt x="253388" y="308472"/>
                  </a:cubicBezTo>
                  <a:cubicBezTo>
                    <a:pt x="229224" y="308472"/>
                    <a:pt x="194771" y="252351"/>
                    <a:pt x="187286" y="242371"/>
                  </a:cubicBezTo>
                  <a:cubicBezTo>
                    <a:pt x="188742" y="227813"/>
                    <a:pt x="186582" y="75399"/>
                    <a:pt x="242371" y="66101"/>
                  </a:cubicBezTo>
                  <a:lnTo>
                    <a:pt x="308472" y="55084"/>
                  </a:lnTo>
                  <a:cubicBezTo>
                    <a:pt x="323161" y="47739"/>
                    <a:pt x="338280" y="41198"/>
                    <a:pt x="352539" y="33050"/>
                  </a:cubicBezTo>
                  <a:cubicBezTo>
                    <a:pt x="364035" y="26481"/>
                    <a:pt x="373747" y="16938"/>
                    <a:pt x="385590" y="11017"/>
                  </a:cubicBezTo>
                  <a:cubicBezTo>
                    <a:pt x="395977" y="5824"/>
                    <a:pt x="418641" y="0"/>
                    <a:pt x="418641" y="0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79" name="Полилиния 78"/>
            <p:cNvSpPr/>
            <p:nvPr/>
          </p:nvSpPr>
          <p:spPr>
            <a:xfrm>
              <a:off x="7406204" y="2335576"/>
              <a:ext cx="30182" cy="77118"/>
            </a:xfrm>
            <a:custGeom>
              <a:avLst/>
              <a:gdLst>
                <a:gd fmla="*/ 30182 w 30182" name="connsiteX0"/>
                <a:gd fmla="*/ 0 h 77118" name="connsiteY0"/>
                <a:gd fmla="*/ 8148 w 30182" name="connsiteX1"/>
                <a:gd fmla="*/ 77118 h 77118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 h="77118" w="30182">
                  <a:moveTo>
                    <a:pt x="30182" y="0"/>
                  </a:moveTo>
                  <a:cubicBezTo>
                    <a:pt x="0" y="45273"/>
                    <a:pt x="8148" y="19810"/>
                    <a:pt x="8148" y="77118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80" name="Полилиния 79"/>
            <p:cNvSpPr/>
            <p:nvPr/>
          </p:nvSpPr>
          <p:spPr>
            <a:xfrm>
              <a:off x="7348251" y="2319914"/>
              <a:ext cx="77118" cy="15662"/>
            </a:xfrm>
            <a:custGeom>
              <a:avLst/>
              <a:gdLst>
                <a:gd fmla="*/ 77118 w 77118" name="connsiteX0"/>
                <a:gd fmla="*/ 15662 h 15662" name="connsiteY0"/>
                <a:gd fmla="*/ 0 w 77118" name="connsiteX1"/>
                <a:gd fmla="*/ 4645 h 15662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 h="15662" w="77118">
                  <a:moveTo>
                    <a:pt x="77118" y="15662"/>
                  </a:moveTo>
                  <a:cubicBezTo>
                    <a:pt x="30132" y="0"/>
                    <a:pt x="55680" y="4645"/>
                    <a:pt x="0" y="4645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4211960" y="2708920"/>
            <a:ext cx="415124" cy="382574"/>
            <a:chOff x="4211961" y="2680115"/>
            <a:chExt cx="415124" cy="382574"/>
          </a:xfrm>
        </p:grpSpPr>
        <p:sp>
          <p:nvSpPr>
            <p:cNvPr id="86" name="Полилиния 85"/>
            <p:cNvSpPr/>
            <p:nvPr/>
          </p:nvSpPr>
          <p:spPr>
            <a:xfrm>
              <a:off x="4221804" y="2680115"/>
              <a:ext cx="97277" cy="14447"/>
            </a:xfrm>
            <a:custGeom>
              <a:avLst/>
              <a:gdLst>
                <a:gd fmla="*/ 0 w 97277" name="connsiteX0"/>
                <a:gd fmla="*/ 14447 h 14447" name="connsiteY0"/>
                <a:gd fmla="*/ 97277 w 97277" name="connsiteX1"/>
                <a:gd fmla="*/ 4719 h 14447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 h="14447" w="97277">
                  <a:moveTo>
                    <a:pt x="0" y="14447"/>
                  </a:moveTo>
                  <a:cubicBezTo>
                    <a:pt x="57785" y="0"/>
                    <a:pt x="25541" y="4719"/>
                    <a:pt x="97277" y="4719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87" name="Полилиния 86"/>
            <p:cNvSpPr/>
            <p:nvPr/>
          </p:nvSpPr>
          <p:spPr>
            <a:xfrm>
              <a:off x="4221804" y="2704289"/>
              <a:ext cx="38911" cy="97277"/>
            </a:xfrm>
            <a:custGeom>
              <a:avLst/>
              <a:gdLst>
                <a:gd fmla="*/ 0 w 38911" name="connsiteX0"/>
                <a:gd fmla="*/ 0 h 97277" name="connsiteY0"/>
                <a:gd fmla="*/ 29183 w 38911" name="connsiteX1"/>
                <a:gd fmla="*/ 68094 h 97277" name="connsiteY1"/>
                <a:gd fmla="*/ 38911 w 38911" name="connsiteX2"/>
                <a:gd fmla="*/ 97277 h 97277" name="connsiteY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b="b" l="l" r="r" t="t"/>
              <a:pathLst>
                <a:path h="97277" w="38911">
                  <a:moveTo>
                    <a:pt x="0" y="0"/>
                  </a:moveTo>
                  <a:cubicBezTo>
                    <a:pt x="29620" y="44428"/>
                    <a:pt x="13479" y="13128"/>
                    <a:pt x="29183" y="68094"/>
                  </a:cubicBezTo>
                  <a:cubicBezTo>
                    <a:pt x="32000" y="77953"/>
                    <a:pt x="38911" y="97277"/>
                    <a:pt x="38911" y="97277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4211961" y="2708920"/>
              <a:ext cx="415124" cy="353769"/>
            </a:xfrm>
            <a:custGeom>
              <a:avLst/>
              <a:gdLst>
                <a:gd fmla="*/ 319489 w 319489" name="connsiteX0"/>
                <a:gd fmla="*/ 308472 h 308472" name="connsiteY0"/>
                <a:gd fmla="*/ 297456 w 319489" name="connsiteX1"/>
                <a:gd fmla="*/ 242371 h 308472" name="connsiteY1"/>
                <a:gd fmla="*/ 242371 w 319489" name="connsiteX2"/>
                <a:gd fmla="*/ 143219 h 308472" name="connsiteY2"/>
                <a:gd fmla="*/ 176270 w 319489" name="connsiteX3"/>
                <a:gd fmla="*/ 88135 h 308472" name="connsiteY3"/>
                <a:gd fmla="*/ 110169 w 319489" name="connsiteX4"/>
                <a:gd fmla="*/ 33050 h 308472" name="connsiteY4"/>
                <a:gd fmla="*/ 22034 w 319489" name="connsiteX5"/>
                <a:gd fmla="*/ 11017 h 308472" name="connsiteY5"/>
                <a:gd fmla="*/ 0 w 319489" name="connsiteX6"/>
                <a:gd fmla="*/ 0 h 308472" name="connsiteY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b="b" l="l" r="r" t="t"/>
              <a:pathLst>
                <a:path h="308472" w="319489">
                  <a:moveTo>
                    <a:pt x="319489" y="308472"/>
                  </a:moveTo>
                  <a:lnTo>
                    <a:pt x="297456" y="242371"/>
                  </a:lnTo>
                  <a:cubicBezTo>
                    <a:pt x="283603" y="200810"/>
                    <a:pt x="280253" y="181101"/>
                    <a:pt x="242371" y="143219"/>
                  </a:cubicBezTo>
                  <a:cubicBezTo>
                    <a:pt x="145815" y="46663"/>
                    <a:pt x="268299" y="164825"/>
                    <a:pt x="176270" y="88135"/>
                  </a:cubicBezTo>
                  <a:cubicBezTo>
                    <a:pt x="139727" y="57682"/>
                    <a:pt x="151194" y="53562"/>
                    <a:pt x="110169" y="33050"/>
                  </a:cubicBezTo>
                  <a:cubicBezTo>
                    <a:pt x="82394" y="19163"/>
                    <a:pt x="51355" y="19395"/>
                    <a:pt x="22034" y="11017"/>
                  </a:cubicBezTo>
                  <a:cubicBezTo>
                    <a:pt x="14138" y="8761"/>
                    <a:pt x="7345" y="3672"/>
                    <a:pt x="0" y="0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/>
        </p:nvGrpSpPr>
        <p:grpSpPr>
          <a:xfrm>
            <a:off x="4756826" y="3414408"/>
            <a:ext cx="343648" cy="457201"/>
            <a:chOff x="4756826" y="3414408"/>
            <a:chExt cx="343648" cy="457201"/>
          </a:xfrm>
        </p:grpSpPr>
        <p:sp>
          <p:nvSpPr>
            <p:cNvPr id="89" name="Полилиния 88"/>
            <p:cNvSpPr/>
            <p:nvPr/>
          </p:nvSpPr>
          <p:spPr>
            <a:xfrm>
              <a:off x="4756826" y="3414408"/>
              <a:ext cx="319230" cy="446639"/>
            </a:xfrm>
            <a:custGeom>
              <a:avLst/>
              <a:gdLst>
                <a:gd fmla="*/ 0 w 262646" name="connsiteX0"/>
                <a:gd fmla="*/ 0 h 340468" name="connsiteY0"/>
                <a:gd fmla="*/ 48638 w 262646" name="connsiteX1"/>
                <a:gd fmla="*/ 48638 h 340468" name="connsiteY1"/>
                <a:gd fmla="*/ 77821 w 262646" name="connsiteX2"/>
                <a:gd fmla="*/ 77821 h 340468" name="connsiteY2"/>
                <a:gd fmla="*/ 145914 w 262646" name="connsiteX3"/>
                <a:gd fmla="*/ 165370 h 340468" name="connsiteY3"/>
                <a:gd fmla="*/ 175097 w 262646" name="connsiteX4"/>
                <a:gd fmla="*/ 204280 h 340468" name="connsiteY4"/>
                <a:gd fmla="*/ 223736 w 262646" name="connsiteX5"/>
                <a:gd fmla="*/ 252919 h 340468" name="connsiteY5"/>
                <a:gd fmla="*/ 252919 w 262646" name="connsiteX6"/>
                <a:gd fmla="*/ 311285 h 340468" name="connsiteY6"/>
                <a:gd fmla="*/ 262646 w 262646" name="connsiteX7"/>
                <a:gd fmla="*/ 340468 h 340468" name="connsiteY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b="b" l="l" r="r" t="t"/>
              <a:pathLst>
                <a:path h="340468" w="262646">
                  <a:moveTo>
                    <a:pt x="0" y="0"/>
                  </a:moveTo>
                  <a:lnTo>
                    <a:pt x="48638" y="48638"/>
                  </a:lnTo>
                  <a:cubicBezTo>
                    <a:pt x="58366" y="58366"/>
                    <a:pt x="70190" y="66374"/>
                    <a:pt x="77821" y="77821"/>
                  </a:cubicBezTo>
                  <a:cubicBezTo>
                    <a:pt x="163207" y="205901"/>
                    <a:pt x="77343" y="85371"/>
                    <a:pt x="145914" y="165370"/>
                  </a:cubicBezTo>
                  <a:cubicBezTo>
                    <a:pt x="156465" y="177679"/>
                    <a:pt x="164326" y="192163"/>
                    <a:pt x="175097" y="204280"/>
                  </a:cubicBezTo>
                  <a:cubicBezTo>
                    <a:pt x="190330" y="221417"/>
                    <a:pt x="223736" y="252919"/>
                    <a:pt x="223736" y="252919"/>
                  </a:cubicBezTo>
                  <a:cubicBezTo>
                    <a:pt x="248185" y="326271"/>
                    <a:pt x="215204" y="235856"/>
                    <a:pt x="252919" y="311285"/>
                  </a:cubicBezTo>
                  <a:cubicBezTo>
                    <a:pt x="257505" y="320456"/>
                    <a:pt x="262646" y="340468"/>
                    <a:pt x="262646" y="340468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91" name="Полилиния 90"/>
            <p:cNvSpPr/>
            <p:nvPr/>
          </p:nvSpPr>
          <p:spPr>
            <a:xfrm>
              <a:off x="5087566" y="3754877"/>
              <a:ext cx="12908" cy="97276"/>
            </a:xfrm>
            <a:custGeom>
              <a:avLst/>
              <a:gdLst>
                <a:gd fmla="*/ 0 w 12908" name="connsiteX0"/>
                <a:gd fmla="*/ 97276 h 97276" name="connsiteY0"/>
                <a:gd fmla="*/ 9728 w 12908" name="connsiteX1"/>
                <a:gd fmla="*/ 0 h 97276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 h="97276" w="12908">
                  <a:moveTo>
                    <a:pt x="0" y="97276"/>
                  </a:moveTo>
                  <a:cubicBezTo>
                    <a:pt x="12908" y="32740"/>
                    <a:pt x="9728" y="65172"/>
                    <a:pt x="9728" y="0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92" name="Полилиния 91"/>
            <p:cNvSpPr/>
            <p:nvPr/>
          </p:nvSpPr>
          <p:spPr>
            <a:xfrm>
              <a:off x="4990289" y="3831673"/>
              <a:ext cx="97277" cy="39936"/>
            </a:xfrm>
            <a:custGeom>
              <a:avLst/>
              <a:gdLst>
                <a:gd fmla="*/ 97277 w 97277" name="connsiteX0"/>
                <a:gd fmla="*/ 39936 h 39936" name="connsiteY0"/>
                <a:gd fmla="*/ 68094 w 97277" name="connsiteX1"/>
                <a:gd fmla="*/ 30208 h 39936" name="connsiteY1"/>
                <a:gd fmla="*/ 38911 w 97277" name="connsiteX2"/>
                <a:gd fmla="*/ 10753 h 39936" name="connsiteY2"/>
                <a:gd fmla="*/ 0 w 97277" name="connsiteX3"/>
                <a:gd fmla="*/ 1025 h 39936" name="connsiteY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b="b" l="l" r="r" t="t"/>
              <a:pathLst>
                <a:path h="39936" w="97277">
                  <a:moveTo>
                    <a:pt x="97277" y="39936"/>
                  </a:moveTo>
                  <a:cubicBezTo>
                    <a:pt x="87549" y="36693"/>
                    <a:pt x="77265" y="34794"/>
                    <a:pt x="68094" y="30208"/>
                  </a:cubicBezTo>
                  <a:cubicBezTo>
                    <a:pt x="57637" y="24980"/>
                    <a:pt x="49368" y="15981"/>
                    <a:pt x="38911" y="10753"/>
                  </a:cubicBezTo>
                  <a:cubicBezTo>
                    <a:pt x="17404" y="0"/>
                    <a:pt x="16582" y="1025"/>
                    <a:pt x="0" y="1025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/>
        </p:nvGrpSpPr>
        <p:grpSpPr>
          <a:xfrm>
            <a:off x="4515462" y="3385226"/>
            <a:ext cx="344570" cy="1298037"/>
            <a:chOff x="4542817" y="3385226"/>
            <a:chExt cx="344570" cy="1298037"/>
          </a:xfrm>
        </p:grpSpPr>
        <p:sp>
          <p:nvSpPr>
            <p:cNvPr id="95" name="Полилиния 94"/>
            <p:cNvSpPr/>
            <p:nvPr/>
          </p:nvSpPr>
          <p:spPr>
            <a:xfrm>
              <a:off x="4542817" y="3385226"/>
              <a:ext cx="312692" cy="1298037"/>
            </a:xfrm>
            <a:custGeom>
              <a:avLst/>
              <a:gdLst>
                <a:gd fmla="*/ 0 w 312692" name="connsiteX0"/>
                <a:gd fmla="*/ 0 h 1298037" name="connsiteY0"/>
                <a:gd fmla="*/ 38911 w 312692" name="connsiteX1"/>
                <a:gd fmla="*/ 194553 h 1298037" name="connsiteY1"/>
                <a:gd fmla="*/ 68094 w 312692" name="connsiteX2"/>
                <a:gd fmla="*/ 272374 h 1298037" name="connsiteY2"/>
                <a:gd fmla="*/ 87549 w 312692" name="connsiteX3"/>
                <a:gd fmla="*/ 359923 h 1298037" name="connsiteY3"/>
                <a:gd fmla="*/ 184826 w 312692" name="connsiteX4"/>
                <a:gd fmla="*/ 573931 h 1298037" name="connsiteY4"/>
                <a:gd fmla="*/ 194553 w 312692" name="connsiteX5"/>
                <a:gd fmla="*/ 642025 h 1298037" name="connsiteY5"/>
                <a:gd fmla="*/ 214009 w 312692" name="connsiteX6"/>
                <a:gd fmla="*/ 700391 h 1298037" name="connsiteY6"/>
                <a:gd fmla="*/ 233464 w 312692" name="connsiteX7"/>
                <a:gd fmla="*/ 778212 h 1298037" name="connsiteY7"/>
                <a:gd fmla="*/ 262647 w 312692" name="connsiteX8"/>
                <a:gd fmla="*/ 953310 h 1298037" name="connsiteY8"/>
                <a:gd fmla="*/ 272374 w 312692" name="connsiteX9"/>
                <a:gd fmla="*/ 1040859 h 1298037" name="connsiteY9"/>
                <a:gd fmla="*/ 291830 w 312692" name="connsiteX10"/>
                <a:gd fmla="*/ 1186774 h 1298037" name="connsiteY10"/>
                <a:gd fmla="*/ 311285 w 312692" name="connsiteX11"/>
                <a:gd fmla="*/ 1293778 h 1298037" name="connsiteY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b="b" l="l" r="r" t="t"/>
              <a:pathLst>
                <a:path h="1298037" w="312692">
                  <a:moveTo>
                    <a:pt x="0" y="0"/>
                  </a:moveTo>
                  <a:cubicBezTo>
                    <a:pt x="12970" y="64851"/>
                    <a:pt x="15689" y="132629"/>
                    <a:pt x="38911" y="194553"/>
                  </a:cubicBezTo>
                  <a:cubicBezTo>
                    <a:pt x="48639" y="220493"/>
                    <a:pt x="60277" y="245795"/>
                    <a:pt x="68094" y="272374"/>
                  </a:cubicBezTo>
                  <a:cubicBezTo>
                    <a:pt x="76529" y="301054"/>
                    <a:pt x="77728" y="331687"/>
                    <a:pt x="87549" y="359923"/>
                  </a:cubicBezTo>
                  <a:cubicBezTo>
                    <a:pt x="114136" y="436362"/>
                    <a:pt x="149197" y="502674"/>
                    <a:pt x="184826" y="573931"/>
                  </a:cubicBezTo>
                  <a:cubicBezTo>
                    <a:pt x="188068" y="596629"/>
                    <a:pt x="189397" y="619684"/>
                    <a:pt x="194553" y="642025"/>
                  </a:cubicBezTo>
                  <a:cubicBezTo>
                    <a:pt x="199164" y="662008"/>
                    <a:pt x="208375" y="680672"/>
                    <a:pt x="214009" y="700391"/>
                  </a:cubicBezTo>
                  <a:cubicBezTo>
                    <a:pt x="221355" y="726101"/>
                    <a:pt x="226979" y="752272"/>
                    <a:pt x="233464" y="778212"/>
                  </a:cubicBezTo>
                  <a:cubicBezTo>
                    <a:pt x="259179" y="1009640"/>
                    <a:pt x="223907" y="720861"/>
                    <a:pt x="262647" y="953310"/>
                  </a:cubicBezTo>
                  <a:cubicBezTo>
                    <a:pt x="267474" y="982273"/>
                    <a:pt x="268943" y="1011698"/>
                    <a:pt x="272374" y="1040859"/>
                  </a:cubicBezTo>
                  <a:cubicBezTo>
                    <a:pt x="274904" y="1062368"/>
                    <a:pt x="287212" y="1162145"/>
                    <a:pt x="291830" y="1186774"/>
                  </a:cubicBezTo>
                  <a:cubicBezTo>
                    <a:pt x="312692" y="1298037"/>
                    <a:pt x="311285" y="1240657"/>
                    <a:pt x="311285" y="1293778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96" name="Полилиния 95"/>
            <p:cNvSpPr/>
            <p:nvPr/>
          </p:nvSpPr>
          <p:spPr>
            <a:xfrm>
              <a:off x="4863830" y="4669277"/>
              <a:ext cx="0" cy="0"/>
            </a:xfrm>
            <a:custGeom>
              <a:avLst/>
              <a:gdLst>
                <a:gd fmla="*/ 0 w 0" name="connsiteX0"/>
                <a:gd fmla="*/ 0 h 0" name="connsiteY0"/>
                <a:gd fmla="*/ 0 w 0" name="connsiteX1"/>
                <a:gd fmla="*/ 0 h 0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97" name="Полилиния 96"/>
            <p:cNvSpPr/>
            <p:nvPr/>
          </p:nvSpPr>
          <p:spPr>
            <a:xfrm>
              <a:off x="4863830" y="4562272"/>
              <a:ext cx="23557" cy="97277"/>
            </a:xfrm>
            <a:custGeom>
              <a:avLst/>
              <a:gdLst>
                <a:gd fmla="*/ 0 w 23557" name="connsiteX0"/>
                <a:gd fmla="*/ 97277 h 97277" name="connsiteY0"/>
                <a:gd fmla="*/ 19455 w 23557" name="connsiteX1"/>
                <a:gd fmla="*/ 0 h 97277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 h="97277" w="23557">
                  <a:moveTo>
                    <a:pt x="0" y="97277"/>
                  </a:moveTo>
                  <a:cubicBezTo>
                    <a:pt x="23557" y="26606"/>
                    <a:pt x="19455" y="59419"/>
                    <a:pt x="19455" y="0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98" name="Полилиния 97"/>
            <p:cNvSpPr/>
            <p:nvPr/>
          </p:nvSpPr>
          <p:spPr>
            <a:xfrm>
              <a:off x="4776281" y="4609461"/>
              <a:ext cx="68093" cy="69543"/>
            </a:xfrm>
            <a:custGeom>
              <a:avLst/>
              <a:gdLst>
                <a:gd fmla="*/ 68093 w 68093" name="connsiteX0"/>
                <a:gd fmla="*/ 69543 h 69543" name="connsiteY0"/>
                <a:gd fmla="*/ 58366 w 68093" name="connsiteX1"/>
                <a:gd fmla="*/ 40360 h 69543" name="connsiteY1"/>
                <a:gd fmla="*/ 9728 w 68093" name="connsiteX2"/>
                <a:gd fmla="*/ 1450 h 69543" name="connsiteY2"/>
                <a:gd fmla="*/ 0 w 68093" name="connsiteX3"/>
                <a:gd fmla="*/ 1450 h 69543" name="connsiteY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b="b" l="l" r="r" t="t"/>
              <a:pathLst>
                <a:path h="69543" w="68093">
                  <a:moveTo>
                    <a:pt x="68093" y="69543"/>
                  </a:moveTo>
                  <a:cubicBezTo>
                    <a:pt x="64851" y="59815"/>
                    <a:pt x="63642" y="49153"/>
                    <a:pt x="58366" y="40360"/>
                  </a:cubicBezTo>
                  <a:cubicBezTo>
                    <a:pt x="50612" y="27436"/>
                    <a:pt x="21087" y="7129"/>
                    <a:pt x="9728" y="1450"/>
                  </a:cubicBezTo>
                  <a:cubicBezTo>
                    <a:pt x="6828" y="0"/>
                    <a:pt x="3243" y="1450"/>
                    <a:pt x="0" y="1450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103" name="Группа 102"/>
          <p:cNvGrpSpPr/>
          <p:nvPr/>
        </p:nvGrpSpPr>
        <p:grpSpPr>
          <a:xfrm>
            <a:off x="3706238" y="3209178"/>
            <a:ext cx="593388" cy="291830"/>
            <a:chOff x="3706238" y="3200400"/>
            <a:chExt cx="593388" cy="291830"/>
          </a:xfrm>
        </p:grpSpPr>
        <p:sp>
          <p:nvSpPr>
            <p:cNvPr id="100" name="Полилиния 99"/>
            <p:cNvSpPr/>
            <p:nvPr/>
          </p:nvSpPr>
          <p:spPr>
            <a:xfrm>
              <a:off x="3706238" y="3200400"/>
              <a:ext cx="593388" cy="282102"/>
            </a:xfrm>
            <a:custGeom>
              <a:avLst/>
              <a:gdLst>
                <a:gd fmla="*/ 593388 w 593388" name="connsiteX0"/>
                <a:gd fmla="*/ 0 h 282102" name="connsiteY0"/>
                <a:gd fmla="*/ 525294 w 593388" name="connsiteX1"/>
                <a:gd fmla="*/ 9728 h 282102" name="connsiteY1"/>
                <a:gd fmla="*/ 408562 w 593388" name="connsiteX2"/>
                <a:gd fmla="*/ 48638 h 282102" name="connsiteY2"/>
                <a:gd fmla="*/ 359924 w 593388" name="connsiteX3"/>
                <a:gd fmla="*/ 77821 h 282102" name="connsiteY3"/>
                <a:gd fmla="*/ 301558 w 593388" name="connsiteX4"/>
                <a:gd fmla="*/ 116732 h 282102" name="connsiteY4"/>
                <a:gd fmla="*/ 243192 w 593388" name="connsiteX5"/>
                <a:gd fmla="*/ 136187 h 282102" name="connsiteY5"/>
                <a:gd fmla="*/ 165371 w 593388" name="connsiteX6"/>
                <a:gd fmla="*/ 165370 h 282102" name="connsiteY6"/>
                <a:gd fmla="*/ 136188 w 593388" name="connsiteX7"/>
                <a:gd fmla="*/ 184826 h 282102" name="connsiteY7"/>
                <a:gd fmla="*/ 107005 w 593388" name="connsiteX8"/>
                <a:gd fmla="*/ 214009 h 282102" name="connsiteY8"/>
                <a:gd fmla="*/ 77822 w 593388" name="connsiteX9"/>
                <a:gd fmla="*/ 223736 h 282102" name="connsiteY9"/>
                <a:gd fmla="*/ 58366 w 593388" name="connsiteX10"/>
                <a:gd fmla="*/ 243191 h 282102" name="connsiteY10"/>
                <a:gd fmla="*/ 0 w 593388" name="connsiteX11"/>
                <a:gd fmla="*/ 282102 h 282102" name="connsiteY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b="b" l="l" r="r" t="t"/>
              <a:pathLst>
                <a:path h="282102" w="593388">
                  <a:moveTo>
                    <a:pt x="593388" y="0"/>
                  </a:moveTo>
                  <a:cubicBezTo>
                    <a:pt x="570690" y="3243"/>
                    <a:pt x="547714" y="4924"/>
                    <a:pt x="525294" y="9728"/>
                  </a:cubicBezTo>
                  <a:cubicBezTo>
                    <a:pt x="495015" y="16216"/>
                    <a:pt x="438726" y="33556"/>
                    <a:pt x="408562" y="48638"/>
                  </a:cubicBezTo>
                  <a:cubicBezTo>
                    <a:pt x="391651" y="57094"/>
                    <a:pt x="375875" y="67670"/>
                    <a:pt x="359924" y="77821"/>
                  </a:cubicBezTo>
                  <a:cubicBezTo>
                    <a:pt x="340197" y="90375"/>
                    <a:pt x="323741" y="109338"/>
                    <a:pt x="301558" y="116732"/>
                  </a:cubicBezTo>
                  <a:cubicBezTo>
                    <a:pt x="282103" y="123217"/>
                    <a:pt x="262233" y="128571"/>
                    <a:pt x="243192" y="136187"/>
                  </a:cubicBezTo>
                  <a:cubicBezTo>
                    <a:pt x="185033" y="159451"/>
                    <a:pt x="211119" y="150121"/>
                    <a:pt x="165371" y="165370"/>
                  </a:cubicBezTo>
                  <a:cubicBezTo>
                    <a:pt x="155643" y="171855"/>
                    <a:pt x="145169" y="177341"/>
                    <a:pt x="136188" y="184826"/>
                  </a:cubicBezTo>
                  <a:cubicBezTo>
                    <a:pt x="125620" y="193633"/>
                    <a:pt x="118452" y="206378"/>
                    <a:pt x="107005" y="214009"/>
                  </a:cubicBezTo>
                  <a:cubicBezTo>
                    <a:pt x="98473" y="219697"/>
                    <a:pt x="87550" y="220494"/>
                    <a:pt x="77822" y="223736"/>
                  </a:cubicBezTo>
                  <a:cubicBezTo>
                    <a:pt x="71337" y="230221"/>
                    <a:pt x="65703" y="237688"/>
                    <a:pt x="58366" y="243191"/>
                  </a:cubicBezTo>
                  <a:cubicBezTo>
                    <a:pt x="39660" y="257220"/>
                    <a:pt x="0" y="282102"/>
                    <a:pt x="0" y="282102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101" name="Полилиния 100"/>
            <p:cNvSpPr/>
            <p:nvPr/>
          </p:nvSpPr>
          <p:spPr>
            <a:xfrm>
              <a:off x="3706238" y="3385226"/>
              <a:ext cx="39697" cy="87548"/>
            </a:xfrm>
            <a:custGeom>
              <a:avLst/>
              <a:gdLst>
                <a:gd fmla="*/ 0 w 39697" name="connsiteX0"/>
                <a:gd fmla="*/ 87548 h 87548" name="connsiteY0"/>
                <a:gd fmla="*/ 38911 w 39697" name="connsiteX1"/>
                <a:gd fmla="*/ 9727 h 87548" name="connsiteY1"/>
                <a:gd fmla="*/ 38911 w 39697" name="connsiteX2"/>
                <a:gd fmla="*/ 0 h 87548" name="connsiteY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b="b" l="l" r="r" t="t"/>
              <a:pathLst>
                <a:path h="87548" w="39697">
                  <a:moveTo>
                    <a:pt x="0" y="87548"/>
                  </a:moveTo>
                  <a:cubicBezTo>
                    <a:pt x="22046" y="50804"/>
                    <a:pt x="29935" y="45628"/>
                    <a:pt x="38911" y="9727"/>
                  </a:cubicBezTo>
                  <a:cubicBezTo>
                    <a:pt x="39697" y="6581"/>
                    <a:pt x="38911" y="3242"/>
                    <a:pt x="38911" y="0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102" name="Полилиния 101"/>
            <p:cNvSpPr/>
            <p:nvPr/>
          </p:nvSpPr>
          <p:spPr>
            <a:xfrm>
              <a:off x="3715966" y="3492230"/>
              <a:ext cx="107004" cy="0"/>
            </a:xfrm>
            <a:custGeom>
              <a:avLst/>
              <a:gdLst>
                <a:gd fmla="*/ 0 w 107004" name="connsiteX0"/>
                <a:gd fmla="*/ 0 h 0" name="connsiteY0"/>
                <a:gd fmla="*/ 107004 w 107004" name="connsiteX1"/>
                <a:gd fmla="*/ 0 h 0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 w="107004">
                  <a:moveTo>
                    <a:pt x="0" y="0"/>
                  </a:moveTo>
                  <a:lnTo>
                    <a:pt x="107004" y="0"/>
                  </a:ln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107" name="Группа 106"/>
          <p:cNvGrpSpPr/>
          <p:nvPr/>
        </p:nvGrpSpPr>
        <p:grpSpPr>
          <a:xfrm>
            <a:off x="2879387" y="3540868"/>
            <a:ext cx="1420239" cy="1313234"/>
            <a:chOff x="2879387" y="3540868"/>
            <a:chExt cx="1420239" cy="1313234"/>
          </a:xfrm>
        </p:grpSpPr>
        <p:sp>
          <p:nvSpPr>
            <p:cNvPr id="104" name="Полилиния 103"/>
            <p:cNvSpPr/>
            <p:nvPr/>
          </p:nvSpPr>
          <p:spPr>
            <a:xfrm>
              <a:off x="2879387" y="3540868"/>
              <a:ext cx="1420239" cy="1293779"/>
            </a:xfrm>
            <a:custGeom>
              <a:avLst/>
              <a:gdLst>
                <a:gd fmla="*/ 1420239 w 1420239" name="connsiteX0"/>
                <a:gd fmla="*/ 0 h 1293779" name="connsiteY0"/>
                <a:gd fmla="*/ 1371600 w 1420239" name="connsiteX1"/>
                <a:gd fmla="*/ 9728 h 1293779" name="connsiteY1"/>
                <a:gd fmla="*/ 1303507 w 1420239" name="connsiteX2"/>
                <a:gd fmla="*/ 87549 h 1293779" name="connsiteY2"/>
                <a:gd fmla="*/ 1157592 w 1420239" name="connsiteX3"/>
                <a:gd fmla="*/ 223736 h 1293779" name="connsiteY3"/>
                <a:gd fmla="*/ 1070043 w 1420239" name="connsiteX4"/>
                <a:gd fmla="*/ 301558 h 1293779" name="connsiteY4"/>
                <a:gd fmla="*/ 963039 w 1420239" name="connsiteX5"/>
                <a:gd fmla="*/ 379379 h 1293779" name="connsiteY5"/>
                <a:gd fmla="*/ 846307 w 1420239" name="connsiteX6"/>
                <a:gd fmla="*/ 486383 h 1293779" name="connsiteY6"/>
                <a:gd fmla="*/ 554477 w 1420239" name="connsiteX7"/>
                <a:gd fmla="*/ 749030 h 1293779" name="connsiteY7"/>
                <a:gd fmla="*/ 486383 w 1420239" name="connsiteX8"/>
                <a:gd fmla="*/ 836579 h 1293779" name="connsiteY8"/>
                <a:gd fmla="*/ 330741 w 1420239" name="connsiteX9"/>
                <a:gd fmla="*/ 972766 h 1293779" name="connsiteY9"/>
                <a:gd fmla="*/ 252919 w 1420239" name="connsiteX10"/>
                <a:gd fmla="*/ 1050587 h 1293779" name="connsiteY10"/>
                <a:gd fmla="*/ 214009 w 1420239" name="connsiteX11"/>
                <a:gd fmla="*/ 1079770 h 1293779" name="connsiteY11"/>
                <a:gd fmla="*/ 184826 w 1420239" name="connsiteX12"/>
                <a:gd fmla="*/ 1099226 h 1293779" name="connsiteY12"/>
                <a:gd fmla="*/ 126460 w 1420239" name="connsiteX13"/>
                <a:gd fmla="*/ 1147864 h 1293779" name="connsiteY13"/>
                <a:gd fmla="*/ 58366 w 1420239" name="connsiteX14"/>
                <a:gd fmla="*/ 1215958 h 1293779" name="connsiteY14"/>
                <a:gd fmla="*/ 29183 w 1420239" name="connsiteX15"/>
                <a:gd fmla="*/ 1254868 h 1293779" name="connsiteY15"/>
                <a:gd fmla="*/ 0 w 1420239" name="connsiteX16"/>
                <a:gd fmla="*/ 1293779 h 1293779" name="connsiteY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b="b" l="l" r="r" t="t"/>
              <a:pathLst>
                <a:path h="1293779" w="1420239">
                  <a:moveTo>
                    <a:pt x="1420239" y="0"/>
                  </a:moveTo>
                  <a:cubicBezTo>
                    <a:pt x="1404026" y="3243"/>
                    <a:pt x="1386389" y="2334"/>
                    <a:pt x="1371600" y="9728"/>
                  </a:cubicBezTo>
                  <a:cubicBezTo>
                    <a:pt x="1356280" y="17388"/>
                    <a:pt x="1307932" y="82808"/>
                    <a:pt x="1303507" y="87549"/>
                  </a:cubicBezTo>
                  <a:cubicBezTo>
                    <a:pt x="1179124" y="220817"/>
                    <a:pt x="1247664" y="146531"/>
                    <a:pt x="1157592" y="223736"/>
                  </a:cubicBezTo>
                  <a:cubicBezTo>
                    <a:pt x="1127946" y="249147"/>
                    <a:pt x="1100533" y="277166"/>
                    <a:pt x="1070043" y="301558"/>
                  </a:cubicBezTo>
                  <a:cubicBezTo>
                    <a:pt x="1035604" y="329109"/>
                    <a:pt x="997041" y="351290"/>
                    <a:pt x="963039" y="379379"/>
                  </a:cubicBezTo>
                  <a:cubicBezTo>
                    <a:pt x="922344" y="412997"/>
                    <a:pt x="886139" y="451747"/>
                    <a:pt x="846307" y="486383"/>
                  </a:cubicBezTo>
                  <a:cubicBezTo>
                    <a:pt x="748668" y="571286"/>
                    <a:pt x="634557" y="646071"/>
                    <a:pt x="554477" y="749030"/>
                  </a:cubicBezTo>
                  <a:cubicBezTo>
                    <a:pt x="531779" y="778213"/>
                    <a:pt x="512525" y="810437"/>
                    <a:pt x="486383" y="836579"/>
                  </a:cubicBezTo>
                  <a:cubicBezTo>
                    <a:pt x="437637" y="885325"/>
                    <a:pt x="379487" y="924020"/>
                    <a:pt x="330741" y="972766"/>
                  </a:cubicBezTo>
                  <a:cubicBezTo>
                    <a:pt x="304800" y="998706"/>
                    <a:pt x="282267" y="1028576"/>
                    <a:pt x="252919" y="1050587"/>
                  </a:cubicBezTo>
                  <a:cubicBezTo>
                    <a:pt x="239949" y="1060315"/>
                    <a:pt x="227202" y="1070346"/>
                    <a:pt x="214009" y="1079770"/>
                  </a:cubicBezTo>
                  <a:cubicBezTo>
                    <a:pt x="204495" y="1086566"/>
                    <a:pt x="193093" y="1090959"/>
                    <a:pt x="184826" y="1099226"/>
                  </a:cubicBezTo>
                  <a:cubicBezTo>
                    <a:pt x="131824" y="1152228"/>
                    <a:pt x="182197" y="1129284"/>
                    <a:pt x="126460" y="1147864"/>
                  </a:cubicBezTo>
                  <a:cubicBezTo>
                    <a:pt x="103762" y="1170562"/>
                    <a:pt x="77626" y="1190278"/>
                    <a:pt x="58366" y="1215958"/>
                  </a:cubicBezTo>
                  <a:cubicBezTo>
                    <a:pt x="48638" y="1228928"/>
                    <a:pt x="38606" y="1241675"/>
                    <a:pt x="29183" y="1254868"/>
                  </a:cubicBezTo>
                  <a:cubicBezTo>
                    <a:pt x="1683" y="1293368"/>
                    <a:pt x="20153" y="1273626"/>
                    <a:pt x="0" y="1293779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105" name="Полилиния 104"/>
            <p:cNvSpPr/>
            <p:nvPr/>
          </p:nvSpPr>
          <p:spPr>
            <a:xfrm>
              <a:off x="2879387" y="4708187"/>
              <a:ext cx="9728" cy="145915"/>
            </a:xfrm>
            <a:custGeom>
              <a:avLst/>
              <a:gdLst>
                <a:gd fmla="*/ 9728 w 9728" name="connsiteX0"/>
                <a:gd fmla="*/ 145915 h 145915" name="connsiteY0"/>
                <a:gd fmla="*/ 0 w 9728" name="connsiteX1"/>
                <a:gd fmla="*/ 87549 h 145915" name="connsiteY1"/>
                <a:gd fmla="*/ 9728 w 9728" name="connsiteX2"/>
                <a:gd fmla="*/ 0 h 145915" name="connsiteY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b="b" l="l" r="r" t="t"/>
              <a:pathLst>
                <a:path h="145915" w="9728">
                  <a:moveTo>
                    <a:pt x="9728" y="145915"/>
                  </a:moveTo>
                  <a:cubicBezTo>
                    <a:pt x="6485" y="126460"/>
                    <a:pt x="0" y="107273"/>
                    <a:pt x="0" y="87549"/>
                  </a:cubicBezTo>
                  <a:cubicBezTo>
                    <a:pt x="0" y="58186"/>
                    <a:pt x="9728" y="0"/>
                    <a:pt x="9728" y="0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106" name="Полилиния 105"/>
            <p:cNvSpPr/>
            <p:nvPr/>
          </p:nvSpPr>
          <p:spPr>
            <a:xfrm>
              <a:off x="2889115" y="4804678"/>
              <a:ext cx="136187" cy="49424"/>
            </a:xfrm>
            <a:custGeom>
              <a:avLst/>
              <a:gdLst>
                <a:gd fmla="*/ 0 w 136187" name="connsiteX0"/>
                <a:gd fmla="*/ 49424 h 49424" name="connsiteY0"/>
                <a:gd fmla="*/ 58366 w 136187" name="connsiteX1"/>
                <a:gd fmla="*/ 29969 h 49424" name="connsiteY1"/>
                <a:gd fmla="*/ 87549 w 136187" name="connsiteX2"/>
                <a:gd fmla="*/ 10513 h 49424" name="connsiteY2"/>
                <a:gd fmla="*/ 136187 w 136187" name="connsiteX3"/>
                <a:gd fmla="*/ 786 h 49424" name="connsiteY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b="b" l="l" r="r" t="t"/>
              <a:pathLst>
                <a:path h="49424" w="136187">
                  <a:moveTo>
                    <a:pt x="0" y="49424"/>
                  </a:moveTo>
                  <a:cubicBezTo>
                    <a:pt x="19455" y="42939"/>
                    <a:pt x="41303" y="41345"/>
                    <a:pt x="58366" y="29969"/>
                  </a:cubicBezTo>
                  <a:cubicBezTo>
                    <a:pt x="68094" y="23484"/>
                    <a:pt x="76803" y="15118"/>
                    <a:pt x="87549" y="10513"/>
                  </a:cubicBezTo>
                  <a:cubicBezTo>
                    <a:pt x="112080" y="0"/>
                    <a:pt x="117340" y="786"/>
                    <a:pt x="136187" y="786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126" name="Группа 125"/>
          <p:cNvGrpSpPr/>
          <p:nvPr/>
        </p:nvGrpSpPr>
        <p:grpSpPr>
          <a:xfrm>
            <a:off x="1468877" y="3103123"/>
            <a:ext cx="865761" cy="243192"/>
            <a:chOff x="1468877" y="3103123"/>
            <a:chExt cx="865761" cy="243192"/>
          </a:xfrm>
        </p:grpSpPr>
        <p:sp>
          <p:nvSpPr>
            <p:cNvPr id="108" name="Полилиния 107"/>
            <p:cNvSpPr/>
            <p:nvPr/>
          </p:nvSpPr>
          <p:spPr>
            <a:xfrm>
              <a:off x="1468877" y="3103123"/>
              <a:ext cx="865761" cy="184826"/>
            </a:xfrm>
            <a:custGeom>
              <a:avLst/>
              <a:gdLst>
                <a:gd fmla="*/ 865761 w 865761" name="connsiteX0"/>
                <a:gd fmla="*/ 0 h 184826" name="connsiteY0"/>
                <a:gd fmla="*/ 787940 w 865761" name="connsiteX1"/>
                <a:gd fmla="*/ 19456 h 184826" name="connsiteY1"/>
                <a:gd fmla="*/ 729574 w 865761" name="connsiteX2"/>
                <a:gd fmla="*/ 38911 h 184826" name="connsiteY2"/>
                <a:gd fmla="*/ 671208 w 865761" name="connsiteX3"/>
                <a:gd fmla="*/ 48639 h 184826" name="connsiteY3"/>
                <a:gd fmla="*/ 408561 w 865761" name="connsiteX4"/>
                <a:gd fmla="*/ 77822 h 184826" name="connsiteY4"/>
                <a:gd fmla="*/ 330740 w 865761" name="connsiteX5"/>
                <a:gd fmla="*/ 87549 h 184826" name="connsiteY5"/>
                <a:gd fmla="*/ 291829 w 865761" name="connsiteX6"/>
                <a:gd fmla="*/ 97277 h 184826" name="connsiteY6"/>
                <a:gd fmla="*/ 155642 w 865761" name="connsiteX7"/>
                <a:gd fmla="*/ 126460 h 184826" name="connsiteY7"/>
                <a:gd fmla="*/ 77821 w 865761" name="connsiteX8"/>
                <a:gd fmla="*/ 155643 h 184826" name="connsiteY8"/>
                <a:gd fmla="*/ 48638 w 865761" name="connsiteX9"/>
                <a:gd fmla="*/ 165371 h 184826" name="connsiteY9"/>
                <a:gd fmla="*/ 0 w 865761" name="connsiteX10"/>
                <a:gd fmla="*/ 184826 h 184826" name="connsiteY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b="b" l="l" r="r" t="t"/>
              <a:pathLst>
                <a:path h="184826" w="865761">
                  <a:moveTo>
                    <a:pt x="865761" y="0"/>
                  </a:moveTo>
                  <a:cubicBezTo>
                    <a:pt x="839821" y="6485"/>
                    <a:pt x="813307" y="11001"/>
                    <a:pt x="787940" y="19456"/>
                  </a:cubicBezTo>
                  <a:cubicBezTo>
                    <a:pt x="768485" y="25941"/>
                    <a:pt x="749469" y="33937"/>
                    <a:pt x="729574" y="38911"/>
                  </a:cubicBezTo>
                  <a:cubicBezTo>
                    <a:pt x="710439" y="43695"/>
                    <a:pt x="690788" y="46266"/>
                    <a:pt x="671208" y="48639"/>
                  </a:cubicBezTo>
                  <a:cubicBezTo>
                    <a:pt x="583760" y="59239"/>
                    <a:pt x="495969" y="66897"/>
                    <a:pt x="408561" y="77822"/>
                  </a:cubicBezTo>
                  <a:lnTo>
                    <a:pt x="330740" y="87549"/>
                  </a:lnTo>
                  <a:cubicBezTo>
                    <a:pt x="317770" y="90792"/>
                    <a:pt x="304902" y="94476"/>
                    <a:pt x="291829" y="97277"/>
                  </a:cubicBezTo>
                  <a:cubicBezTo>
                    <a:pt x="247152" y="106851"/>
                    <a:pt x="200066" y="113767"/>
                    <a:pt x="155642" y="126460"/>
                  </a:cubicBezTo>
                  <a:cubicBezTo>
                    <a:pt x="124735" y="135291"/>
                    <a:pt x="110706" y="143311"/>
                    <a:pt x="77821" y="155643"/>
                  </a:cubicBezTo>
                  <a:cubicBezTo>
                    <a:pt x="68220" y="159243"/>
                    <a:pt x="58497" y="162554"/>
                    <a:pt x="48638" y="165371"/>
                  </a:cubicBezTo>
                  <a:cubicBezTo>
                    <a:pt x="3110" y="178379"/>
                    <a:pt x="19924" y="164900"/>
                    <a:pt x="0" y="184826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109" name="Полилиния 108"/>
            <p:cNvSpPr/>
            <p:nvPr/>
          </p:nvSpPr>
          <p:spPr>
            <a:xfrm>
              <a:off x="1468877" y="3307404"/>
              <a:ext cx="68093" cy="38911"/>
            </a:xfrm>
            <a:custGeom>
              <a:avLst/>
              <a:gdLst>
                <a:gd fmla="*/ 0 w 68093" name="connsiteX0"/>
                <a:gd fmla="*/ 0 h 38911" name="connsiteY0"/>
                <a:gd fmla="*/ 29183 w 68093" name="connsiteX1"/>
                <a:gd fmla="*/ 9728 h 38911" name="connsiteY1"/>
                <a:gd fmla="*/ 68093 w 68093" name="connsiteX2"/>
                <a:gd fmla="*/ 38911 h 38911" name="connsiteY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b="b" l="l" r="r" t="t"/>
              <a:pathLst>
                <a:path h="38911" w="68093">
                  <a:moveTo>
                    <a:pt x="0" y="0"/>
                  </a:moveTo>
                  <a:cubicBezTo>
                    <a:pt x="9728" y="3243"/>
                    <a:pt x="20012" y="5142"/>
                    <a:pt x="29183" y="9728"/>
                  </a:cubicBezTo>
                  <a:cubicBezTo>
                    <a:pt x="51185" y="20729"/>
                    <a:pt x="54413" y="25229"/>
                    <a:pt x="68093" y="38911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111" name="Полилиния 110"/>
            <p:cNvSpPr/>
            <p:nvPr/>
          </p:nvSpPr>
          <p:spPr>
            <a:xfrm>
              <a:off x="1468877" y="3219855"/>
              <a:ext cx="29183" cy="77822"/>
            </a:xfrm>
            <a:custGeom>
              <a:avLst/>
              <a:gdLst>
                <a:gd fmla="*/ 0 w 29183" name="connsiteX0"/>
                <a:gd fmla="*/ 77822 h 77822" name="connsiteY0"/>
                <a:gd fmla="*/ 29183 w 29183" name="connsiteX1"/>
                <a:gd fmla="*/ 0 h 77822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 h="77822" w="29183">
                  <a:moveTo>
                    <a:pt x="0" y="77822"/>
                  </a:moveTo>
                  <a:cubicBezTo>
                    <a:pt x="21748" y="12577"/>
                    <a:pt x="10284" y="37799"/>
                    <a:pt x="29183" y="0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127" name="Группа 126"/>
          <p:cNvGrpSpPr/>
          <p:nvPr/>
        </p:nvGrpSpPr>
        <p:grpSpPr>
          <a:xfrm>
            <a:off x="1547664" y="3657600"/>
            <a:ext cx="893979" cy="573932"/>
            <a:chOff x="1547664" y="3657600"/>
            <a:chExt cx="893979" cy="573932"/>
          </a:xfrm>
        </p:grpSpPr>
        <p:sp>
          <p:nvSpPr>
            <p:cNvPr id="112" name="Полилиния 111"/>
            <p:cNvSpPr/>
            <p:nvPr/>
          </p:nvSpPr>
          <p:spPr>
            <a:xfrm>
              <a:off x="1547664" y="3657600"/>
              <a:ext cx="893979" cy="563488"/>
            </a:xfrm>
            <a:custGeom>
              <a:avLst/>
              <a:gdLst>
                <a:gd fmla="*/ 768486 w 768486" name="connsiteX0"/>
                <a:gd fmla="*/ 0 h 486383" name="connsiteY0"/>
                <a:gd fmla="*/ 729575 w 768486" name="connsiteX1"/>
                <a:gd fmla="*/ 9728 h 486383" name="connsiteY1"/>
                <a:gd fmla="*/ 651754 w 768486" name="connsiteX2"/>
                <a:gd fmla="*/ 58366 h 486383" name="connsiteY2"/>
                <a:gd fmla="*/ 583660 w 768486" name="connsiteX3"/>
                <a:gd fmla="*/ 107004 h 486383" name="connsiteY3"/>
                <a:gd fmla="*/ 564205 w 768486" name="connsiteX4"/>
                <a:gd fmla="*/ 126460 h 486383" name="connsiteY4"/>
                <a:gd fmla="*/ 515566 w 768486" name="connsiteX5"/>
                <a:gd fmla="*/ 165370 h 486383" name="connsiteY5"/>
                <a:gd fmla="*/ 496111 w 768486" name="connsiteX6"/>
                <a:gd fmla="*/ 184826 h 486383" name="connsiteY6"/>
                <a:gd fmla="*/ 408562 w 768486" name="connsiteX7"/>
                <a:gd fmla="*/ 243191 h 486383" name="connsiteY7"/>
                <a:gd fmla="*/ 350196 w 768486" name="connsiteX8"/>
                <a:gd fmla="*/ 282102 h 486383" name="connsiteY8"/>
                <a:gd fmla="*/ 204281 w 768486" name="connsiteX9"/>
                <a:gd fmla="*/ 359923 h 486383" name="connsiteY9"/>
                <a:gd fmla="*/ 136188 w 768486" name="connsiteX10"/>
                <a:gd fmla="*/ 408562 h 486383" name="connsiteY10"/>
                <a:gd fmla="*/ 77822 w 768486" name="connsiteX11"/>
                <a:gd fmla="*/ 428017 h 486383" name="connsiteY11"/>
                <a:gd fmla="*/ 9728 w 768486" name="connsiteX12"/>
                <a:gd fmla="*/ 476655 h 486383" name="connsiteY12"/>
                <a:gd fmla="*/ 0 w 768486" name="connsiteX13"/>
                <a:gd fmla="*/ 486383 h 486383" name="connsiteY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b="b" l="l" r="r" t="t"/>
              <a:pathLst>
                <a:path h="486383" w="768486">
                  <a:moveTo>
                    <a:pt x="768486" y="0"/>
                  </a:moveTo>
                  <a:cubicBezTo>
                    <a:pt x="755516" y="3243"/>
                    <a:pt x="742093" y="5034"/>
                    <a:pt x="729575" y="9728"/>
                  </a:cubicBezTo>
                  <a:cubicBezTo>
                    <a:pt x="691082" y="24163"/>
                    <a:pt x="685585" y="34201"/>
                    <a:pt x="651754" y="58366"/>
                  </a:cubicBezTo>
                  <a:cubicBezTo>
                    <a:pt x="616374" y="83638"/>
                    <a:pt x="621810" y="75212"/>
                    <a:pt x="583660" y="107004"/>
                  </a:cubicBezTo>
                  <a:cubicBezTo>
                    <a:pt x="576614" y="112875"/>
                    <a:pt x="571168" y="120491"/>
                    <a:pt x="564205" y="126460"/>
                  </a:cubicBezTo>
                  <a:cubicBezTo>
                    <a:pt x="548441" y="139972"/>
                    <a:pt x="531330" y="151858"/>
                    <a:pt x="515566" y="165370"/>
                  </a:cubicBezTo>
                  <a:cubicBezTo>
                    <a:pt x="508603" y="171339"/>
                    <a:pt x="503528" y="179432"/>
                    <a:pt x="496111" y="184826"/>
                  </a:cubicBezTo>
                  <a:cubicBezTo>
                    <a:pt x="467746" y="205455"/>
                    <a:pt x="437745" y="223736"/>
                    <a:pt x="408562" y="243191"/>
                  </a:cubicBezTo>
                  <a:cubicBezTo>
                    <a:pt x="389107" y="256161"/>
                    <a:pt x="371110" y="271645"/>
                    <a:pt x="350196" y="282102"/>
                  </a:cubicBezTo>
                  <a:cubicBezTo>
                    <a:pt x="300744" y="306828"/>
                    <a:pt x="250908" y="329949"/>
                    <a:pt x="204281" y="359923"/>
                  </a:cubicBezTo>
                  <a:cubicBezTo>
                    <a:pt x="180818" y="375007"/>
                    <a:pt x="160747" y="395338"/>
                    <a:pt x="136188" y="408562"/>
                  </a:cubicBezTo>
                  <a:cubicBezTo>
                    <a:pt x="118132" y="418285"/>
                    <a:pt x="94886" y="416642"/>
                    <a:pt x="77822" y="428017"/>
                  </a:cubicBezTo>
                  <a:cubicBezTo>
                    <a:pt x="48200" y="447765"/>
                    <a:pt x="39893" y="452523"/>
                    <a:pt x="9728" y="476655"/>
                  </a:cubicBezTo>
                  <a:cubicBezTo>
                    <a:pt x="6147" y="479520"/>
                    <a:pt x="3243" y="483140"/>
                    <a:pt x="0" y="486383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113" name="Полилиния 112"/>
            <p:cNvSpPr/>
            <p:nvPr/>
          </p:nvSpPr>
          <p:spPr>
            <a:xfrm>
              <a:off x="1566153" y="4134255"/>
              <a:ext cx="11636" cy="77822"/>
            </a:xfrm>
            <a:custGeom>
              <a:avLst/>
              <a:gdLst>
                <a:gd fmla="*/ 0 w 11636" name="connsiteX0"/>
                <a:gd fmla="*/ 77822 h 77822" name="connsiteY0"/>
                <a:gd fmla="*/ 9728 w 11636" name="connsiteX1"/>
                <a:gd fmla="*/ 0 h 77822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 h="77822" w="11636">
                  <a:moveTo>
                    <a:pt x="0" y="77822"/>
                  </a:moveTo>
                  <a:cubicBezTo>
                    <a:pt x="11636" y="19644"/>
                    <a:pt x="9728" y="45717"/>
                    <a:pt x="9728" y="0"/>
                  </a:cubicBez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114" name="Полилиния 113"/>
            <p:cNvSpPr/>
            <p:nvPr/>
          </p:nvSpPr>
          <p:spPr>
            <a:xfrm>
              <a:off x="1566153" y="4231532"/>
              <a:ext cx="87549" cy="0"/>
            </a:xfrm>
            <a:custGeom>
              <a:avLst/>
              <a:gdLst>
                <a:gd fmla="*/ 0 w 87549" name="connsiteX0"/>
                <a:gd fmla="*/ 0 h 0" name="connsiteY0"/>
                <a:gd fmla="*/ 87549 w 87549" name="connsiteX1"/>
                <a:gd fmla="*/ 0 h 0" name="connsiteY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b="b" l="l" r="r" t="t"/>
              <a:pathLst>
                <a:path w="87549">
                  <a:moveTo>
                    <a:pt x="0" y="0"/>
                  </a:moveTo>
                  <a:lnTo>
                    <a:pt x="87549" y="0"/>
                  </a:lnTo>
                </a:path>
              </a:pathLst>
            </a:custGeom>
            <a:ln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sp>
        <p:nvSpPr>
          <p:cNvPr id="116" name="TextBox 115"/>
          <p:cNvSpPr txBox="1"/>
          <p:nvPr/>
        </p:nvSpPr>
        <p:spPr>
          <a:xfrm rot="21319661">
            <a:off x="7432685" y="2001494"/>
            <a:ext cx="1008112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800">
                <a:latin charset="0" pitchFamily="2" typeface="OlgaCTT"/>
              </a:rPr>
              <a:t>Россия</a:t>
            </a:r>
            <a:endParaRPr dirty="0" lang="ru-RU" sz="2800">
              <a:latin charset="0" pitchFamily="2" typeface="OlgaCTT"/>
            </a:endParaRPr>
          </a:p>
        </p:txBody>
      </p:sp>
      <p:sp>
        <p:nvSpPr>
          <p:cNvPr id="117" name="TextBox 116"/>
          <p:cNvSpPr txBox="1"/>
          <p:nvPr/>
        </p:nvSpPr>
        <p:spPr>
          <a:xfrm rot="21319661">
            <a:off x="7237825" y="3261116"/>
            <a:ext cx="1203296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800">
                <a:latin charset="0" pitchFamily="2" typeface="OlgaCTT"/>
              </a:rPr>
              <a:t>Япония</a:t>
            </a:r>
            <a:endParaRPr dirty="0" lang="ru-RU" sz="2800">
              <a:latin charset="0" pitchFamily="2" typeface="OlgaCTT"/>
            </a:endParaRPr>
          </a:p>
        </p:txBody>
      </p:sp>
      <p:sp>
        <p:nvSpPr>
          <p:cNvPr id="118" name="TextBox 117"/>
          <p:cNvSpPr txBox="1"/>
          <p:nvPr/>
        </p:nvSpPr>
        <p:spPr>
          <a:xfrm rot="21319661">
            <a:off x="6661761" y="4513824"/>
            <a:ext cx="1203296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800">
                <a:latin charset="0" pitchFamily="2" typeface="OlgaCTT"/>
              </a:rPr>
              <a:t>Китай</a:t>
            </a:r>
            <a:endParaRPr dirty="0" lang="ru-RU" sz="2800">
              <a:latin charset="0" pitchFamily="2" typeface="OlgaCTT"/>
            </a:endParaRPr>
          </a:p>
        </p:txBody>
      </p:sp>
      <p:sp>
        <p:nvSpPr>
          <p:cNvPr id="119" name="TextBox 118"/>
          <p:cNvSpPr txBox="1"/>
          <p:nvPr/>
        </p:nvSpPr>
        <p:spPr>
          <a:xfrm rot="21319661">
            <a:off x="4806932" y="3783867"/>
            <a:ext cx="1445812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800">
                <a:latin charset="0" pitchFamily="2" typeface="OlgaCTT"/>
              </a:rPr>
              <a:t>Италия</a:t>
            </a:r>
            <a:endParaRPr dirty="0" lang="ru-RU" sz="2800">
              <a:latin charset="0" pitchFamily="2" typeface="OlgaCTT"/>
            </a:endParaRPr>
          </a:p>
        </p:txBody>
      </p:sp>
      <p:sp>
        <p:nvSpPr>
          <p:cNvPr id="120" name="TextBox 119"/>
          <p:cNvSpPr txBox="1"/>
          <p:nvPr/>
        </p:nvSpPr>
        <p:spPr>
          <a:xfrm rot="21319661">
            <a:off x="4230549" y="4640184"/>
            <a:ext cx="1636812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800">
                <a:latin charset="0" pitchFamily="2" typeface="OlgaCTT"/>
              </a:rPr>
              <a:t>Франция</a:t>
            </a:r>
            <a:endParaRPr dirty="0" lang="ru-RU" sz="2800">
              <a:latin charset="0" pitchFamily="2" typeface="OlgaCTT"/>
            </a:endParaRPr>
          </a:p>
        </p:txBody>
      </p:sp>
      <p:sp>
        <p:nvSpPr>
          <p:cNvPr id="121" name="TextBox 120"/>
          <p:cNvSpPr txBox="1"/>
          <p:nvPr/>
        </p:nvSpPr>
        <p:spPr>
          <a:xfrm rot="21319661">
            <a:off x="3486448" y="2257786"/>
            <a:ext cx="1570908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800">
                <a:latin charset="0" pitchFamily="2" typeface="OlgaCTT"/>
              </a:rPr>
              <a:t>Германия</a:t>
            </a:r>
            <a:endParaRPr dirty="0" lang="ru-RU" sz="2800">
              <a:latin charset="0" pitchFamily="2" typeface="OlgaCTT"/>
            </a:endParaRPr>
          </a:p>
        </p:txBody>
      </p:sp>
      <p:sp>
        <p:nvSpPr>
          <p:cNvPr id="122" name="TextBox 121"/>
          <p:cNvSpPr txBox="1"/>
          <p:nvPr/>
        </p:nvSpPr>
        <p:spPr>
          <a:xfrm rot="21247850">
            <a:off x="2959209" y="3337284"/>
            <a:ext cx="1445812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800">
                <a:latin charset="0" pitchFamily="2" typeface="OlgaCTT"/>
              </a:rPr>
              <a:t>Англия</a:t>
            </a:r>
            <a:endParaRPr dirty="0" lang="ru-RU" sz="2800">
              <a:latin charset="0" pitchFamily="2" typeface="OlgaCTT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195736" y="4705980"/>
            <a:ext cx="1445812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800">
                <a:latin charset="0" pitchFamily="2" typeface="OlgaCTT"/>
              </a:rPr>
              <a:t>Испания</a:t>
            </a:r>
            <a:endParaRPr dirty="0" lang="ru-RU" sz="2800">
              <a:latin charset="0" pitchFamily="2" typeface="OlgaCT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965948" y="4201924"/>
            <a:ext cx="1445812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800">
                <a:latin charset="0" pitchFamily="2" typeface="OlgaCTT"/>
              </a:rPr>
              <a:t>США</a:t>
            </a:r>
            <a:endParaRPr dirty="0" lang="ru-RU" sz="2800">
              <a:latin charset="0" pitchFamily="2" typeface="OlgaCTT"/>
            </a:endParaRPr>
          </a:p>
        </p:txBody>
      </p:sp>
      <p:sp>
        <p:nvSpPr>
          <p:cNvPr id="125" name="TextBox 124"/>
          <p:cNvSpPr txBox="1"/>
          <p:nvPr/>
        </p:nvSpPr>
        <p:spPr>
          <a:xfrm rot="227274">
            <a:off x="683568" y="3265820"/>
            <a:ext cx="1445812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800">
                <a:latin charset="0" pitchFamily="2" typeface="OlgaCTT"/>
              </a:rPr>
              <a:t>Канада</a:t>
            </a:r>
            <a:endParaRPr dirty="0" lang="ru-RU" sz="2800">
              <a:latin charset="0" pitchFamily="2" typeface="OlgaCTT"/>
            </a:endParaRPr>
          </a:p>
        </p:txBody>
      </p:sp>
      <p:sp>
        <p:nvSpPr>
          <p:cNvPr id="128" name="Овал 127"/>
          <p:cNvSpPr/>
          <p:nvPr/>
        </p:nvSpPr>
        <p:spPr>
          <a:xfrm>
            <a:off x="7020272" y="2348880"/>
            <a:ext cx="72008" cy="72008"/>
          </a:xfrm>
          <a:prstGeom prst="ellipse">
            <a:avLst/>
          </a:prstGeom>
          <a:solidFill>
            <a:srgbClr val="FF0066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30" name="Овал 129"/>
          <p:cNvSpPr/>
          <p:nvPr/>
        </p:nvSpPr>
        <p:spPr>
          <a:xfrm>
            <a:off x="6876256" y="3140968"/>
            <a:ext cx="72008" cy="72008"/>
          </a:xfrm>
          <a:prstGeom prst="ellipse">
            <a:avLst/>
          </a:prstGeom>
          <a:solidFill>
            <a:srgbClr val="FF0066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31" name="Овал 130"/>
          <p:cNvSpPr/>
          <p:nvPr/>
        </p:nvSpPr>
        <p:spPr>
          <a:xfrm>
            <a:off x="6444208" y="3645024"/>
            <a:ext cx="72008" cy="72008"/>
          </a:xfrm>
          <a:prstGeom prst="ellipse">
            <a:avLst/>
          </a:prstGeom>
          <a:solidFill>
            <a:srgbClr val="FF0066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32" name="Овал 131"/>
          <p:cNvSpPr/>
          <p:nvPr/>
        </p:nvSpPr>
        <p:spPr>
          <a:xfrm>
            <a:off x="4572000" y="3068960"/>
            <a:ext cx="72008" cy="72008"/>
          </a:xfrm>
          <a:prstGeom prst="ellipse">
            <a:avLst/>
          </a:prstGeom>
          <a:solidFill>
            <a:srgbClr val="FF0066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/>
          </a:p>
        </p:txBody>
      </p:sp>
      <p:sp>
        <p:nvSpPr>
          <p:cNvPr id="133" name="Овал 132"/>
          <p:cNvSpPr/>
          <p:nvPr/>
        </p:nvSpPr>
        <p:spPr>
          <a:xfrm>
            <a:off x="4716016" y="3356992"/>
            <a:ext cx="72008" cy="72008"/>
          </a:xfrm>
          <a:prstGeom prst="ellipse">
            <a:avLst/>
          </a:prstGeom>
          <a:solidFill>
            <a:srgbClr val="FF0066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34" name="Овал 133"/>
          <p:cNvSpPr/>
          <p:nvPr/>
        </p:nvSpPr>
        <p:spPr>
          <a:xfrm>
            <a:off x="4499992" y="3356992"/>
            <a:ext cx="72008" cy="72008"/>
          </a:xfrm>
          <a:prstGeom prst="ellipse">
            <a:avLst/>
          </a:prstGeom>
          <a:solidFill>
            <a:srgbClr val="FF0066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35" name="Овал 134"/>
          <p:cNvSpPr/>
          <p:nvPr/>
        </p:nvSpPr>
        <p:spPr>
          <a:xfrm>
            <a:off x="4283968" y="3140968"/>
            <a:ext cx="72008" cy="72008"/>
          </a:xfrm>
          <a:prstGeom prst="ellipse">
            <a:avLst/>
          </a:prstGeom>
          <a:solidFill>
            <a:srgbClr val="FF0066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36" name="Овал 135"/>
          <p:cNvSpPr/>
          <p:nvPr/>
        </p:nvSpPr>
        <p:spPr>
          <a:xfrm>
            <a:off x="4283968" y="3501008"/>
            <a:ext cx="72008" cy="72008"/>
          </a:xfrm>
          <a:prstGeom prst="ellipse">
            <a:avLst/>
          </a:prstGeom>
          <a:solidFill>
            <a:srgbClr val="FF0066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37" name="Овал 136"/>
          <p:cNvSpPr/>
          <p:nvPr/>
        </p:nvSpPr>
        <p:spPr>
          <a:xfrm>
            <a:off x="2411760" y="3645024"/>
            <a:ext cx="72008" cy="72008"/>
          </a:xfrm>
          <a:prstGeom prst="ellipse">
            <a:avLst/>
          </a:prstGeom>
          <a:solidFill>
            <a:srgbClr val="FF0066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38" name="Овал 137"/>
          <p:cNvSpPr/>
          <p:nvPr/>
        </p:nvSpPr>
        <p:spPr>
          <a:xfrm>
            <a:off x="2339752" y="3068960"/>
            <a:ext cx="72008" cy="72008"/>
          </a:xfrm>
          <a:prstGeom prst="ellipse">
            <a:avLst/>
          </a:prstGeom>
          <a:solidFill>
            <a:srgbClr val="FF0066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h="38100"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grpId="0" id="5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500"/>
                            </p:stCondLst>
                            <p:childTnLst>
                              <p:par>
                                <p:cTn fill="hold" id="12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4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5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16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8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grpId="0" id="21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3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4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5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6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">
                            <p:stCondLst>
                              <p:cond delay="500"/>
                            </p:stCondLst>
                            <p:childTnLst>
                              <p:par>
                                <p:cTn fill="hold" id="28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3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32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34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grpId="0" id="37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39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4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41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42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3">
                            <p:stCondLst>
                              <p:cond delay="500"/>
                            </p:stCondLst>
                            <p:childTnLst>
                              <p:par>
                                <p:cTn fill="hold" id="44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46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7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48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1">
                      <p:stCondLst>
                        <p:cond delay="indefinite"/>
                      </p:stCondLst>
                      <p:childTnLst>
                        <p:par>
                          <p:cTn fill="hold" id="52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grpId="0" id="53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55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56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57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58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9">
                            <p:stCondLst>
                              <p:cond delay="500"/>
                            </p:stCondLst>
                            <p:childTnLst>
                              <p:par>
                                <p:cTn fill="hold" id="60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62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3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64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66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7">
                      <p:stCondLst>
                        <p:cond delay="indefinite"/>
                      </p:stCondLst>
                      <p:childTnLst>
                        <p:par>
                          <p:cTn fill="hold" id="68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grpId="0" id="69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1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2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73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74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5">
                            <p:stCondLst>
                              <p:cond delay="500"/>
                            </p:stCondLst>
                            <p:childTnLst>
                              <p:par>
                                <p:cTn fill="hold" id="76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8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9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80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82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3">
                      <p:stCondLst>
                        <p:cond delay="indefinite"/>
                      </p:stCondLst>
                      <p:childTnLst>
                        <p:par>
                          <p:cTn fill="hold" id="84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grpId="0" id="85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87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8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9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1">
                            <p:stCondLst>
                              <p:cond delay="500"/>
                            </p:stCondLst>
                            <p:childTnLst>
                              <p:par>
                                <p:cTn fill="hold" id="92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94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5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96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98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9">
                      <p:stCondLst>
                        <p:cond delay="indefinite"/>
                      </p:stCondLst>
                      <p:childTnLst>
                        <p:par>
                          <p:cTn fill="hold" id="100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grpId="0" id="101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03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4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05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06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7">
                            <p:stCondLst>
                              <p:cond delay="500"/>
                            </p:stCondLst>
                            <p:childTnLst>
                              <p:par>
                                <p:cTn fill="hold" id="108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1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1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112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14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5">
                      <p:stCondLst>
                        <p:cond delay="indefinite"/>
                      </p:stCondLst>
                      <p:childTnLst>
                        <p:par>
                          <p:cTn fill="hold" id="116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grpId="0" id="117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19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2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21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22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3">
                            <p:stCondLst>
                              <p:cond delay="500"/>
                            </p:stCondLst>
                            <p:childTnLst>
                              <p:par>
                                <p:cTn fill="hold" id="124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26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7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128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3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1">
                      <p:stCondLst>
                        <p:cond delay="indefinite"/>
                      </p:stCondLst>
                      <p:childTnLst>
                        <p:par>
                          <p:cTn fill="hold" id="132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grpId="0" id="133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35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36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37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38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9">
                            <p:stCondLst>
                              <p:cond delay="500"/>
                            </p:stCondLst>
                            <p:childTnLst>
                              <p:par>
                                <p:cTn fill="hold" id="140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42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3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144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46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7">
                      <p:stCondLst>
                        <p:cond delay="indefinite"/>
                      </p:stCondLst>
                      <p:childTnLst>
                        <p:par>
                          <p:cTn fill="hold" id="148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grpId="0" id="149" nodeType="clickEffect" presetClass="entr" presetID="4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51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2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3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54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55">
                            <p:stCondLst>
                              <p:cond delay="500"/>
                            </p:stCondLst>
                            <p:childTnLst>
                              <p:par>
                                <p:cTn fill="hold" id="156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58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59">
                            <p:stCondLst>
                              <p:cond delay="1500"/>
                            </p:stCondLst>
                            <p:childTnLst>
                              <p:par>
                                <p:cTn fill="hold" grpId="0" id="160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62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16"/>
      <p:bldP grpId="0" spid="117"/>
      <p:bldP grpId="0" spid="118"/>
      <p:bldP grpId="0" spid="119"/>
      <p:bldP grpId="0" spid="120"/>
      <p:bldP grpId="0" spid="121"/>
      <p:bldP grpId="0" spid="122"/>
      <p:bldP grpId="0" spid="123"/>
      <p:bldP grpId="0" spid="124"/>
      <p:bldP grpId="0" spid="125"/>
      <p:bldP animBg="1" grpId="0" spid="128"/>
      <p:bldP animBg="1" grpId="0" spid="130"/>
      <p:bldP animBg="1" grpId="0" spid="131"/>
      <p:bldP animBg="1" grpId="0" spid="132"/>
      <p:bldP animBg="1" grpId="0" spid="133"/>
      <p:bldP animBg="1" grpId="0" spid="134"/>
      <p:bldP animBg="1" grpId="0" spid="135"/>
      <p:bldP animBg="1" grpId="0" spid="136"/>
      <p:bldP animBg="1" grpId="0" spid="137"/>
      <p:bldP animBg="1" grpId="0" spid="138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387559"/>
            <a:chOff x="0" y="-14733"/>
            <a:chExt cx="8172400" cy="1387559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3875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Назовите столицу Испании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97160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Вашингтон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7160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Лондон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7160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Оттава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7160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Токио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7160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Берлин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29208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Москва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9208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Пекин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9208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Рим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29208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Мадрид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29208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Париж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grpFill/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Нажмите на соответствующую кнопку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Назовите столицу Японии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97160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Вашингтон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7160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Лондон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7160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Оттава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7160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Токио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7160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Берлин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29208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Москва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9208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Пекин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9208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Рим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29208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Мадрид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29208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Париж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grpFill/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Нажмите на соответствующую кнопку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63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387559"/>
            <a:chOff x="0" y="-14733"/>
            <a:chExt cx="8172400" cy="1387559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3875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Страна с самым низким уровнем жизни 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97160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Россия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7160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Китай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7160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Италия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7160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Испания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7160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Франция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29208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США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9208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Англия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9208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Канада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29208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Япония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29208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Германия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grpFill/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Нажмите на соответствующую кнопку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1991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4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Страна с самым высоким уровнем жизни</a:t>
              </a:r>
              <a:endParaRPr lang="ru-RU" sz="44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97160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Россия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7160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Китай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7160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Италия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7160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Испания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7160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Франция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29208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США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9208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Англия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9208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Канада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29208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Япония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29208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Германия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grpFill/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Нажмите на соответствующую кнопку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Назовите самую бедную страну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97160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Россия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7160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Китай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7160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Италия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7160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Испания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7160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Франция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29208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США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9208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Англия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9208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Канада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29208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Япония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29208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Германия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grpFill/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Нажмите на соответствующую кнопку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3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grpSp>
        <p:nvGrpSpPr>
          <p:cNvPr id="2" name="Группа 25"/>
          <p:cNvGrpSpPr/>
          <p:nvPr/>
        </p:nvGrpSpPr>
        <p:grpSpPr>
          <a:xfrm>
            <a:off x="0" y="-14733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Назовите самую богатую страну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43" name="Скругленный прямоугольник 42"/>
          <p:cNvSpPr/>
          <p:nvPr/>
        </p:nvSpPr>
        <p:spPr>
          <a:xfrm>
            <a:off x="97160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Россия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97160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Китай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7160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Италия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7160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Испания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97160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Франция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292080" y="1556792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США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92080" y="2420888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Англия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5292080" y="3284984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Канада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292080" y="4149080"/>
            <a:ext cx="2880320" cy="72008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Япония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292080" y="5013176"/>
            <a:ext cx="2880320" cy="720080"/>
          </a:xfrm>
          <a:prstGeom prst="roundRect">
            <a:avLst/>
          </a:prstGeom>
          <a:solidFill>
            <a:srgbClr val="FF0066"/>
          </a:solidFill>
          <a:ln>
            <a:solidFill>
              <a:srgbClr val="FF0066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obster" pitchFamily="2" charset="0"/>
              </a:rPr>
              <a:t>Германия</a:t>
            </a:r>
          </a:p>
        </p:txBody>
      </p:sp>
      <p:grpSp>
        <p:nvGrpSpPr>
          <p:cNvPr id="7" name="Группа 57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  <a:solidFill>
            <a:srgbClr val="FF0066"/>
          </a:solidFill>
        </p:grpSpPr>
        <p:sp>
          <p:nvSpPr>
            <p:cNvPr id="59" name="16-конечная звезда 58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grpFill/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16-конечная звезда 59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grp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248565" y="3140968"/>
              <a:ext cx="2646878" cy="83099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ru-RU" sz="48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Не верно !</a:t>
              </a:r>
            </a:p>
          </p:txBody>
        </p:sp>
      </p:grpSp>
      <p:grpSp>
        <p:nvGrpSpPr>
          <p:cNvPr id="8" name="Группа 56"/>
          <p:cNvGrpSpPr/>
          <p:nvPr/>
        </p:nvGrpSpPr>
        <p:grpSpPr>
          <a:xfrm>
            <a:off x="2699792" y="1700808"/>
            <a:ext cx="3744416" cy="3744416"/>
            <a:chOff x="2699792" y="1700808"/>
            <a:chExt cx="3744416" cy="3744416"/>
          </a:xfrm>
        </p:grpSpPr>
        <p:sp>
          <p:nvSpPr>
            <p:cNvPr id="54" name="16-конечная звезда 53"/>
            <p:cNvSpPr/>
            <p:nvPr/>
          </p:nvSpPr>
          <p:spPr>
            <a:xfrm>
              <a:off x="2699792" y="1700808"/>
              <a:ext cx="3744416" cy="3744416"/>
            </a:xfrm>
            <a:prstGeom prst="star16">
              <a:avLst>
                <a:gd name="adj" fmla="val 45079"/>
              </a:avLst>
            </a:prstGeom>
            <a:solidFill>
              <a:srgbClr val="FFC000"/>
            </a:solidFill>
            <a:ln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16-конечная звезда 54"/>
            <p:cNvSpPr/>
            <p:nvPr/>
          </p:nvSpPr>
          <p:spPr>
            <a:xfrm>
              <a:off x="2852192" y="1853208"/>
              <a:ext cx="3375992" cy="3375992"/>
            </a:xfrm>
            <a:prstGeom prst="star16">
              <a:avLst>
                <a:gd name="adj" fmla="val 45079"/>
              </a:avLst>
            </a:prstGeom>
            <a:noFill/>
            <a:ln w="57150">
              <a:solidFill>
                <a:schemeClr val="bg1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3353561" y="3068960"/>
              <a:ext cx="2436886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60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Lobster" pitchFamily="2" charset="0"/>
                </a:rPr>
                <a:t>Верно !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51520" y="6095037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solidFill>
                  <a:schemeClr val="bg1"/>
                </a:solidFill>
                <a:latin typeface="Adine Kirnberg" pitchFamily="2" charset="0"/>
              </a:rPr>
              <a:t>Нажмите на соответствующую кнопку</a:t>
            </a:r>
            <a:endParaRPr lang="ru-RU" sz="4000" dirty="0">
              <a:solidFill>
                <a:schemeClr val="bg1"/>
              </a:solidFill>
              <a:latin typeface="Adine Kirnberg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5760640"/>
          </a:xfrm>
          <a:prstGeom prst="rect">
            <a:avLst/>
          </a:prstGeom>
          <a:noFill/>
        </p:spPr>
      </p:pic>
      <p:pic>
        <p:nvPicPr>
          <p:cNvPr id="10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sp>
        <p:nvSpPr>
          <p:cNvPr id="58" name="Скругленный прямоугольник 57"/>
          <p:cNvSpPr/>
          <p:nvPr/>
        </p:nvSpPr>
        <p:spPr>
          <a:xfrm>
            <a:off x="755576" y="1412777"/>
            <a:ext cx="7560840" cy="288032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Кругосветное путешествие</a:t>
            </a: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971600" y="1628801"/>
            <a:ext cx="7128792" cy="2448272"/>
          </a:xfrm>
          <a:prstGeom prst="roundRect">
            <a:avLst>
              <a:gd name="adj" fmla="val 11786"/>
            </a:avLst>
          </a:prstGeom>
          <a:noFill/>
          <a:ln w="57150">
            <a:solidFill>
              <a:srgbClr val="FF0066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 rot="1743856" flipV="1">
            <a:off x="7293134" y="1583836"/>
            <a:ext cx="1419794" cy="21787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 rot="19856144">
            <a:off x="431072" y="1527896"/>
            <a:ext cx="1419794" cy="217876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3" name="Picture 3" descr="C:\Users\Александр\Desktop\big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615984" cy="2112634"/>
          </a:xfrm>
          <a:prstGeom prst="rect">
            <a:avLst/>
          </a:prstGeom>
          <a:noFill/>
        </p:spPr>
      </p:pic>
      <p:pic>
        <p:nvPicPr>
          <p:cNvPr id="64" name="Picture 4" descr="C:\Users\Александр\Desktop\tower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725144"/>
            <a:ext cx="574620" cy="1316464"/>
          </a:xfrm>
          <a:prstGeom prst="rect">
            <a:avLst/>
          </a:prstGeom>
          <a:noFill/>
        </p:spPr>
      </p:pic>
      <p:pic>
        <p:nvPicPr>
          <p:cNvPr id="66" name="Picture 5" descr="C:\Users\Александр\Desktop\whit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797152"/>
            <a:ext cx="1512168" cy="1269985"/>
          </a:xfrm>
          <a:prstGeom prst="rect">
            <a:avLst/>
          </a:prstGeom>
          <a:noFill/>
        </p:spPr>
      </p:pic>
      <p:pic>
        <p:nvPicPr>
          <p:cNvPr id="71" name="Picture 6" descr="C:\Users\Александр\Desktop\windmills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67050" y="5093255"/>
            <a:ext cx="888926" cy="1000042"/>
          </a:xfrm>
          <a:prstGeom prst="rect">
            <a:avLst/>
          </a:prstGeom>
          <a:noFill/>
        </p:spPr>
      </p:pic>
      <p:pic>
        <p:nvPicPr>
          <p:cNvPr id="73" name="Picture 9" descr="C:\Users\Александр\Desktop\long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9" y="5230927"/>
            <a:ext cx="1224136" cy="8057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021288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22"/>
          <p:cNvGrpSpPr/>
          <p:nvPr/>
        </p:nvGrpSpPr>
        <p:grpSpPr>
          <a:xfrm>
            <a:off x="6876255" y="3451084"/>
            <a:ext cx="1463703" cy="842012"/>
            <a:chOff x="6826469" y="3379076"/>
            <a:chExt cx="1513490" cy="940676"/>
          </a:xfrm>
          <a:solidFill>
            <a:srgbClr val="FFC00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6876256" y="3789040"/>
              <a:ext cx="1440160" cy="504056"/>
            </a:xfrm>
            <a:prstGeom prst="lin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Полилиния 20"/>
            <p:cNvSpPr/>
            <p:nvPr/>
          </p:nvSpPr>
          <p:spPr>
            <a:xfrm>
              <a:off x="6826469" y="3379076"/>
              <a:ext cx="1513490" cy="940676"/>
            </a:xfrm>
            <a:custGeom>
              <a:avLst/>
              <a:gdLst>
                <a:gd name="connsiteX0" fmla="*/ 0 w 1513490"/>
                <a:gd name="connsiteY0" fmla="*/ 940676 h 940676"/>
                <a:gd name="connsiteX1" fmla="*/ 961697 w 1513490"/>
                <a:gd name="connsiteY1" fmla="*/ 89338 h 940676"/>
                <a:gd name="connsiteX2" fmla="*/ 1513490 w 1513490"/>
                <a:gd name="connsiteY2" fmla="*/ 404648 h 940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13490" h="940676">
                  <a:moveTo>
                    <a:pt x="0" y="940676"/>
                  </a:moveTo>
                  <a:cubicBezTo>
                    <a:pt x="354724" y="559676"/>
                    <a:pt x="709449" y="178676"/>
                    <a:pt x="961697" y="89338"/>
                  </a:cubicBezTo>
                  <a:cubicBezTo>
                    <a:pt x="1213945" y="0"/>
                    <a:pt x="1513490" y="404648"/>
                    <a:pt x="1513490" y="404648"/>
                  </a:cubicBezTo>
                </a:path>
              </a:pathLst>
            </a:cu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77" name="Picture 7" descr="C:\Users\Александр\Desktop\disneyland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4437112"/>
            <a:ext cx="1351956" cy="1637135"/>
          </a:xfrm>
          <a:prstGeom prst="rect">
            <a:avLst/>
          </a:prstGeom>
          <a:noFill/>
        </p:spPr>
      </p:pic>
      <p:sp>
        <p:nvSpPr>
          <p:cNvPr id="35" name="Овал 34"/>
          <p:cNvSpPr/>
          <p:nvPr/>
        </p:nvSpPr>
        <p:spPr>
          <a:xfrm>
            <a:off x="6156176" y="4365104"/>
            <a:ext cx="1152128" cy="1080120"/>
          </a:xfrm>
          <a:prstGeom prst="ellipse">
            <a:avLst/>
          </a:prstGeom>
          <a:solidFill>
            <a:srgbClr val="00ADEA"/>
          </a:solidFill>
          <a:ln>
            <a:solidFill>
              <a:srgbClr val="00A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5" name="Picture 11" descr="C:\Users\Александр\Desktop\white59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112" y="4437112"/>
            <a:ext cx="2232248" cy="2232248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 rot="20472283">
            <a:off x="6520459" y="4098618"/>
            <a:ext cx="2031403" cy="662637"/>
          </a:xfrm>
          <a:prstGeom prst="rect">
            <a:avLst/>
          </a:prstGeom>
          <a:solidFill>
            <a:srgbClr val="00ADEA"/>
          </a:solidFill>
          <a:ln>
            <a:solidFill>
              <a:srgbClr val="00A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C:\Users\Александр\Desktop\EsFVo1dUPA8.jpg" id="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836712"/>
            <a:ext cx="9144000" cy="5184576"/>
          </a:xfrm>
          <a:prstGeom prst="rect">
            <a:avLst/>
          </a:prstGeom>
          <a:noFill/>
        </p:spPr>
      </p:pic>
      <p:pic>
        <p:nvPicPr>
          <p:cNvPr descr="C:\Users\Александр\Desktop\EsFVo1dUPA8.jpg" id="63" name="Picture 2"/>
          <p:cNvPicPr>
            <a:picLocks noChangeArrowheads="1" noChangeAspect="1"/>
          </p:cNvPicPr>
          <p:nvPr/>
        </p:nvPicPr>
        <p:blipFill>
          <a:blip cstate="print" r:embed="rId2"/>
          <a:srcRect b="80717" r="80804"/>
          <a:stretch>
            <a:fillRect/>
          </a:stretch>
        </p:blipFill>
        <p:spPr bwMode="auto">
          <a:xfrm>
            <a:off x="7388696" y="2708920"/>
            <a:ext cx="1755304" cy="999728"/>
          </a:xfrm>
          <a:prstGeom prst="rect">
            <a:avLst/>
          </a:prstGeom>
          <a:noFill/>
        </p:spPr>
      </p:pic>
      <p:pic>
        <p:nvPicPr>
          <p:cNvPr descr="C:\Users\Александр\Desktop\humming1.png" id="65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flipH="1">
            <a:off x="11340752" y="980728"/>
            <a:ext cx="508000" cy="508000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humming1.png" id="66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flipH="1">
            <a:off x="11340752" y="2132856"/>
            <a:ext cx="508000" cy="508000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sp>
        <p:nvSpPr>
          <p:cNvPr id="62" name="Прямоугольник 61"/>
          <p:cNvSpPr/>
          <p:nvPr/>
        </p:nvSpPr>
        <p:spPr>
          <a:xfrm>
            <a:off x="0" y="4437112"/>
            <a:ext cx="9144000" cy="15841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dir="t" rig="contrasting">
              <a:rot lat="0" lon="0" rev="7800000"/>
            </a:lightRig>
          </a:scene3d>
          <a:sp3d>
            <a:bevelT h="139700" w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C:\Users\8523~1\AppData\Local\Temp\Rar$DRa0.115\landing2.png" id="64" name="Picture 14"/>
          <p:cNvPicPr>
            <a:picLocks noChangeArrowheads="1" noChangeAspect="1"/>
          </p:cNvPicPr>
          <p:nvPr/>
        </p:nvPicPr>
        <p:blipFill>
          <a:blip cstate="print" r:embed="rId4">
            <a:lum bright="-40000" contrast="40000"/>
          </a:blip>
          <a:srcRect/>
          <a:stretch>
            <a:fillRect/>
          </a:stretch>
        </p:blipFill>
        <p:spPr bwMode="auto">
          <a:xfrm rot="20094376">
            <a:off x="3074692" y="3155828"/>
            <a:ext cx="1837294" cy="1837294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8523~1\AppData\Local\Temp\Rar$DRa0.707\forest2.png" id="74757" name="Picture 5"/>
          <p:cNvPicPr>
            <a:picLocks noChangeArrowheads="1" noChangeAspect="1"/>
          </p:cNvPicPr>
          <p:nvPr/>
        </p:nvPicPr>
        <p:blipFill>
          <a:blip cstate="print" r:embed="rId5">
            <a:duotone>
              <a:schemeClr val="accent3">
                <a:shade val="45000"/>
                <a:satMod val="135000"/>
              </a:schemeClr>
              <a:prstClr val="white"/>
            </a:duotone>
            <a:lum bright="-10000" contrast="40000"/>
          </a:blip>
          <a:srcRect b="21301"/>
          <a:stretch>
            <a:fillRect/>
          </a:stretch>
        </p:blipFill>
        <p:spPr bwMode="auto">
          <a:xfrm>
            <a:off x="7164288" y="2574776"/>
            <a:ext cx="2366392" cy="1862336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8523~1\AppData\Local\Temp\Rar$DRa0.707\single14.png" id="74758" name="Picture 6"/>
          <p:cNvPicPr>
            <a:picLocks noChangeArrowheads="1" noChangeAspect="1"/>
          </p:cNvPicPr>
          <p:nvPr/>
        </p:nvPicPr>
        <p:blipFill>
          <a:blip cstate="print" r:embed="rId6">
            <a:duotone>
              <a:schemeClr val="accent3">
                <a:shade val="45000"/>
                <a:satMod val="135000"/>
              </a:schemeClr>
              <a:prstClr val="white"/>
            </a:duotone>
            <a:lum bright="-10000" contrast="40000"/>
          </a:blip>
          <a:srcRect b="15625"/>
          <a:stretch>
            <a:fillRect/>
          </a:stretch>
        </p:blipFill>
        <p:spPr bwMode="auto">
          <a:xfrm>
            <a:off x="10692680" y="2492896"/>
            <a:ext cx="2304256" cy="1944216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8523~1\AppData\Local\Temp\Rar$DRa0.707\tree101.png" id="74759" name="Picture 7"/>
          <p:cNvPicPr>
            <a:picLocks noChangeArrowheads="1" noChangeAspect="1"/>
          </p:cNvPicPr>
          <p:nvPr/>
        </p:nvPicPr>
        <p:blipFill>
          <a:blip cstate="print" r:embed="rId7">
            <a:duotone>
              <a:schemeClr val="accent3">
                <a:shade val="45000"/>
                <a:satMod val="135000"/>
              </a:schemeClr>
              <a:prstClr val="white"/>
            </a:duotone>
            <a:lum bright="-10000" contrast="40000"/>
          </a:blip>
          <a:stretch>
            <a:fillRect/>
          </a:stretch>
        </p:blipFill>
        <p:spPr bwMode="auto">
          <a:xfrm>
            <a:off x="13645008" y="2924944"/>
            <a:ext cx="1584176" cy="1512168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8523~1\AppData\Local\Temp\Rar$DRa0.707\forest2.png" id="68" name="Picture 5"/>
          <p:cNvPicPr>
            <a:picLocks noChangeArrowheads="1" noChangeAspect="1"/>
          </p:cNvPicPr>
          <p:nvPr/>
        </p:nvPicPr>
        <p:blipFill>
          <a:blip cstate="print" r:embed="rId5">
            <a:duotone>
              <a:schemeClr val="accent3">
                <a:shade val="45000"/>
                <a:satMod val="135000"/>
              </a:schemeClr>
              <a:prstClr val="white"/>
            </a:duotone>
            <a:lum bright="-10000" contrast="40000"/>
          </a:blip>
          <a:srcRect b="21301"/>
          <a:stretch>
            <a:fillRect/>
          </a:stretch>
        </p:blipFill>
        <p:spPr bwMode="auto">
          <a:xfrm>
            <a:off x="15455080" y="2574776"/>
            <a:ext cx="2366392" cy="1862336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cloud127.png" id="71" name="Picture 2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14293080" y="836712"/>
            <a:ext cx="936104" cy="936104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cloud127.png" id="72" name="Picture 2"/>
          <p:cNvPicPr>
            <a:picLocks noChangeArrowheads="1" noChangeAspect="1"/>
          </p:cNvPicPr>
          <p:nvPr/>
        </p:nvPicPr>
        <p:blipFill>
          <a:blip cstate="print" r:embed="rId8"/>
          <a:stretch>
            <a:fillRect/>
          </a:stretch>
        </p:blipFill>
        <p:spPr bwMode="auto">
          <a:xfrm>
            <a:off x="11340752" y="1052736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cloudy1.png" id="77" name="Picture 3"/>
          <p:cNvPicPr>
            <a:picLocks noChangeArrowheads="1"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 bwMode="auto">
          <a:xfrm>
            <a:off x="9370612" y="1340768"/>
            <a:ext cx="1106044" cy="864096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cloud127.png" id="78" name="Picture 2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12780912" y="1628800"/>
            <a:ext cx="936104" cy="936104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cloud127.png" id="79" name="Picture 2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16021272" y="1196752"/>
            <a:ext cx="936104" cy="936104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grpSp>
        <p:nvGrpSpPr>
          <p:cNvPr id="2" name="Группа 85"/>
          <p:cNvGrpSpPr/>
          <p:nvPr/>
        </p:nvGrpSpPr>
        <p:grpSpPr>
          <a:xfrm>
            <a:off x="251520" y="2528392"/>
            <a:ext cx="2196752" cy="2196752"/>
            <a:chOff x="9144000" y="2528392"/>
            <a:chExt cx="2196752" cy="2196752"/>
          </a:xfrm>
        </p:grpSpPr>
        <p:pic>
          <p:nvPicPr>
            <p:cNvPr descr="C:\Users\8523~1\AppData\Local\Temp\Rar$DRa0.373\school50.png" id="74760" name="Picture 8"/>
            <p:cNvPicPr>
              <a:picLocks noChangeArrowheads="1" noChangeAspect="1"/>
            </p:cNvPicPr>
            <p:nvPr/>
          </p:nvPicPr>
          <p:blipFill>
            <a:blip cstate="print" r:embed="rId10"/>
            <a:srcRect/>
            <a:stretch>
              <a:fillRect/>
            </a:stretch>
          </p:blipFill>
          <p:spPr bwMode="auto">
            <a:xfrm>
              <a:off x="9144000" y="2528392"/>
              <a:ext cx="2196752" cy="2196752"/>
            </a:xfrm>
            <a:prstGeom prst="rect">
              <a:avLst/>
            </a:prstGeom>
            <a:noFill/>
          </p:spPr>
        </p:pic>
        <p:sp>
          <p:nvSpPr>
            <p:cNvPr id="85" name="Прямоугольник 84"/>
            <p:cNvSpPr/>
            <p:nvPr/>
          </p:nvSpPr>
          <p:spPr>
            <a:xfrm>
              <a:off x="9828584" y="2780928"/>
              <a:ext cx="864096" cy="288032"/>
            </a:xfrm>
            <a:prstGeom prst="rect">
              <a:avLst/>
            </a:prstGeom>
            <a:ln>
              <a:noFill/>
            </a:ln>
            <a:effectLst>
              <a:outerShdw algn="ctr" blurRad="57785" dir="3180000" dist="3302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dir="t" rig="brightRoom">
                <a:rot lat="0" lon="0" rev="600000"/>
              </a:lightRig>
            </a:scene3d>
            <a:sp3d prstMaterial="metal">
              <a:bevelT h="57150" prst="angle" w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 rtlCol="0"/>
            <a:lstStyle/>
            <a:p>
              <a:pPr algn="ctr"/>
              <a:r>
                <a:rPr dirty="0" lang="en-US" smtClean="0">
                  <a:latin charset="0" pitchFamily="2" typeface="Rain Tungsten Medium"/>
                  <a:cs charset="0" pitchFamily="2" typeface="Rain Tungsten Medium"/>
                </a:rPr>
                <a:t>HOME</a:t>
              </a:r>
              <a:endParaRPr dirty="0" lang="ru-RU">
                <a:latin charset="0" pitchFamily="2" typeface="Rain Tungsten Medium"/>
                <a:cs charset="0" pitchFamily="2" typeface="Rain Tungsten Medium"/>
              </a:endParaRPr>
            </a:p>
          </p:txBody>
        </p:sp>
      </p:grpSp>
      <p:pic>
        <p:nvPicPr>
          <p:cNvPr descr="C:\Users\Александр\Desktop\EsFVo1dUPA8.jpg" id="31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836712"/>
            <a:ext cx="9144000" cy="5184576"/>
          </a:xfrm>
          <a:prstGeom prst="rect">
            <a:avLst/>
          </a:prstGeom>
          <a:noFill/>
        </p:spPr>
      </p:pic>
      <p:sp>
        <p:nvSpPr>
          <p:cNvPr id="28" name="10-конечная звезда 27"/>
          <p:cNvSpPr/>
          <p:nvPr/>
        </p:nvSpPr>
        <p:spPr>
          <a:xfrm rot="21001817">
            <a:off x="3029628" y="1886628"/>
            <a:ext cx="3263081" cy="3263081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algn="t" blurRad="50800" dir="54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13800">
                <a:effectLst>
                  <a:outerShdw algn="r" blurRad="50800" dir="108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1</a:t>
            </a:r>
            <a:endParaRPr dirty="0" lang="ru-RU" sz="13800">
              <a:effectLst>
                <a:outerShdw algn="r" blurRad="50800" dir="10800000" dist="38100" rotWithShape="0">
                  <a:prstClr val="black">
                    <a:alpha val="40000"/>
                  </a:prstClr>
                </a:outerShdw>
              </a:effectLst>
              <a:latin charset="0" pitchFamily="2" typeface="Lobster"/>
            </a:endParaRPr>
          </a:p>
        </p:txBody>
      </p:sp>
      <p:sp>
        <p:nvSpPr>
          <p:cNvPr id="29" name="10-конечная звезда 28"/>
          <p:cNvSpPr/>
          <p:nvPr/>
        </p:nvSpPr>
        <p:spPr>
          <a:xfrm rot="21001817">
            <a:off x="3029628" y="1886628"/>
            <a:ext cx="3263081" cy="3263081"/>
          </a:xfrm>
          <a:prstGeom prst="star10">
            <a:avLst/>
          </a:prstGeom>
          <a:solidFill>
            <a:srgbClr val="FFC000"/>
          </a:solidFill>
          <a:ln w="57150">
            <a:solidFill>
              <a:srgbClr val="FFC000"/>
            </a:solidFill>
          </a:ln>
          <a:effectLst>
            <a:outerShdw algn="t" blurRad="50800" dir="54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13800">
                <a:effectLst>
                  <a:outerShdw algn="r" blurRad="50800" dir="108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2</a:t>
            </a:r>
            <a:endParaRPr dirty="0" lang="ru-RU" sz="13800">
              <a:effectLst>
                <a:outerShdw algn="r" blurRad="50800" dir="10800000" dist="38100" rotWithShape="0">
                  <a:prstClr val="black">
                    <a:alpha val="40000"/>
                  </a:prstClr>
                </a:outerShdw>
              </a:effectLst>
              <a:latin charset="0" pitchFamily="2" typeface="Lobster"/>
            </a:endParaRPr>
          </a:p>
        </p:txBody>
      </p:sp>
      <p:sp>
        <p:nvSpPr>
          <p:cNvPr id="30" name="10-конечная звезда 29"/>
          <p:cNvSpPr/>
          <p:nvPr/>
        </p:nvSpPr>
        <p:spPr>
          <a:xfrm rot="21001817">
            <a:off x="3029628" y="1886628"/>
            <a:ext cx="3263081" cy="3263081"/>
          </a:xfrm>
          <a:prstGeom prst="star10">
            <a:avLst/>
          </a:prstGeom>
          <a:solidFill>
            <a:srgbClr val="FF0066"/>
          </a:solidFill>
          <a:ln w="57150">
            <a:solidFill>
              <a:srgbClr val="FF0066"/>
            </a:solidFill>
          </a:ln>
          <a:effectLst>
            <a:outerShdw algn="t" blurRad="50800" dir="5400000" dist="381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 smtClean="0" sz="13800">
                <a:effectLst>
                  <a:outerShdw algn="r" blurRad="50800" dir="10800000" dist="38100" rotWithShape="0">
                    <a:prstClr val="black">
                      <a:alpha val="40000"/>
                    </a:prstClr>
                  </a:outerShdw>
                </a:effectLst>
                <a:latin charset="0" pitchFamily="2" typeface="Lobster"/>
              </a:rPr>
              <a:t>3</a:t>
            </a:r>
            <a:endParaRPr dirty="0" lang="ru-RU" sz="13800">
              <a:effectLst>
                <a:outerShdw algn="r" blurRad="50800" dir="10800000" dist="38100" rotWithShape="0">
                  <a:prstClr val="black">
                    <a:alpha val="40000"/>
                  </a:prstClr>
                </a:outerShdw>
              </a:effectLst>
              <a:latin charset="0" pitchFamily="2" typeface="Lobster"/>
            </a:endParaRPr>
          </a:p>
        </p:txBody>
      </p:sp>
    </p:spTree>
  </p:cSld>
  <p:clrMapOvr>
    <a:masterClrMapping/>
  </p:clrMapOvr>
  <p:transition advClick="0" advTm="15000"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grpId="0" id="5" nodeType="afterEffect" presetClass="entr" presetID="49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9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500"/>
                            </p:stCondLst>
                            <p:childTnLst>
                              <p:par>
                                <p:cTn decel="100000" fill="hold" grpId="0" id="12" nodeType="afterEffect" presetClass="entr" presetID="49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4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6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7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2000"/>
                            </p:stCondLst>
                            <p:childTnLst>
                              <p:par>
                                <p:cTn decel="100000" fill="hold" grpId="0" id="19" nodeType="afterEffect" presetClass="entr" presetID="49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1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2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3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4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3500"/>
                            </p:stCondLst>
                            <p:childTnLst>
                              <p:par>
                                <p:cTn fill="hold" id="26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2000" id="27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1" id="29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2000" id="3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1" id="32" nodeType="withEffect" presetClass="exit" presetID="10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dur="2000" id="33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2" id="35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2000" id="36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8">
                            <p:stCondLst>
                              <p:cond delay="5500"/>
                            </p:stCondLst>
                            <p:childTnLst>
                              <p:par>
                                <p:cTn accel="50000" decel="50000" fill="hold" id="39" nodeType="after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48148E-6 L -1.20816 1.48148E-6 " pathEditMode="relative" ptsTypes="AA" rAng="0">
                                      <p:cBhvr>
                                        <p:cTn dur="5000" fill="hold" id="40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41" nodeType="with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0.00278 L -0.32691 0.00278 " pathEditMode="relative" ptsTypes="AA" rAng="0">
                                      <p:cBhvr>
                                        <p:cTn dur="2000" fill="hold" id="42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43" nodeType="withEffect" presetClass="path" presetID="35" presetSubtype="0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.55556E-7 1.85185E-6 L -1.51198 1.85185E-6 " pathEditMode="relative" ptsTypes="AA" rAng="0">
                                      <p:cBhvr>
                                        <p:cTn dur="5000" fill="hold" id="44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6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45" nodeType="withEffect" presetClass="path" presetID="35" presetSubtype="0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937 0.00602 L -1.79687 0.00602 " pathEditMode="relative" ptsTypes="AA" rAng="0">
                                      <p:cBhvr>
                                        <p:cTn dur="5000" fill="hold" id="46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4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47" nodeType="withEffect" presetClass="path" presetID="35" presetSubtype="0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4.44444E-6 -1.11111E-6 L -2.09913 -1.11111E-6 " pathEditMode="relative" ptsTypes="AA" rAng="0">
                                      <p:cBhvr>
                                        <p:cTn dur="5000" fill="hold" id="48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0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49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5295 -4.81481E-6 L -3.05556E-6 -4.81481E-6 " pathEditMode="relative" ptsTypes="AA" rAng="0">
                                      <p:cBhvr>
                                        <p:cTn dur="5000" fill="hold" id="50" spd="-100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51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0938 2.22222E-6 L 5.55556E-7 2.22222E-6 " pathEditMode="relative" ptsTypes="AA" rAng="0">
                                      <p:cBhvr>
                                        <p:cTn dur="5000" fill="hold" id="52" spd="-100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5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53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0174 2.96296E-6 L 1.66667E-6 2.96296E-6 " pathEditMode="relative" ptsTypes="AA" rAng="0">
                                      <p:cBhvr>
                                        <p:cTn dur="5000" fill="hold" id="54" spd="-100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55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4879 2.22222E-6 L 3.88889E-6 2.22222E-6 " pathEditMode="relative" ptsTypes="AA" rAng="0">
                                      <p:cBhvr>
                                        <p:cTn dur="5000" fill="hold" id="56" spd="-100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4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57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2535 -4.07407E-6 L 1.38889E-6 -4.07407E-6 " pathEditMode="relative" ptsTypes="AA" rAng="0">
                                      <p:cBhvr>
                                        <p:cTn dur="5000" fill="hold" id="58" spd="-100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9">
                            <p:stCondLst>
                              <p:cond delay="15000"/>
                            </p:stCondLst>
                            <p:childTnLst>
                              <p:par>
                                <p:cTn accel="50000" decel="50000" fill="hold" id="60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C 0.07205 -0.00601 0.14427 -0.01203 0.20521 -0.02314 C 0.26615 -0.03426 0.32257 -0.04838 0.36562 -0.06666 C 0.40868 -0.08495 0.42621 -0.10301 0.46389 -0.13333 C 0.50156 -0.16365 0.54983 -0.2081 0.59149 -0.24838 C 0.63316 -0.28865 0.67344 -0.33171 0.71389 -0.37476 " pathEditMode="relative" ptsTypes="aaaaaA">
                                      <p:cBhvr>
                                        <p:cTn dur="2000" fill="hold" id="61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28"/>
      <p:bldP animBg="1" grpId="1" spid="28"/>
      <p:bldP animBg="1" grpId="0" spid="29"/>
      <p:bldP animBg="1" grpId="1" spid="29"/>
      <p:bldP animBg="1" grpId="0" spid="30"/>
      <p:bldP animBg="1" grpId="2" spid="3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048672"/>
          </a:xfrm>
          <a:prstGeom prst="rect">
            <a:avLst/>
          </a:prstGeom>
          <a:noFill/>
        </p:spPr>
      </p:pic>
      <p:pic>
        <p:nvPicPr>
          <p:cNvPr id="7" name="Picture 2" descr="C:\Users\8523~1\AppData\Local\Temp\Rar$DRa0.768\cloud104.png"/>
          <p:cNvPicPr>
            <a:picLocks noChangeAspect="1" noChangeArrowheads="1"/>
          </p:cNvPicPr>
          <p:nvPr/>
        </p:nvPicPr>
        <p:blipFill>
          <a:blip r:embed="rId3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7812360" y="908720"/>
            <a:ext cx="1152128" cy="1152128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28" name="Picture 4" descr="C:\Users\8523~1\AppData\Local\Temp\Rar$DRa0.768\mobileme.png"/>
          <p:cNvPicPr>
            <a:picLocks noChangeAspect="1" noChangeArrowheads="1"/>
          </p:cNvPicPr>
          <p:nvPr/>
        </p:nvPicPr>
        <p:blipFill>
          <a:blip r:embed="rId4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4860032" y="980728"/>
            <a:ext cx="986582" cy="86409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29" name="Picture 5" descr="C:\Users\8523~1\AppData\Local\Temp\Rar$DRa0.325\big39.png"/>
          <p:cNvPicPr>
            <a:picLocks noChangeAspect="1" noChangeArrowheads="1"/>
          </p:cNvPicPr>
          <p:nvPr/>
        </p:nvPicPr>
        <p:blipFill>
          <a:blip r:embed="rId5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3347864" y="1616085"/>
            <a:ext cx="1015985" cy="66078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8" name="Picture 6" descr="C:\Users\8523~1\AppData\Local\Temp\Rar$DRa0.325\dark4.png"/>
          <p:cNvPicPr>
            <a:picLocks noChangeAspect="1" noChangeArrowheads="1"/>
          </p:cNvPicPr>
          <p:nvPr/>
        </p:nvPicPr>
        <p:blipFill>
          <a:blip r:embed="rId6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2195736" y="1196752"/>
            <a:ext cx="741598" cy="50405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0" name="Picture 3" descr="C:\Users\8523~1\AppData\Local\Temp\Rar$DRa0.768\cloud34.png"/>
          <p:cNvPicPr>
            <a:picLocks noChangeAspect="1" noChangeArrowheads="1"/>
          </p:cNvPicPr>
          <p:nvPr/>
        </p:nvPicPr>
        <p:blipFill>
          <a:blip r:embed="rId7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467544" y="1401186"/>
            <a:ext cx="1170672" cy="73167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grpSp>
        <p:nvGrpSpPr>
          <p:cNvPr id="2" name="Группа 25"/>
          <p:cNvGrpSpPr/>
          <p:nvPr/>
        </p:nvGrpSpPr>
        <p:grpSpPr>
          <a:xfrm>
            <a:off x="0" y="-243408"/>
            <a:ext cx="8172400" cy="1211485"/>
            <a:chOff x="0" y="-14733"/>
            <a:chExt cx="8172400" cy="1211485"/>
          </a:xfrm>
        </p:grpSpPr>
        <p:grpSp>
          <p:nvGrpSpPr>
            <p:cNvPr id="3" name="Группа 37"/>
            <p:cNvGrpSpPr/>
            <p:nvPr/>
          </p:nvGrpSpPr>
          <p:grpSpPr>
            <a:xfrm>
              <a:off x="0" y="332656"/>
              <a:ext cx="8172400" cy="864096"/>
              <a:chOff x="0" y="1700808"/>
              <a:chExt cx="8316415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endParaRPr lang="ru-RU" sz="44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30" name="Нашивка 29"/>
              <p:cNvSpPr/>
              <p:nvPr/>
            </p:nvSpPr>
            <p:spPr>
              <a:xfrm rot="10800000">
                <a:off x="7143984" y="1700808"/>
                <a:ext cx="1172431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0066"/>
              </a:solidFill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Прямоугольник 27"/>
            <p:cNvSpPr/>
            <p:nvPr/>
          </p:nvSpPr>
          <p:spPr>
            <a:xfrm>
              <a:off x="98389" y="-14733"/>
              <a:ext cx="7497947" cy="1211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ru-RU" sz="4800" dirty="0" smtClean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rPr>
                <a:t>Угадай страну по достопримечательности</a:t>
              </a:r>
              <a:endParaRPr lang="ru-RU" sz="4800" dirty="0">
                <a:ln w="18415" cmpd="sng">
                  <a:noFill/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/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endParaRPr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0" y="4869160"/>
            <a:ext cx="9144000" cy="165618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0" y="5013176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C:\Users\Александр\Desktop\france_flag_with_flagpole_2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19840" y="5013176"/>
            <a:ext cx="1795496" cy="1346622"/>
          </a:xfrm>
          <a:prstGeom prst="rect">
            <a:avLst/>
          </a:prstGeom>
          <a:noFill/>
        </p:spPr>
      </p:pic>
      <p:pic>
        <p:nvPicPr>
          <p:cNvPr id="1030" name="Picture 6" descr="C:\Users\Александр\Desktop\spain_flag_with_flagpole_2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36838" y="5040560"/>
            <a:ext cx="1787690" cy="1340768"/>
          </a:xfrm>
          <a:prstGeom prst="rect">
            <a:avLst/>
          </a:prstGeom>
          <a:noFill/>
        </p:spPr>
      </p:pic>
      <p:pic>
        <p:nvPicPr>
          <p:cNvPr id="1031" name="Picture 7" descr="C:\Users\Александр\Desktop\canada_flag_with_flagpole_2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00192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2" name="Picture 8" descr="C:\Users\Александр\Desktop\germany_flag_with_flagpole_2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88566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3" name="Picture 9" descr="C:\Users\Александр\Desktop\japan_flag_with_flagpole_2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20414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4" name="Picture 10" descr="C:\Users\Александр\Desktop\united_states_of_america_flag_with_flagpole_2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39752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5" name="Picture 11" descr="C:\Users\Александр\Desktop\england_flag_with_flagpole_256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71600" y="5013176"/>
            <a:ext cx="1787690" cy="1340768"/>
          </a:xfrm>
          <a:prstGeom prst="rect">
            <a:avLst/>
          </a:prstGeom>
          <a:noFill/>
        </p:spPr>
      </p:pic>
      <p:sp>
        <p:nvSpPr>
          <p:cNvPr id="55" name="Умножение 54"/>
          <p:cNvSpPr/>
          <p:nvPr/>
        </p:nvSpPr>
        <p:spPr>
          <a:xfrm>
            <a:off x="2051720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Умножение 55"/>
          <p:cNvSpPr/>
          <p:nvPr/>
        </p:nvSpPr>
        <p:spPr>
          <a:xfrm>
            <a:off x="3419872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Умножение 56"/>
          <p:cNvSpPr/>
          <p:nvPr/>
        </p:nvSpPr>
        <p:spPr>
          <a:xfrm>
            <a:off x="4788024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Умножение 57"/>
          <p:cNvSpPr/>
          <p:nvPr/>
        </p:nvSpPr>
        <p:spPr>
          <a:xfrm>
            <a:off x="6156176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Умножение 58"/>
          <p:cNvSpPr/>
          <p:nvPr/>
        </p:nvSpPr>
        <p:spPr>
          <a:xfrm>
            <a:off x="7380312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Умножение 59"/>
          <p:cNvSpPr/>
          <p:nvPr/>
        </p:nvSpPr>
        <p:spPr>
          <a:xfrm>
            <a:off x="8604448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7" name="Picture 13" descr="http://www.ugorod.kr.ua/userfiles/novosti2/images/%D0%B3%D0%B0%D0%BB%D0%BE%D1%87%D0%BA%D0%B0(46)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085184"/>
            <a:ext cx="432048" cy="400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3" name="Скругленная прямоугольная выноска 72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Rain Tungsten Medium" pitchFamily="2" charset="0"/>
                <a:cs typeface="Rain Tungsten Medium" pitchFamily="2" charset="0"/>
              </a:rPr>
              <a:t>Что это за страна ?</a:t>
            </a:r>
          </a:p>
          <a:p>
            <a:pPr algn="ctr"/>
            <a:r>
              <a:rPr lang="ru-RU" sz="2800" dirty="0" smtClean="0">
                <a:latin typeface="Rain Tungsten Medium" pitchFamily="2" charset="0"/>
                <a:cs typeface="Rain Tungsten Medium" pitchFamily="2" charset="0"/>
              </a:rPr>
              <a:t>(выбери правильный флаг)</a:t>
            </a:r>
            <a:endParaRPr lang="ru-RU" sz="2800" dirty="0"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74" name="Скругленная прямоугольная выноска 73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Верно ! Это Франция !</a:t>
            </a:r>
            <a:endParaRPr lang="ru-RU" sz="3600" dirty="0"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75" name="Скругленная прямоугольная выноска 74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Продолжим свой путь !</a:t>
            </a:r>
            <a:endParaRPr lang="ru-RU" sz="3600" dirty="0">
              <a:latin typeface="Rain Tungsten Medium" pitchFamily="2" charset="0"/>
              <a:cs typeface="Rain Tungsten Medium" pitchFamily="2" charset="0"/>
            </a:endParaRPr>
          </a:p>
        </p:txBody>
      </p:sp>
      <p:pic>
        <p:nvPicPr>
          <p:cNvPr id="7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 r="57967" b="59662"/>
          <a:stretch>
            <a:fillRect/>
          </a:stretch>
        </p:blipFill>
        <p:spPr bwMode="auto">
          <a:xfrm>
            <a:off x="5076056" y="2060848"/>
            <a:ext cx="4067944" cy="2223864"/>
          </a:xfrm>
          <a:prstGeom prst="rect">
            <a:avLst/>
          </a:prstGeom>
          <a:noFill/>
        </p:spPr>
      </p:pic>
      <p:sp>
        <p:nvSpPr>
          <p:cNvPr id="37" name="Прямоугольник с двумя скругленными соседними углами 36"/>
          <p:cNvSpPr/>
          <p:nvPr/>
        </p:nvSpPr>
        <p:spPr>
          <a:xfrm>
            <a:off x="0" y="4509120"/>
            <a:ext cx="9144000" cy="36004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2" name="Picture 2" descr="C:\Users\Александр\Desktop\france_flag_with_flagpole_2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88339" y="2132856"/>
            <a:ext cx="3427677" cy="2570758"/>
          </a:xfrm>
          <a:prstGeom prst="rect">
            <a:avLst/>
          </a:prstGeom>
          <a:noFill/>
        </p:spPr>
      </p:pic>
      <p:pic>
        <p:nvPicPr>
          <p:cNvPr id="1038" name="Picture 14" descr="C:\Users\8523~1\AppData\Local\Temp\Rar$DRa0.115\landing2.png"/>
          <p:cNvPicPr>
            <a:picLocks noChangeAspect="1" noChangeArrowheads="1"/>
          </p:cNvPicPr>
          <p:nvPr/>
        </p:nvPicPr>
        <p:blipFill>
          <a:blip r:embed="rId16" cstate="print">
            <a:lum bright="-40000" contrast="40000"/>
          </a:blip>
          <a:srcRect/>
          <a:stretch>
            <a:fillRect/>
          </a:stretch>
        </p:blipFill>
        <p:spPr bwMode="auto">
          <a:xfrm rot="20094376">
            <a:off x="-2140186" y="1144797"/>
            <a:ext cx="1837294" cy="183729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6" descr="C:\Users\8523~1\AppData\Local\Temp\Rar$DR00.962\eiffel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23528" y="1052736"/>
            <a:ext cx="2088232" cy="3446399"/>
          </a:xfrm>
          <a:prstGeom prst="rect">
            <a:avLst/>
          </a:prstGeom>
          <a:noFill/>
        </p:spPr>
      </p:pic>
      <p:pic>
        <p:nvPicPr>
          <p:cNvPr id="1027" name="Picture 3" descr="C:\Users\8523~1\AppData\Local\Temp\Rar$DRa0.768\cloud34.png"/>
          <p:cNvPicPr>
            <a:picLocks noChangeAspect="1" noChangeArrowheads="1"/>
          </p:cNvPicPr>
          <p:nvPr/>
        </p:nvPicPr>
        <p:blipFill>
          <a:blip r:embed="rId18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6372200" y="1545202"/>
            <a:ext cx="864096" cy="54006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037 C 0.12535 -0.01296 0.2507 -0.02222 0.3382 0.00024 C 0.42604 0.02292 0.4757 0.08125 0.52622 0.13195 C 0.57639 0.18264 0.60886 0.24352 0.64115 0.3044 " pathEditMode="relative" rAng="0" ptsTypes="aaaA">
                                      <p:cBhvr>
                                        <p:cTn id="11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115 0.3044 C 0.74028 0.3007 0.83942 0.29722 0.91181 0.28148 C 0.98421 0.26574 1.0132 0.25741 1.07553 0.21019 C 1.13785 0.16296 1.23542 0.05417 1.28594 -0.00139 C 1.33646 -0.05694 1.35765 -0.09004 1.379 -0.12315 " pathEditMode="relative" ptsTypes="aaaaA">
                                      <p:cBhvr>
                                        <p:cTn id="69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73" grpId="0" animBg="1"/>
      <p:bldP spid="74" grpId="0" animBg="1"/>
      <p:bldP spid="7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04867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0" y="4869160"/>
            <a:ext cx="9144000" cy="165618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0" y="5013176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C:\Users\Александр\Desktop\france_flag_with_flagpole_2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9840" y="5013176"/>
            <a:ext cx="1795496" cy="1346622"/>
          </a:xfrm>
          <a:prstGeom prst="rect">
            <a:avLst/>
          </a:prstGeom>
          <a:noFill/>
        </p:spPr>
      </p:pic>
      <p:pic>
        <p:nvPicPr>
          <p:cNvPr id="1030" name="Picture 6" descr="C:\Users\Александр\Desktop\spain_flag_with_flagpole_2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36838" y="5040560"/>
            <a:ext cx="1787690" cy="1340768"/>
          </a:xfrm>
          <a:prstGeom prst="rect">
            <a:avLst/>
          </a:prstGeom>
          <a:noFill/>
        </p:spPr>
      </p:pic>
      <p:pic>
        <p:nvPicPr>
          <p:cNvPr id="1031" name="Picture 7" descr="C:\Users\Александр\Desktop\canada_flag_with_flagpole_2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2" name="Picture 8" descr="C:\Users\Александр\Desktop\germany_flag_with_flagpole_2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88566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3" name="Picture 9" descr="C:\Users\Александр\Desktop\japan_flag_with_flagpole_2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20414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4" name="Picture 10" descr="C:\Users\Александр\Desktop\united_states_of_america_flag_with_flagpole_2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752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5" name="Picture 11" descr="C:\Users\Александр\Desktop\england_flag_with_flagpole_2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5013176"/>
            <a:ext cx="1787690" cy="1340768"/>
          </a:xfrm>
          <a:prstGeom prst="rect">
            <a:avLst/>
          </a:prstGeom>
          <a:noFill/>
        </p:spPr>
      </p:pic>
      <p:sp>
        <p:nvSpPr>
          <p:cNvPr id="55" name="Умножение 54"/>
          <p:cNvSpPr/>
          <p:nvPr/>
        </p:nvSpPr>
        <p:spPr>
          <a:xfrm>
            <a:off x="2051720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Умножение 55"/>
          <p:cNvSpPr/>
          <p:nvPr/>
        </p:nvSpPr>
        <p:spPr>
          <a:xfrm>
            <a:off x="3419872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Умножение 56"/>
          <p:cNvSpPr/>
          <p:nvPr/>
        </p:nvSpPr>
        <p:spPr>
          <a:xfrm>
            <a:off x="4788024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Умножение 57"/>
          <p:cNvSpPr/>
          <p:nvPr/>
        </p:nvSpPr>
        <p:spPr>
          <a:xfrm>
            <a:off x="6156176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Умножение 58"/>
          <p:cNvSpPr/>
          <p:nvPr/>
        </p:nvSpPr>
        <p:spPr>
          <a:xfrm>
            <a:off x="755576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Умножение 59"/>
          <p:cNvSpPr/>
          <p:nvPr/>
        </p:nvSpPr>
        <p:spPr>
          <a:xfrm>
            <a:off x="8604448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7" name="Picture 13" descr="http://www.ugorod.kr.ua/userfiles/novosti2/images/%D0%B3%D0%B0%D0%BB%D0%BE%D1%87%D0%BA%D0%B0(46)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5085184"/>
            <a:ext cx="432048" cy="400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3" name="Скругленная прямоугольная выноска 72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Rain Tungsten Medium" pitchFamily="2" charset="0"/>
                <a:cs typeface="Rain Tungsten Medium" pitchFamily="2" charset="0"/>
              </a:rPr>
              <a:t>Что это за страна ?</a:t>
            </a:r>
          </a:p>
          <a:p>
            <a:pPr algn="ctr"/>
            <a:r>
              <a:rPr lang="ru-RU" sz="2800" dirty="0" smtClean="0">
                <a:latin typeface="Rain Tungsten Medium" pitchFamily="2" charset="0"/>
                <a:cs typeface="Rain Tungsten Medium" pitchFamily="2" charset="0"/>
              </a:rPr>
              <a:t>(выбери правильный флаг)</a:t>
            </a:r>
            <a:endParaRPr lang="ru-RU" sz="2800" dirty="0"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74" name="Скругленная прямоугольная выноска 73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Верно ! Это Канада!</a:t>
            </a:r>
            <a:endParaRPr lang="ru-RU" sz="3600" dirty="0"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75" name="Скругленная прямоугольная выноска 74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Продолжим свой путь !</a:t>
            </a:r>
            <a:endParaRPr lang="ru-RU" sz="3600" dirty="0">
              <a:latin typeface="Rain Tungsten Medium" pitchFamily="2" charset="0"/>
              <a:cs typeface="Rain Tungsten Medium" pitchFamily="2" charset="0"/>
            </a:endParaRPr>
          </a:p>
        </p:txBody>
      </p:sp>
      <p:pic>
        <p:nvPicPr>
          <p:cNvPr id="7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 r="57967" b="59662"/>
          <a:stretch>
            <a:fillRect/>
          </a:stretch>
        </p:blipFill>
        <p:spPr bwMode="auto">
          <a:xfrm>
            <a:off x="5076056" y="2060848"/>
            <a:ext cx="4067944" cy="2151856"/>
          </a:xfrm>
          <a:prstGeom prst="rect">
            <a:avLst/>
          </a:prstGeom>
          <a:noFill/>
        </p:spPr>
      </p:pic>
      <p:sp>
        <p:nvSpPr>
          <p:cNvPr id="29" name="Прямоугольник с двумя скругленными соседними углами 28"/>
          <p:cNvSpPr/>
          <p:nvPr/>
        </p:nvSpPr>
        <p:spPr>
          <a:xfrm>
            <a:off x="0" y="4509120"/>
            <a:ext cx="9144000" cy="36004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Picture 7" descr="C:\Users\Александр\Desktop\canada_flag_with_flagpole_2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132856"/>
            <a:ext cx="3384376" cy="2592288"/>
          </a:xfrm>
          <a:prstGeom prst="rect">
            <a:avLst/>
          </a:prstGeom>
          <a:noFill/>
        </p:spPr>
      </p:pic>
      <p:pic>
        <p:nvPicPr>
          <p:cNvPr id="30" name="Picture 2" descr="C:\Users\8523~1\AppData\Local\Temp\Rar$DRa0.768\cloud104.png"/>
          <p:cNvPicPr>
            <a:picLocks noChangeAspect="1" noChangeArrowheads="1"/>
          </p:cNvPicPr>
          <p:nvPr/>
        </p:nvPicPr>
        <p:blipFill>
          <a:blip r:embed="rId11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7812360" y="620688"/>
            <a:ext cx="1152128" cy="1152128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1" name="Picture 4" descr="C:\Users\8523~1\AppData\Local\Temp\Rar$DRa0.768\mobileme.png"/>
          <p:cNvPicPr>
            <a:picLocks noChangeAspect="1" noChangeArrowheads="1"/>
          </p:cNvPicPr>
          <p:nvPr/>
        </p:nvPicPr>
        <p:blipFill>
          <a:blip r:embed="rId12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4860032" y="692696"/>
            <a:ext cx="986582" cy="86409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2" name="Picture 5" descr="C:\Users\8523~1\AppData\Local\Temp\Rar$DRa0.325\big39.png"/>
          <p:cNvPicPr>
            <a:picLocks noChangeAspect="1" noChangeArrowheads="1"/>
          </p:cNvPicPr>
          <p:nvPr/>
        </p:nvPicPr>
        <p:blipFill>
          <a:blip r:embed="rId13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3347864" y="1328053"/>
            <a:ext cx="1015985" cy="66078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3" name="Picture 6" descr="C:\Users\8523~1\AppData\Local\Temp\Rar$DRa0.325\dark4.png"/>
          <p:cNvPicPr>
            <a:picLocks noChangeAspect="1" noChangeArrowheads="1"/>
          </p:cNvPicPr>
          <p:nvPr/>
        </p:nvPicPr>
        <p:blipFill>
          <a:blip r:embed="rId14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2195736" y="908720"/>
            <a:ext cx="741598" cy="50405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7" name="Picture 3" descr="C:\Users\8523~1\AppData\Local\Temp\Rar$DRa0.768\cloud34.png"/>
          <p:cNvPicPr>
            <a:picLocks noChangeAspect="1" noChangeArrowheads="1"/>
          </p:cNvPicPr>
          <p:nvPr/>
        </p:nvPicPr>
        <p:blipFill>
          <a:blip r:embed="rId15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467544" y="1113154"/>
            <a:ext cx="1170672" cy="73167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8" name="Picture 3" descr="C:\Users\8523~1\AppData\Local\Temp\Rar$DRa0.768\cloud34.png"/>
          <p:cNvPicPr>
            <a:picLocks noChangeAspect="1" noChangeArrowheads="1"/>
          </p:cNvPicPr>
          <p:nvPr/>
        </p:nvPicPr>
        <p:blipFill>
          <a:blip r:embed="rId16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6372200" y="1257170"/>
            <a:ext cx="864096" cy="54006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38" name="Picture 14" descr="C:\Users\8523~1\AppData\Local\Temp\Rar$DRa0.115\landing2.png"/>
          <p:cNvPicPr>
            <a:picLocks noChangeAspect="1" noChangeArrowheads="1"/>
          </p:cNvPicPr>
          <p:nvPr/>
        </p:nvPicPr>
        <p:blipFill>
          <a:blip r:embed="rId17" cstate="print">
            <a:lum bright="-40000" contrast="40000"/>
          </a:blip>
          <a:srcRect/>
          <a:stretch>
            <a:fillRect/>
          </a:stretch>
        </p:blipFill>
        <p:spPr bwMode="auto">
          <a:xfrm rot="20094376">
            <a:off x="-2140186" y="1144797"/>
            <a:ext cx="1837294" cy="183729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5" descr="C:\Users\8523~1\AppData\Local\Temp\Rar$DR00.962\canadian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61392" y="1502155"/>
            <a:ext cx="2654424" cy="30069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C 0.13455 -0.00926 0.26927 -0.01852 0.3632 0.00394 C 0.45764 0.02662 0.51094 0.08495 0.56511 0.13565 C 0.6191 0.18634 0.654 0.24722 0.68872 0.3081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4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871 0.3081 C 0.78784 0.3044 0.88698 0.30093 0.95937 0.28519 C 1.03177 0.26945 1.06076 0.26111 1.12309 0.21389 C 1.18541 0.16667 1.28298 0.05787 1.3335 0.00232 C 1.38403 -0.05324 1.40521 -0.08634 1.42656 -0.11944 " pathEditMode="relative" rAng="0" ptsTypes="aaaaA">
                                      <p:cBhvr>
                                        <p:cTn id="118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73" grpId="0" animBg="1"/>
      <p:bldP spid="74" grpId="0" animBg="1"/>
      <p:bldP spid="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5446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309320"/>
            <a:ext cx="9144000" cy="620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с двумя вырезанными противолежащими углами 28"/>
          <p:cNvSpPr/>
          <p:nvPr/>
        </p:nvSpPr>
        <p:spPr>
          <a:xfrm>
            <a:off x="560482" y="620688"/>
            <a:ext cx="7992888" cy="880740"/>
          </a:xfrm>
          <a:prstGeom prst="snip2DiagRect">
            <a:avLst>
              <a:gd name="adj1" fmla="val 0"/>
              <a:gd name="adj2" fmla="val 13185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Рейтинг численности населения стран</a:t>
            </a:r>
            <a:endParaRPr lang="ru-RU" sz="48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 rot="19856144">
            <a:off x="7877901" y="1338518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 rot="19856144">
            <a:off x="317059" y="690445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0" name="Прямая соединительная линия 59"/>
          <p:cNvCxnSpPr>
            <a:stCxn id="57" idx="3"/>
          </p:cNvCxnSpPr>
          <p:nvPr/>
        </p:nvCxnSpPr>
        <p:spPr>
          <a:xfrm>
            <a:off x="2170130" y="2204864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56" idx="3"/>
          </p:cNvCxnSpPr>
          <p:nvPr/>
        </p:nvCxnSpPr>
        <p:spPr>
          <a:xfrm>
            <a:off x="2656973" y="2636912"/>
            <a:ext cx="787489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6551712" y="6093296"/>
            <a:ext cx="781182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047656" y="5661248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5111552" y="4797152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50" idx="3"/>
          </p:cNvCxnSpPr>
          <p:nvPr/>
        </p:nvCxnSpPr>
        <p:spPr>
          <a:xfrm>
            <a:off x="5578027" y="5229200"/>
            <a:ext cx="829669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55" idx="3"/>
          </p:cNvCxnSpPr>
          <p:nvPr/>
        </p:nvCxnSpPr>
        <p:spPr>
          <a:xfrm>
            <a:off x="3143815" y="3068960"/>
            <a:ext cx="732695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54" idx="3"/>
          </p:cNvCxnSpPr>
          <p:nvPr/>
        </p:nvCxnSpPr>
        <p:spPr>
          <a:xfrm>
            <a:off x="3630658" y="3501008"/>
            <a:ext cx="821916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>
            <a:stCxn id="53" idx="3"/>
          </p:cNvCxnSpPr>
          <p:nvPr/>
        </p:nvCxnSpPr>
        <p:spPr>
          <a:xfrm>
            <a:off x="4117501" y="3933056"/>
            <a:ext cx="839129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>
            <a:stCxn id="52" idx="3"/>
          </p:cNvCxnSpPr>
          <p:nvPr/>
        </p:nvCxnSpPr>
        <p:spPr>
          <a:xfrm>
            <a:off x="4604342" y="4365104"/>
            <a:ext cx="784336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951312" y="191683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1,330,044,544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455368" y="240172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303,824,640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87416" y="283377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141,927,297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427984" y="328498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127,288,419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967536" y="369786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82,369,552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99584" y="414908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64,057,790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03640" y="458112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60,943,912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407696" y="501317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58,145,320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839744" y="544522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40,491,052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43800" y="585810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33,212,696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0" y="5066020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23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0" y="2473732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0" y="2905780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8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0" y="333782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10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0" y="3769876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14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0" y="4201924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21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0" y="4633972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22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0" y="549806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30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0" y="1988840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0" y="5877272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37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Прямоугольник с одним скругленным углом 56"/>
          <p:cNvSpPr/>
          <p:nvPr/>
        </p:nvSpPr>
        <p:spPr>
          <a:xfrm>
            <a:off x="539552" y="1988840"/>
            <a:ext cx="163057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Китай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6" name="Прямоугольник с одним скругленным углом 55"/>
          <p:cNvSpPr/>
          <p:nvPr/>
        </p:nvSpPr>
        <p:spPr>
          <a:xfrm>
            <a:off x="539552" y="2420888"/>
            <a:ext cx="2117421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США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5" name="Прямоугольник с одним скругленным углом 54"/>
          <p:cNvSpPr/>
          <p:nvPr/>
        </p:nvSpPr>
        <p:spPr>
          <a:xfrm>
            <a:off x="539552" y="2852936"/>
            <a:ext cx="2604263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Россия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4" name="Прямоугольник с одним скругленным углом 53"/>
          <p:cNvSpPr/>
          <p:nvPr/>
        </p:nvSpPr>
        <p:spPr>
          <a:xfrm>
            <a:off x="539552" y="3284984"/>
            <a:ext cx="3091106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Япония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3" name="Прямоугольник с одним скругленным углом 52"/>
          <p:cNvSpPr/>
          <p:nvPr/>
        </p:nvSpPr>
        <p:spPr>
          <a:xfrm>
            <a:off x="539553" y="3717032"/>
            <a:ext cx="357794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Германия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2" name="Прямоугольник с одним скругленным углом 51"/>
          <p:cNvSpPr/>
          <p:nvPr/>
        </p:nvSpPr>
        <p:spPr>
          <a:xfrm>
            <a:off x="539552" y="4149080"/>
            <a:ext cx="4064790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Франция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1" name="Прямоугольник с одним скругленным углом 50"/>
          <p:cNvSpPr/>
          <p:nvPr/>
        </p:nvSpPr>
        <p:spPr>
          <a:xfrm>
            <a:off x="539553" y="4581128"/>
            <a:ext cx="4551632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Англия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0" name="Прямоугольник с одним скругленным углом 49"/>
          <p:cNvSpPr/>
          <p:nvPr/>
        </p:nvSpPr>
        <p:spPr>
          <a:xfrm>
            <a:off x="539552" y="5013176"/>
            <a:ext cx="5038475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Италия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49" name="Прямоугольник с одним скругленным углом 48"/>
          <p:cNvSpPr/>
          <p:nvPr/>
        </p:nvSpPr>
        <p:spPr>
          <a:xfrm>
            <a:off x="539552" y="5445224"/>
            <a:ext cx="552531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Испания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41" name="Прямоугольник с одним скругленным углом 40"/>
          <p:cNvSpPr/>
          <p:nvPr/>
        </p:nvSpPr>
        <p:spPr>
          <a:xfrm>
            <a:off x="539553" y="5877272"/>
            <a:ext cx="60121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Канада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pic>
        <p:nvPicPr>
          <p:cNvPr id="10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cxnSp>
        <p:nvCxnSpPr>
          <p:cNvPr id="59" name="Прямая соединительная линия 58"/>
          <p:cNvCxnSpPr/>
          <p:nvPr/>
        </p:nvCxnSpPr>
        <p:spPr>
          <a:xfrm flipV="1">
            <a:off x="539552" y="1844824"/>
            <a:ext cx="0" cy="4464496"/>
          </a:xfrm>
          <a:prstGeom prst="line">
            <a:avLst/>
          </a:prstGeom>
          <a:ln>
            <a:solidFill>
              <a:srgbClr val="FF0066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" name="Овал 60"/>
          <p:cNvSpPr/>
          <p:nvPr/>
        </p:nvSpPr>
        <p:spPr>
          <a:xfrm>
            <a:off x="467544" y="1700808"/>
            <a:ext cx="144016" cy="1440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000"/>
                            </p:stCondLst>
                            <p:childTnLst>
                              <p:par>
                                <p:cTn id="1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000"/>
                            </p:stCondLst>
                            <p:childTnLst>
                              <p:par>
                                <p:cTn id="16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"/>
                            </p:stCondLst>
                            <p:childTnLst>
                              <p:par>
                                <p:cTn id="1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000"/>
                            </p:stCondLst>
                            <p:childTnLst>
                              <p:par>
                                <p:cTn id="19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0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500"/>
                            </p:stCondLst>
                            <p:childTnLst>
                              <p:par>
                                <p:cTn id="20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57" grpId="0" animBg="1"/>
      <p:bldP spid="56" grpId="0" animBg="1"/>
      <p:bldP spid="55" grpId="0" animBg="1"/>
      <p:bldP spid="54" grpId="0" animBg="1"/>
      <p:bldP spid="53" grpId="0" animBg="1"/>
      <p:bldP spid="52" grpId="0" animBg="1"/>
      <p:bldP spid="51" grpId="0" animBg="1"/>
      <p:bldP spid="50" grpId="0" animBg="1"/>
      <p:bldP spid="49" grpId="0" animBg="1"/>
      <p:bldP spid="41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04867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0" y="4869160"/>
            <a:ext cx="9144000" cy="165618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0" y="5013176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C:\Users\Александр\Desktop\france_flag_with_flagpole_2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9840" y="5013176"/>
            <a:ext cx="1795496" cy="1346622"/>
          </a:xfrm>
          <a:prstGeom prst="rect">
            <a:avLst/>
          </a:prstGeom>
          <a:noFill/>
        </p:spPr>
      </p:pic>
      <p:pic>
        <p:nvPicPr>
          <p:cNvPr id="1030" name="Picture 6" descr="C:\Users\Александр\Desktop\spain_flag_with_flagpole_2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36838" y="5040560"/>
            <a:ext cx="1787690" cy="1340768"/>
          </a:xfrm>
          <a:prstGeom prst="rect">
            <a:avLst/>
          </a:prstGeom>
          <a:noFill/>
        </p:spPr>
      </p:pic>
      <p:pic>
        <p:nvPicPr>
          <p:cNvPr id="1031" name="Picture 7" descr="C:\Users\Александр\Desktop\canada_flag_with_flagpole_2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2" name="Picture 8" descr="C:\Users\Александр\Desktop\germany_flag_with_flagpole_2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88566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3" name="Picture 9" descr="C:\Users\Александр\Desktop\japan_flag_with_flagpole_2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20414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4" name="Picture 10" descr="C:\Users\Александр\Desktop\united_states_of_america_flag_with_flagpole_2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752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5" name="Picture 11" descr="C:\Users\Александр\Desktop\england_flag_with_flagpole_2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5013176"/>
            <a:ext cx="1787690" cy="1340768"/>
          </a:xfrm>
          <a:prstGeom prst="rect">
            <a:avLst/>
          </a:prstGeom>
          <a:noFill/>
        </p:spPr>
      </p:pic>
      <p:sp>
        <p:nvSpPr>
          <p:cNvPr id="55" name="Умножение 54"/>
          <p:cNvSpPr/>
          <p:nvPr/>
        </p:nvSpPr>
        <p:spPr>
          <a:xfrm>
            <a:off x="7380312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Умножение 55"/>
          <p:cNvSpPr/>
          <p:nvPr/>
        </p:nvSpPr>
        <p:spPr>
          <a:xfrm>
            <a:off x="3419872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Умножение 56"/>
          <p:cNvSpPr/>
          <p:nvPr/>
        </p:nvSpPr>
        <p:spPr>
          <a:xfrm>
            <a:off x="4788024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Умножение 57"/>
          <p:cNvSpPr/>
          <p:nvPr/>
        </p:nvSpPr>
        <p:spPr>
          <a:xfrm>
            <a:off x="6156176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Умножение 58"/>
          <p:cNvSpPr/>
          <p:nvPr/>
        </p:nvSpPr>
        <p:spPr>
          <a:xfrm>
            <a:off x="755576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Умножение 59"/>
          <p:cNvSpPr/>
          <p:nvPr/>
        </p:nvSpPr>
        <p:spPr>
          <a:xfrm>
            <a:off x="8604448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7" name="Picture 13" descr="http://www.ugorod.kr.ua/userfiles/novosti2/images/%D0%B3%D0%B0%D0%BB%D0%BE%D1%87%D0%BA%D0%B0(46)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5085184"/>
            <a:ext cx="432048" cy="400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3" name="Скругленная прямоугольная выноска 72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Rain Tungsten Medium" pitchFamily="2" charset="0"/>
                <a:cs typeface="Rain Tungsten Medium" pitchFamily="2" charset="0"/>
              </a:rPr>
              <a:t>Что это за страна ?</a:t>
            </a:r>
          </a:p>
          <a:p>
            <a:pPr algn="ctr"/>
            <a:r>
              <a:rPr lang="ru-RU" sz="2800" dirty="0" smtClean="0">
                <a:latin typeface="Rain Tungsten Medium" pitchFamily="2" charset="0"/>
                <a:cs typeface="Rain Tungsten Medium" pitchFamily="2" charset="0"/>
              </a:rPr>
              <a:t>(выбери правильный флаг)</a:t>
            </a:r>
            <a:endParaRPr lang="ru-RU" sz="2800" dirty="0"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74" name="Скругленная прямоугольная выноска 73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Верно ! Это Англия!</a:t>
            </a:r>
            <a:endParaRPr lang="ru-RU" sz="3600" dirty="0"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75" name="Скругленная прямоугольная выноска 74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Продолжим свой путь !</a:t>
            </a:r>
            <a:endParaRPr lang="ru-RU" sz="3600" dirty="0">
              <a:latin typeface="Rain Tungsten Medium" pitchFamily="2" charset="0"/>
              <a:cs typeface="Rain Tungsten Medium" pitchFamily="2" charset="0"/>
            </a:endParaRPr>
          </a:p>
        </p:txBody>
      </p:sp>
      <p:pic>
        <p:nvPicPr>
          <p:cNvPr id="7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 r="57967" b="59662"/>
          <a:stretch>
            <a:fillRect/>
          </a:stretch>
        </p:blipFill>
        <p:spPr bwMode="auto">
          <a:xfrm>
            <a:off x="5076056" y="1412776"/>
            <a:ext cx="4067944" cy="2439888"/>
          </a:xfrm>
          <a:prstGeom prst="rect">
            <a:avLst/>
          </a:prstGeom>
          <a:noFill/>
        </p:spPr>
      </p:pic>
      <p:sp>
        <p:nvSpPr>
          <p:cNvPr id="29" name="Прямоугольник с двумя скругленными соседними углами 28"/>
          <p:cNvSpPr/>
          <p:nvPr/>
        </p:nvSpPr>
        <p:spPr>
          <a:xfrm>
            <a:off x="0" y="4509120"/>
            <a:ext cx="9144000" cy="36004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Picture 11" descr="C:\Users\Александр\Desktop\england_flag_with_flagpole_2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5576" y="2204864"/>
            <a:ext cx="3312368" cy="2484277"/>
          </a:xfrm>
          <a:prstGeom prst="rect">
            <a:avLst/>
          </a:prstGeom>
          <a:noFill/>
        </p:spPr>
      </p:pic>
      <p:pic>
        <p:nvPicPr>
          <p:cNvPr id="30" name="Picture 2" descr="C:\Users\8523~1\AppData\Local\Temp\Rar$DRa0.768\cloud104.png"/>
          <p:cNvPicPr>
            <a:picLocks noChangeAspect="1" noChangeArrowheads="1"/>
          </p:cNvPicPr>
          <p:nvPr/>
        </p:nvPicPr>
        <p:blipFill>
          <a:blip r:embed="rId11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7812360" y="620688"/>
            <a:ext cx="1152128" cy="1152128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1" name="Picture 4" descr="C:\Users\8523~1\AppData\Local\Temp\Rar$DRa0.768\mobileme.png"/>
          <p:cNvPicPr>
            <a:picLocks noChangeAspect="1" noChangeArrowheads="1"/>
          </p:cNvPicPr>
          <p:nvPr/>
        </p:nvPicPr>
        <p:blipFill>
          <a:blip r:embed="rId12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4860032" y="692696"/>
            <a:ext cx="986582" cy="86409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2" name="Picture 5" descr="C:\Users\8523~1\AppData\Local\Temp\Rar$DRa0.325\big39.png"/>
          <p:cNvPicPr>
            <a:picLocks noChangeAspect="1" noChangeArrowheads="1"/>
          </p:cNvPicPr>
          <p:nvPr/>
        </p:nvPicPr>
        <p:blipFill>
          <a:blip r:embed="rId13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3347864" y="1328053"/>
            <a:ext cx="1015985" cy="66078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3" name="Picture 6" descr="C:\Users\8523~1\AppData\Local\Temp\Rar$DRa0.325\dark4.png"/>
          <p:cNvPicPr>
            <a:picLocks noChangeAspect="1" noChangeArrowheads="1"/>
          </p:cNvPicPr>
          <p:nvPr/>
        </p:nvPicPr>
        <p:blipFill>
          <a:blip r:embed="rId14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2195736" y="908720"/>
            <a:ext cx="741598" cy="50405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9" name="Picture 3" descr="C:\Users\8523~1\AppData\Local\Temp\Rar$DRa0.768\cloud34.png"/>
          <p:cNvPicPr>
            <a:picLocks noChangeAspect="1" noChangeArrowheads="1"/>
          </p:cNvPicPr>
          <p:nvPr/>
        </p:nvPicPr>
        <p:blipFill>
          <a:blip r:embed="rId15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467544" y="1113154"/>
            <a:ext cx="1170672" cy="73167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0" name="Picture 3" descr="C:\Users\8523~1\AppData\Local\Temp\Rar$DRa0.768\cloud34.png"/>
          <p:cNvPicPr>
            <a:picLocks noChangeAspect="1" noChangeArrowheads="1"/>
          </p:cNvPicPr>
          <p:nvPr/>
        </p:nvPicPr>
        <p:blipFill>
          <a:blip r:embed="rId16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6372200" y="1257170"/>
            <a:ext cx="864096" cy="54006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38" name="Picture 14" descr="C:\Users\8523~1\AppData\Local\Temp\Rar$DRa0.115\landing2.png"/>
          <p:cNvPicPr>
            <a:picLocks noChangeAspect="1" noChangeArrowheads="1"/>
          </p:cNvPicPr>
          <p:nvPr/>
        </p:nvPicPr>
        <p:blipFill>
          <a:blip r:embed="rId17" cstate="print">
            <a:lum bright="-40000" contrast="40000"/>
          </a:blip>
          <a:srcRect/>
          <a:stretch>
            <a:fillRect/>
          </a:stretch>
        </p:blipFill>
        <p:spPr bwMode="auto">
          <a:xfrm rot="20094376">
            <a:off x="-2140186" y="1144797"/>
            <a:ext cx="1837294" cy="183729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1" descr="C:\Users\8523~1\AppData\Local\Temp\Rar$DR00.962\big7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83568" y="1052736"/>
            <a:ext cx="1072671" cy="34563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21 -0.00116 C 0.06563 -0.01042 0.20729 -0.01944 0.30625 0.00278 C 0.40573 0.02523 0.46198 0.0831 0.51893 0.13333 C 0.57587 0.18357 0.61268 0.24398 0.64931 0.3044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931 0.3044 C 0.75365 0.3007 0.85799 0.29723 0.93438 0.28149 C 1.01059 0.26598 1.04115 0.25764 1.10677 0.21088 C 1.1724 0.16412 1.27518 0.05625 1.32848 0.00116 C 1.3816 -0.05393 1.404 -0.0868 1.42657 -0.11944 " pathEditMode="relative" rAng="0" ptsTypes="aaaaA">
                                      <p:cBhvr>
                                        <p:cTn id="118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9" y="-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73" grpId="0" animBg="1"/>
      <p:bldP spid="74" grpId="0" animBg="1"/>
      <p:bldP spid="75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048672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0" y="4869160"/>
            <a:ext cx="9144000" cy="165618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0" y="5013176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C:\Users\Александр\Desktop\france_flag_with_flagpole_2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9840" y="5013176"/>
            <a:ext cx="1795496" cy="1346622"/>
          </a:xfrm>
          <a:prstGeom prst="rect">
            <a:avLst/>
          </a:prstGeom>
          <a:noFill/>
        </p:spPr>
      </p:pic>
      <p:pic>
        <p:nvPicPr>
          <p:cNvPr id="1030" name="Picture 6" descr="C:\Users\Александр\Desktop\spain_flag_with_flagpole_2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36838" y="5040560"/>
            <a:ext cx="1787690" cy="1340768"/>
          </a:xfrm>
          <a:prstGeom prst="rect">
            <a:avLst/>
          </a:prstGeom>
          <a:noFill/>
        </p:spPr>
      </p:pic>
      <p:pic>
        <p:nvPicPr>
          <p:cNvPr id="1031" name="Picture 7" descr="C:\Users\Александр\Desktop\canada_flag_with_flagpole_2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2" name="Picture 8" descr="C:\Users\Александр\Desktop\germany_flag_with_flagpole_2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88566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3" name="Picture 9" descr="C:\Users\Александр\Desktop\japan_flag_with_flagpole_2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20414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4" name="Picture 10" descr="C:\Users\Александр\Desktop\united_states_of_america_flag_with_flagpole_2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752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5" name="Picture 11" descr="C:\Users\Александр\Desktop\england_flag_with_flagpole_2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5013176"/>
            <a:ext cx="1787690" cy="1340768"/>
          </a:xfrm>
          <a:prstGeom prst="rect">
            <a:avLst/>
          </a:prstGeom>
          <a:noFill/>
        </p:spPr>
      </p:pic>
      <p:sp>
        <p:nvSpPr>
          <p:cNvPr id="55" name="Умножение 54"/>
          <p:cNvSpPr/>
          <p:nvPr/>
        </p:nvSpPr>
        <p:spPr>
          <a:xfrm>
            <a:off x="7380312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Умножение 55"/>
          <p:cNvSpPr/>
          <p:nvPr/>
        </p:nvSpPr>
        <p:spPr>
          <a:xfrm>
            <a:off x="1979712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Умножение 56"/>
          <p:cNvSpPr/>
          <p:nvPr/>
        </p:nvSpPr>
        <p:spPr>
          <a:xfrm>
            <a:off x="4788024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Умножение 57"/>
          <p:cNvSpPr/>
          <p:nvPr/>
        </p:nvSpPr>
        <p:spPr>
          <a:xfrm>
            <a:off x="6156176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Умножение 58"/>
          <p:cNvSpPr/>
          <p:nvPr/>
        </p:nvSpPr>
        <p:spPr>
          <a:xfrm>
            <a:off x="755576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Умножение 59"/>
          <p:cNvSpPr/>
          <p:nvPr/>
        </p:nvSpPr>
        <p:spPr>
          <a:xfrm>
            <a:off x="8604448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7" name="Picture 13" descr="http://www.ugorod.kr.ua/userfiles/novosti2/images/%D0%B3%D0%B0%D0%BB%D0%BE%D1%87%D0%BA%D0%B0(46)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5044924"/>
            <a:ext cx="432048" cy="400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3" name="Скругленная прямоугольная выноска 72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Rain Tungsten Medium" pitchFamily="2" charset="0"/>
                <a:cs typeface="Rain Tungsten Medium" pitchFamily="2" charset="0"/>
              </a:rPr>
              <a:t>Что это за страна ?</a:t>
            </a:r>
          </a:p>
          <a:p>
            <a:pPr algn="ctr"/>
            <a:r>
              <a:rPr lang="ru-RU" sz="2800" dirty="0" smtClean="0">
                <a:latin typeface="Rain Tungsten Medium" pitchFamily="2" charset="0"/>
                <a:cs typeface="Rain Tungsten Medium" pitchFamily="2" charset="0"/>
              </a:rPr>
              <a:t>(выбери правильный флаг)</a:t>
            </a:r>
            <a:endParaRPr lang="ru-RU" sz="2800" dirty="0"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74" name="Скругленная прямоугольная выноска 73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Верно ! Это США!</a:t>
            </a:r>
            <a:endParaRPr lang="ru-RU" sz="3600" dirty="0"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75" name="Скругленная прямоугольная выноска 74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Продолжим свой путь !</a:t>
            </a:r>
            <a:endParaRPr lang="ru-RU" sz="3600" dirty="0">
              <a:latin typeface="Rain Tungsten Medium" pitchFamily="2" charset="0"/>
              <a:cs typeface="Rain Tungsten Medium" pitchFamily="2" charset="0"/>
            </a:endParaRPr>
          </a:p>
        </p:txBody>
      </p:sp>
      <p:pic>
        <p:nvPicPr>
          <p:cNvPr id="7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 r="57967" b="59662"/>
          <a:stretch>
            <a:fillRect/>
          </a:stretch>
        </p:blipFill>
        <p:spPr bwMode="auto">
          <a:xfrm>
            <a:off x="5076056" y="1628800"/>
            <a:ext cx="4067944" cy="2439888"/>
          </a:xfrm>
          <a:prstGeom prst="rect">
            <a:avLst/>
          </a:prstGeom>
          <a:noFill/>
        </p:spPr>
      </p:pic>
      <p:sp>
        <p:nvSpPr>
          <p:cNvPr id="31" name="Прямоугольник с двумя скругленными соседними углами 30"/>
          <p:cNvSpPr/>
          <p:nvPr/>
        </p:nvSpPr>
        <p:spPr>
          <a:xfrm>
            <a:off x="0" y="4509120"/>
            <a:ext cx="9144000" cy="36004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10" descr="C:\Users\Александр\Desktop\united_states_of_america_flag_with_flagpole_2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2204864"/>
            <a:ext cx="3360372" cy="2520280"/>
          </a:xfrm>
          <a:prstGeom prst="rect">
            <a:avLst/>
          </a:prstGeom>
          <a:noFill/>
        </p:spPr>
      </p:pic>
      <p:pic>
        <p:nvPicPr>
          <p:cNvPr id="32" name="Picture 2" descr="C:\Users\8523~1\AppData\Local\Temp\Rar$DRa0.768\cloud104.png"/>
          <p:cNvPicPr>
            <a:picLocks noChangeAspect="1" noChangeArrowheads="1"/>
          </p:cNvPicPr>
          <p:nvPr/>
        </p:nvPicPr>
        <p:blipFill>
          <a:blip r:embed="rId11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7812360" y="620688"/>
            <a:ext cx="1152128" cy="1152128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3" name="Picture 4" descr="C:\Users\8523~1\AppData\Local\Temp\Rar$DRa0.768\mobileme.png"/>
          <p:cNvPicPr>
            <a:picLocks noChangeAspect="1" noChangeArrowheads="1"/>
          </p:cNvPicPr>
          <p:nvPr/>
        </p:nvPicPr>
        <p:blipFill>
          <a:blip r:embed="rId12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4860032" y="692696"/>
            <a:ext cx="986582" cy="86409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7" name="Picture 5" descr="C:\Users\8523~1\AppData\Local\Temp\Rar$DRa0.325\big39.png"/>
          <p:cNvPicPr>
            <a:picLocks noChangeAspect="1" noChangeArrowheads="1"/>
          </p:cNvPicPr>
          <p:nvPr/>
        </p:nvPicPr>
        <p:blipFill>
          <a:blip r:embed="rId13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3347864" y="1328053"/>
            <a:ext cx="1015985" cy="66078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8" name="Picture 6" descr="C:\Users\8523~1\AppData\Local\Temp\Rar$DRa0.325\dark4.png"/>
          <p:cNvPicPr>
            <a:picLocks noChangeAspect="1" noChangeArrowheads="1"/>
          </p:cNvPicPr>
          <p:nvPr/>
        </p:nvPicPr>
        <p:blipFill>
          <a:blip r:embed="rId14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2195736" y="908720"/>
            <a:ext cx="741598" cy="50405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9" name="Picture 3" descr="C:\Users\8523~1\AppData\Local\Temp\Rar$DRa0.768\cloud34.png"/>
          <p:cNvPicPr>
            <a:picLocks noChangeAspect="1" noChangeArrowheads="1"/>
          </p:cNvPicPr>
          <p:nvPr/>
        </p:nvPicPr>
        <p:blipFill>
          <a:blip r:embed="rId15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467544" y="1113154"/>
            <a:ext cx="1170672" cy="73167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0" name="Picture 3" descr="C:\Users\8523~1\AppData\Local\Temp\Rar$DRa0.768\cloud34.png"/>
          <p:cNvPicPr>
            <a:picLocks noChangeAspect="1" noChangeArrowheads="1"/>
          </p:cNvPicPr>
          <p:nvPr/>
        </p:nvPicPr>
        <p:blipFill>
          <a:blip r:embed="rId16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6372200" y="1257170"/>
            <a:ext cx="864096" cy="54006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38" name="Picture 14" descr="C:\Users\8523~1\AppData\Local\Temp\Rar$DRa0.115\landing2.png"/>
          <p:cNvPicPr>
            <a:picLocks noChangeAspect="1" noChangeArrowheads="1"/>
          </p:cNvPicPr>
          <p:nvPr/>
        </p:nvPicPr>
        <p:blipFill>
          <a:blip r:embed="rId17" cstate="print">
            <a:lum bright="-40000" contrast="40000"/>
          </a:blip>
          <a:srcRect/>
          <a:stretch>
            <a:fillRect/>
          </a:stretch>
        </p:blipFill>
        <p:spPr bwMode="auto">
          <a:xfrm rot="20094376">
            <a:off x="-2140186" y="1144797"/>
            <a:ext cx="1837294" cy="183729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7" descr="C:\Users\8523~1\AppData\Local\Temp\Rar$DR00.962\liberty1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39552" y="764704"/>
            <a:ext cx="1296143" cy="37314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21 -0.00116 C 0.06563 -0.01042 0.20729 -0.01944 0.30625 0.00278 C 0.40573 0.02523 0.46198 0.0831 0.51893 0.13333 C 0.57587 0.18357 0.61268 0.24398 0.64931 0.3044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931 0.3044 C 0.75365 0.3007 0.85799 0.29723 0.93438 0.28149 C 1.01059 0.26598 1.04115 0.25764 1.10677 0.21088 C 1.1724 0.16412 1.27518 0.05625 1.32848 0.00116 C 1.3816 -0.05393 1.404 -0.0868 1.42657 -0.11944 " pathEditMode="relative" rAng="0" ptsTypes="aaaaA">
                                      <p:cBhvr>
                                        <p:cTn id="118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9" y="-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73" grpId="0" animBg="1"/>
      <p:bldP spid="74" grpId="0" animBg="1"/>
      <p:bldP spid="7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048672"/>
          </a:xfrm>
          <a:prstGeom prst="rect">
            <a:avLst/>
          </a:prstGeom>
          <a:noFill/>
        </p:spPr>
      </p:pic>
      <p:sp>
        <p:nvSpPr>
          <p:cNvPr id="29" name="Прямоугольник с двумя скругленными соседними углами 28"/>
          <p:cNvSpPr/>
          <p:nvPr/>
        </p:nvSpPr>
        <p:spPr>
          <a:xfrm>
            <a:off x="0" y="4509120"/>
            <a:ext cx="9144000" cy="36004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0" y="4869160"/>
            <a:ext cx="9144000" cy="165618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0" y="5013176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57150">
            <a:solidFill>
              <a:schemeClr val="bg1"/>
            </a:solidFill>
            <a:prstDash val="sysDot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C:\Users\Александр\Desktop\france_flag_with_flagpole_2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9840" y="5013176"/>
            <a:ext cx="1795496" cy="1346622"/>
          </a:xfrm>
          <a:prstGeom prst="rect">
            <a:avLst/>
          </a:prstGeom>
          <a:noFill/>
        </p:spPr>
      </p:pic>
      <p:pic>
        <p:nvPicPr>
          <p:cNvPr id="1030" name="Picture 6" descr="C:\Users\Александр\Desktop\spain_flag_with_flagpole_2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36838" y="5040560"/>
            <a:ext cx="1787690" cy="1340768"/>
          </a:xfrm>
          <a:prstGeom prst="rect">
            <a:avLst/>
          </a:prstGeom>
          <a:noFill/>
        </p:spPr>
      </p:pic>
      <p:pic>
        <p:nvPicPr>
          <p:cNvPr id="1031" name="Picture 7" descr="C:\Users\Александр\Desktop\canada_flag_with_flagpole_2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2" name="Picture 8" descr="C:\Users\Александр\Desktop\germany_flag_with_flagpole_2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88566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3" name="Picture 9" descr="C:\Users\Александр\Desktop\japan_flag_with_flagpole_2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20414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4" name="Picture 10" descr="C:\Users\Александр\Desktop\united_states_of_america_flag_with_flagpole_2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752" y="5013176"/>
            <a:ext cx="1787690" cy="1340768"/>
          </a:xfrm>
          <a:prstGeom prst="rect">
            <a:avLst/>
          </a:prstGeom>
          <a:noFill/>
        </p:spPr>
      </p:pic>
      <p:pic>
        <p:nvPicPr>
          <p:cNvPr id="1035" name="Picture 11" descr="C:\Users\Александр\Desktop\england_flag_with_flagpole_2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5013176"/>
            <a:ext cx="1787690" cy="1340768"/>
          </a:xfrm>
          <a:prstGeom prst="rect">
            <a:avLst/>
          </a:prstGeom>
          <a:noFill/>
        </p:spPr>
      </p:pic>
      <p:sp>
        <p:nvSpPr>
          <p:cNvPr id="55" name="Умножение 54"/>
          <p:cNvSpPr/>
          <p:nvPr/>
        </p:nvSpPr>
        <p:spPr>
          <a:xfrm>
            <a:off x="7308304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Умножение 55"/>
          <p:cNvSpPr/>
          <p:nvPr/>
        </p:nvSpPr>
        <p:spPr>
          <a:xfrm>
            <a:off x="1979712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Умножение 56"/>
          <p:cNvSpPr/>
          <p:nvPr/>
        </p:nvSpPr>
        <p:spPr>
          <a:xfrm>
            <a:off x="3347864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Умножение 57"/>
          <p:cNvSpPr/>
          <p:nvPr/>
        </p:nvSpPr>
        <p:spPr>
          <a:xfrm>
            <a:off x="6156176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Умножение 58"/>
          <p:cNvSpPr/>
          <p:nvPr/>
        </p:nvSpPr>
        <p:spPr>
          <a:xfrm>
            <a:off x="683568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Умножение 59"/>
          <p:cNvSpPr/>
          <p:nvPr/>
        </p:nvSpPr>
        <p:spPr>
          <a:xfrm>
            <a:off x="8532440" y="5085184"/>
            <a:ext cx="432048" cy="432048"/>
          </a:xfrm>
          <a:prstGeom prst="mathMultiply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7" name="Picture 13" descr="http://www.ugorod.kr.ua/userfiles/novosti2/images/%D0%B3%D0%B0%D0%BB%D0%BE%D1%87%D0%BA%D0%B0(46)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5085184"/>
            <a:ext cx="432048" cy="400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3" name="Скругленная прямоугольная выноска 72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Rain Tungsten Medium" pitchFamily="2" charset="0"/>
                <a:cs typeface="Rain Tungsten Medium" pitchFamily="2" charset="0"/>
              </a:rPr>
              <a:t>Что это за страна ?</a:t>
            </a:r>
          </a:p>
          <a:p>
            <a:pPr algn="ctr"/>
            <a:r>
              <a:rPr lang="ru-RU" sz="2800" dirty="0" smtClean="0">
                <a:latin typeface="Rain Tungsten Medium" pitchFamily="2" charset="0"/>
                <a:cs typeface="Rain Tungsten Medium" pitchFamily="2" charset="0"/>
              </a:rPr>
              <a:t>(выбери правильный флаг)</a:t>
            </a:r>
            <a:endParaRPr lang="ru-RU" sz="2800" dirty="0"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74" name="Скругленная прямоугольная выноска 73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Верно ! Это Япония!</a:t>
            </a:r>
            <a:endParaRPr lang="ru-RU" sz="3600" dirty="0"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75" name="Скругленная прямоугольная выноска 74"/>
          <p:cNvSpPr/>
          <p:nvPr/>
        </p:nvSpPr>
        <p:spPr>
          <a:xfrm>
            <a:off x="5220072" y="2132856"/>
            <a:ext cx="3672408" cy="1080120"/>
          </a:xfrm>
          <a:prstGeom prst="wedgeRoundRectCallout">
            <a:avLst>
              <a:gd name="adj1" fmla="val -38989"/>
              <a:gd name="adj2" fmla="val 96601"/>
              <a:gd name="adj3" fmla="val 16667"/>
            </a:avLst>
          </a:prstGeom>
          <a:ln>
            <a:solidFill>
              <a:schemeClr val="bg1"/>
            </a:solidFill>
            <a:prstDash val="sysDot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П</a:t>
            </a:r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ора </a:t>
            </a:r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возвращаться</a:t>
            </a:r>
            <a:r>
              <a:rPr lang="ru-RU" sz="3600" dirty="0" smtClean="0">
                <a:latin typeface="Rain Tungsten Medium" pitchFamily="2" charset="0"/>
                <a:cs typeface="Rain Tungsten Medium" pitchFamily="2" charset="0"/>
              </a:rPr>
              <a:t> </a:t>
            </a:r>
            <a:r>
              <a:rPr lang="ru-RU" sz="3600" dirty="0" smtClean="0">
                <a:latin typeface="Rain Tungsten Medium" pitchFamily="2" charset="0"/>
                <a:cs typeface="Rain Tungsten Medium" pitchFamily="2" charset="0"/>
                <a:sym typeface="Wingdings" pitchFamily="2" charset="2"/>
              </a:rPr>
              <a:t></a:t>
            </a:r>
            <a:endParaRPr lang="ru-RU" sz="3600" dirty="0">
              <a:latin typeface="Rain Tungsten Medium" pitchFamily="2" charset="0"/>
              <a:cs typeface="Rain Tungsten Medium" pitchFamily="2" charset="0"/>
            </a:endParaRPr>
          </a:p>
        </p:txBody>
      </p:sp>
      <p:pic>
        <p:nvPicPr>
          <p:cNvPr id="7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 r="57967" b="59662"/>
          <a:stretch>
            <a:fillRect/>
          </a:stretch>
        </p:blipFill>
        <p:spPr bwMode="auto">
          <a:xfrm>
            <a:off x="5076056" y="1484784"/>
            <a:ext cx="4067944" cy="2439888"/>
          </a:xfrm>
          <a:prstGeom prst="rect">
            <a:avLst/>
          </a:prstGeom>
          <a:noFill/>
        </p:spPr>
      </p:pic>
      <p:pic>
        <p:nvPicPr>
          <p:cNvPr id="32" name="Picture 9" descr="C:\Users\Александр\Desktop\japan_flag_with_flagpole_2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2276872"/>
            <a:ext cx="3240360" cy="2430271"/>
          </a:xfrm>
          <a:prstGeom prst="rect">
            <a:avLst/>
          </a:prstGeom>
          <a:noFill/>
        </p:spPr>
      </p:pic>
      <p:pic>
        <p:nvPicPr>
          <p:cNvPr id="30" name="Picture 2" descr="C:\Users\8523~1\AppData\Local\Temp\Rar$DRa0.768\cloud104.png"/>
          <p:cNvPicPr>
            <a:picLocks noChangeAspect="1" noChangeArrowheads="1"/>
          </p:cNvPicPr>
          <p:nvPr/>
        </p:nvPicPr>
        <p:blipFill>
          <a:blip r:embed="rId11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7812360" y="620688"/>
            <a:ext cx="1152128" cy="1152128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3" name="Picture 4" descr="C:\Users\8523~1\AppData\Local\Temp\Rar$DRa0.768\mobileme.png"/>
          <p:cNvPicPr>
            <a:picLocks noChangeAspect="1" noChangeArrowheads="1"/>
          </p:cNvPicPr>
          <p:nvPr/>
        </p:nvPicPr>
        <p:blipFill>
          <a:blip r:embed="rId12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4860032" y="692696"/>
            <a:ext cx="986582" cy="86409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7" name="Picture 5" descr="C:\Users\8523~1\AppData\Local\Temp\Rar$DRa0.325\big39.png"/>
          <p:cNvPicPr>
            <a:picLocks noChangeAspect="1" noChangeArrowheads="1"/>
          </p:cNvPicPr>
          <p:nvPr/>
        </p:nvPicPr>
        <p:blipFill>
          <a:blip r:embed="rId13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3347864" y="1328053"/>
            <a:ext cx="1015985" cy="66078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8" name="Picture 6" descr="C:\Users\8523~1\AppData\Local\Temp\Rar$DRa0.325\dark4.png"/>
          <p:cNvPicPr>
            <a:picLocks noChangeAspect="1" noChangeArrowheads="1"/>
          </p:cNvPicPr>
          <p:nvPr/>
        </p:nvPicPr>
        <p:blipFill>
          <a:blip r:embed="rId14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2195736" y="908720"/>
            <a:ext cx="741598" cy="50405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9" name="Picture 3" descr="C:\Users\8523~1\AppData\Local\Temp\Rar$DRa0.768\cloud34.png"/>
          <p:cNvPicPr>
            <a:picLocks noChangeAspect="1" noChangeArrowheads="1"/>
          </p:cNvPicPr>
          <p:nvPr/>
        </p:nvPicPr>
        <p:blipFill>
          <a:blip r:embed="rId15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467544" y="1113154"/>
            <a:ext cx="1170672" cy="73167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0" name="Picture 3" descr="C:\Users\8523~1\AppData\Local\Temp\Rar$DRa0.768\cloud34.png"/>
          <p:cNvPicPr>
            <a:picLocks noChangeAspect="1" noChangeArrowheads="1"/>
          </p:cNvPicPr>
          <p:nvPr/>
        </p:nvPicPr>
        <p:blipFill>
          <a:blip r:embed="rId16" cstate="print">
            <a:lum bright="100000" contrast="-70000"/>
          </a:blip>
          <a:srcRect/>
          <a:stretch>
            <a:fillRect/>
          </a:stretch>
        </p:blipFill>
        <p:spPr bwMode="auto">
          <a:xfrm>
            <a:off x="6372200" y="1257170"/>
            <a:ext cx="864096" cy="54006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38" name="Picture 14" descr="C:\Users\8523~1\AppData\Local\Temp\Rar$DRa0.115\landing2.png"/>
          <p:cNvPicPr>
            <a:picLocks noChangeAspect="1" noChangeArrowheads="1"/>
          </p:cNvPicPr>
          <p:nvPr/>
        </p:nvPicPr>
        <p:blipFill>
          <a:blip r:embed="rId17" cstate="print">
            <a:lum bright="-40000" contrast="40000"/>
          </a:blip>
          <a:srcRect/>
          <a:stretch>
            <a:fillRect/>
          </a:stretch>
        </p:blipFill>
        <p:spPr bwMode="auto">
          <a:xfrm rot="20094376">
            <a:off x="-2140186" y="1144797"/>
            <a:ext cx="1837294" cy="183729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4" descr="C:\Users\8523~1\AppData\Local\Temp\Rar$DR00.962\buddhist.png"/>
          <p:cNvPicPr>
            <a:picLocks noChangeAspect="1" noChangeArrowheads="1"/>
          </p:cNvPicPr>
          <p:nvPr/>
        </p:nvPicPr>
        <p:blipFill>
          <a:blip r:embed="rId18" cstate="print"/>
          <a:srcRect l="20312" t="7812" r="25000" b="12500"/>
          <a:stretch>
            <a:fillRect/>
          </a:stretch>
        </p:blipFill>
        <p:spPr bwMode="auto">
          <a:xfrm>
            <a:off x="107504" y="908720"/>
            <a:ext cx="2520280" cy="36724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C 0.13473 -0.00926 0.2691 -0.01829 0.36302 0.00393 C 0.45747 0.02639 0.51077 0.08426 0.56493 0.13449 C 0.61893 0.18472 0.65382 0.24514 0.68872 0.30555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4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9115 0.3044 C 0.78473 0.3007 0.87865 0.29723 0.94705 0.28149 C 1.01563 0.26598 1.04306 0.25764 1.10209 0.21065 C 1.16111 0.16389 1.25348 0.05625 1.30122 0.00116 C 1.34914 -0.05393 1.3691 -0.0868 1.38959 -0.11944 " pathEditMode="relative" rAng="0" ptsTypes="aaaaA">
                                      <p:cBhvr>
                                        <p:cTn id="118" dur="3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" y="-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73" grpId="0" animBg="1"/>
      <p:bldP spid="74" grpId="0" animBg="1"/>
      <p:bldP spid="75" grpId="0" animBg="1"/>
    </p:bldLst>
  </p:timing>
</p:sld>
</file>

<file path=ppt/slides/slide6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C:\Users\Александр\Desktop\EsFVo1dUPA8.jpg" id="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836712"/>
            <a:ext cx="9144000" cy="5184576"/>
          </a:xfrm>
          <a:prstGeom prst="rect">
            <a:avLst/>
          </a:prstGeom>
          <a:noFill/>
        </p:spPr>
      </p:pic>
      <p:pic>
        <p:nvPicPr>
          <p:cNvPr descr="C:\Users\Александр\Desktop\EsFVo1dUPA8.jpg" id="63" name="Picture 2"/>
          <p:cNvPicPr>
            <a:picLocks noChangeArrowheads="1" noChangeAspect="1"/>
          </p:cNvPicPr>
          <p:nvPr/>
        </p:nvPicPr>
        <p:blipFill>
          <a:blip cstate="print" r:embed="rId2"/>
          <a:srcRect b="80717" r="80804"/>
          <a:stretch>
            <a:fillRect/>
          </a:stretch>
        </p:blipFill>
        <p:spPr bwMode="auto">
          <a:xfrm>
            <a:off x="7388696" y="2708920"/>
            <a:ext cx="1755304" cy="999728"/>
          </a:xfrm>
          <a:prstGeom prst="rect">
            <a:avLst/>
          </a:prstGeom>
          <a:noFill/>
        </p:spPr>
      </p:pic>
      <p:pic>
        <p:nvPicPr>
          <p:cNvPr descr="C:\Users\Александр\Desktop\humming1.png" id="65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flipH="1">
            <a:off x="11340752" y="980728"/>
            <a:ext cx="508000" cy="508000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humming1.png" id="66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flipH="1">
            <a:off x="11340752" y="2132856"/>
            <a:ext cx="508000" cy="508000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sp>
        <p:nvSpPr>
          <p:cNvPr id="62" name="Прямоугольник 61"/>
          <p:cNvSpPr/>
          <p:nvPr/>
        </p:nvSpPr>
        <p:spPr>
          <a:xfrm>
            <a:off x="0" y="4437112"/>
            <a:ext cx="9144000" cy="15841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dir="t" rig="contrasting">
              <a:rot lat="0" lon="0" rev="7800000"/>
            </a:lightRig>
          </a:scene3d>
          <a:sp3d>
            <a:bevelT h="139700" w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C:\Users\8523~1\AppData\Local\Temp\Rar$DRa0.115\landing2.png" id="64" name="Picture 14"/>
          <p:cNvPicPr>
            <a:picLocks noChangeArrowheads="1" noChangeAspect="1"/>
          </p:cNvPicPr>
          <p:nvPr/>
        </p:nvPicPr>
        <p:blipFill>
          <a:blip cstate="print" r:embed="rId4">
            <a:lum bright="-40000" contrast="40000"/>
          </a:blip>
          <a:srcRect/>
          <a:stretch>
            <a:fillRect/>
          </a:stretch>
        </p:blipFill>
        <p:spPr bwMode="auto">
          <a:xfrm rot="20094376">
            <a:off x="-2181891" y="1216805"/>
            <a:ext cx="1837294" cy="1837294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8523~1\AppData\Local\Temp\Rar$DRa0.707\forest2.png" id="74757" name="Picture 5"/>
          <p:cNvPicPr>
            <a:picLocks noChangeArrowheads="1" noChangeAspect="1"/>
          </p:cNvPicPr>
          <p:nvPr/>
        </p:nvPicPr>
        <p:blipFill>
          <a:blip cstate="print" r:embed="rId5">
            <a:duotone>
              <a:schemeClr val="accent3">
                <a:shade val="45000"/>
                <a:satMod val="135000"/>
              </a:schemeClr>
              <a:prstClr val="white"/>
            </a:duotone>
            <a:lum bright="-10000" contrast="40000"/>
          </a:blip>
          <a:srcRect b="21301"/>
          <a:stretch>
            <a:fillRect/>
          </a:stretch>
        </p:blipFill>
        <p:spPr bwMode="auto">
          <a:xfrm>
            <a:off x="7164288" y="2574776"/>
            <a:ext cx="2366392" cy="1862336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8523~1\AppData\Local\Temp\Rar$DRa0.707\single14.png" id="74758" name="Picture 6"/>
          <p:cNvPicPr>
            <a:picLocks noChangeArrowheads="1" noChangeAspect="1"/>
          </p:cNvPicPr>
          <p:nvPr/>
        </p:nvPicPr>
        <p:blipFill>
          <a:blip cstate="print" r:embed="rId6">
            <a:duotone>
              <a:schemeClr val="accent3">
                <a:shade val="45000"/>
                <a:satMod val="135000"/>
              </a:schemeClr>
              <a:prstClr val="white"/>
            </a:duotone>
            <a:lum bright="-10000" contrast="40000"/>
          </a:blip>
          <a:srcRect b="15625"/>
          <a:stretch>
            <a:fillRect/>
          </a:stretch>
        </p:blipFill>
        <p:spPr bwMode="auto">
          <a:xfrm>
            <a:off x="10692680" y="2492896"/>
            <a:ext cx="2304256" cy="1944216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8523~1\AppData\Local\Temp\Rar$DRa0.707\tree101.png" id="74759" name="Picture 7"/>
          <p:cNvPicPr>
            <a:picLocks noChangeArrowheads="1" noChangeAspect="1"/>
          </p:cNvPicPr>
          <p:nvPr/>
        </p:nvPicPr>
        <p:blipFill>
          <a:blip cstate="print" r:embed="rId7">
            <a:duotone>
              <a:schemeClr val="accent3">
                <a:shade val="45000"/>
                <a:satMod val="135000"/>
              </a:schemeClr>
              <a:prstClr val="white"/>
            </a:duotone>
            <a:lum bright="-10000" contrast="40000"/>
          </a:blip>
          <a:stretch>
            <a:fillRect/>
          </a:stretch>
        </p:blipFill>
        <p:spPr bwMode="auto">
          <a:xfrm>
            <a:off x="13645008" y="2852936"/>
            <a:ext cx="1584176" cy="1584176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8523~1\AppData\Local\Temp\Rar$DRa0.707\forest2.png" id="68" name="Picture 5"/>
          <p:cNvPicPr>
            <a:picLocks noChangeArrowheads="1" noChangeAspect="1"/>
          </p:cNvPicPr>
          <p:nvPr/>
        </p:nvPicPr>
        <p:blipFill>
          <a:blip cstate="print" r:embed="rId5">
            <a:duotone>
              <a:schemeClr val="accent3">
                <a:shade val="45000"/>
                <a:satMod val="135000"/>
              </a:schemeClr>
              <a:prstClr val="white"/>
            </a:duotone>
            <a:lum bright="-10000" contrast="40000"/>
          </a:blip>
          <a:srcRect b="21301"/>
          <a:stretch>
            <a:fillRect/>
          </a:stretch>
        </p:blipFill>
        <p:spPr bwMode="auto">
          <a:xfrm>
            <a:off x="15455080" y="2574776"/>
            <a:ext cx="2366392" cy="1862336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cloud127.png" id="71" name="Picture 2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14293080" y="836712"/>
            <a:ext cx="936104" cy="936104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cloud127.png" id="72" name="Picture 2"/>
          <p:cNvPicPr>
            <a:picLocks noChangeArrowheads="1" noChangeAspect="1"/>
          </p:cNvPicPr>
          <p:nvPr/>
        </p:nvPicPr>
        <p:blipFill>
          <a:blip cstate="print" r:embed="rId8"/>
          <a:stretch>
            <a:fillRect/>
          </a:stretch>
        </p:blipFill>
        <p:spPr bwMode="auto">
          <a:xfrm>
            <a:off x="11340752" y="1052736"/>
            <a:ext cx="935227" cy="935227"/>
          </a:xfrm>
          <a:prstGeom prst="rect">
            <a:avLst/>
          </a:prstGeom>
          <a:noFill/>
          <a:ln>
            <a:noFill/>
          </a:ln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cloudy1.png" id="77" name="Picture 3"/>
          <p:cNvPicPr>
            <a:picLocks noChangeArrowheads="1"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 bwMode="auto">
          <a:xfrm>
            <a:off x="9370612" y="1340768"/>
            <a:ext cx="1106044" cy="864096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cloud127.png" id="78" name="Picture 2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12780912" y="1628800"/>
            <a:ext cx="936104" cy="936104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pic>
        <p:nvPicPr>
          <p:cNvPr descr="C:\Users\Александр\Desktop\cloud127.png" id="79" name="Picture 2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16021272" y="1196752"/>
            <a:ext cx="936104" cy="936104"/>
          </a:xfrm>
          <a:prstGeom prst="rect">
            <a:avLst/>
          </a:prstGeom>
          <a:noFill/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spPr>
      </p:pic>
      <p:grpSp>
        <p:nvGrpSpPr>
          <p:cNvPr id="86" name="Группа 85"/>
          <p:cNvGrpSpPr/>
          <p:nvPr/>
        </p:nvGrpSpPr>
        <p:grpSpPr>
          <a:xfrm>
            <a:off x="9180512" y="2528392"/>
            <a:ext cx="2196752" cy="2196752"/>
            <a:chOff x="9144000" y="2528392"/>
            <a:chExt cx="2196752" cy="2196752"/>
          </a:xfrm>
          <a:effectLst>
            <a:outerShdw algn="ctr" blurRad="63500" rotWithShape="0" sx="102000" sy="102000">
              <a:prstClr val="black">
                <a:alpha val="40000"/>
              </a:prstClr>
            </a:outerShdw>
          </a:effectLst>
        </p:grpSpPr>
        <p:pic>
          <p:nvPicPr>
            <p:cNvPr descr="C:\Users\8523~1\AppData\Local\Temp\Rar$DRa0.373\school50.png" id="74760" name="Picture 8"/>
            <p:cNvPicPr>
              <a:picLocks noChangeArrowheads="1" noChangeAspect="1"/>
            </p:cNvPicPr>
            <p:nvPr/>
          </p:nvPicPr>
          <p:blipFill>
            <a:blip cstate="print" r:embed="rId10"/>
            <a:srcRect/>
            <a:stretch>
              <a:fillRect/>
            </a:stretch>
          </p:blipFill>
          <p:spPr bwMode="auto">
            <a:xfrm>
              <a:off x="9144000" y="2528392"/>
              <a:ext cx="2196752" cy="2196752"/>
            </a:xfrm>
            <a:prstGeom prst="rect">
              <a:avLst/>
            </a:prstGeom>
            <a:noFill/>
          </p:spPr>
        </p:pic>
        <p:sp>
          <p:nvSpPr>
            <p:cNvPr id="85" name="Прямоугольник 84"/>
            <p:cNvSpPr/>
            <p:nvPr/>
          </p:nvSpPr>
          <p:spPr>
            <a:xfrm>
              <a:off x="9828584" y="2780928"/>
              <a:ext cx="864096" cy="288032"/>
            </a:xfrm>
            <a:prstGeom prst="rect">
              <a:avLst/>
            </a:prstGeom>
            <a:ln>
              <a:noFill/>
            </a:ln>
            <a:effectLst>
              <a:outerShdw algn="ctr" blurRad="57785" dir="3180000" dist="3302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dir="t" rig="brightRoom">
                <a:rot lat="0" lon="0" rev="600000"/>
              </a:lightRig>
            </a:scene3d>
            <a:sp3d prstMaterial="metal">
              <a:bevelT h="57150" prst="angle" w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 rtlCol="0"/>
            <a:lstStyle/>
            <a:p>
              <a:pPr algn="ctr"/>
              <a:r>
                <a:rPr dirty="0" lang="en-US" smtClean="0">
                  <a:latin charset="0" pitchFamily="2" typeface="Rain Tungsten Medium"/>
                  <a:cs charset="0" pitchFamily="2" typeface="Rain Tungsten Medium"/>
                </a:rPr>
                <a:t>HOME</a:t>
              </a:r>
              <a:endParaRPr dirty="0" lang="ru-RU">
                <a:latin charset="0" pitchFamily="2" typeface="Rain Tungsten Medium"/>
                <a:cs charset="0" pitchFamily="2" typeface="Rain Tungsten Medium"/>
              </a:endParaRPr>
            </a:p>
          </p:txBody>
        </p:sp>
      </p:grpSp>
      <p:grpSp>
        <p:nvGrpSpPr>
          <p:cNvPr id="84" name="Группа 83"/>
          <p:cNvGrpSpPr/>
          <p:nvPr/>
        </p:nvGrpSpPr>
        <p:grpSpPr>
          <a:xfrm rot="20385756">
            <a:off x="-218901" y="2147732"/>
            <a:ext cx="9577064" cy="2736304"/>
            <a:chOff x="194103" y="2975784"/>
            <a:chExt cx="9577064" cy="2736304"/>
          </a:xfrm>
        </p:grpSpPr>
        <p:sp>
          <p:nvSpPr>
            <p:cNvPr id="82" name="Прямоугольник 81"/>
            <p:cNvSpPr/>
            <p:nvPr/>
          </p:nvSpPr>
          <p:spPr>
            <a:xfrm>
              <a:off x="194103" y="2975784"/>
              <a:ext cx="9577064" cy="273630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r>
                <a:rPr dirty="0" lang="ru-RU" smtClean="0" sz="13800">
                  <a:effectLst>
                    <a:outerShdw algn="tl" blurRad="38100" dir="2700000" dist="38100">
                      <a:srgbClr val="000000">
                        <a:alpha val="43137"/>
                      </a:srgbClr>
                    </a:outerShdw>
                  </a:effectLst>
                  <a:latin charset="0" pitchFamily="2" typeface="Rain Tungsten Medium"/>
                  <a:cs charset="0" pitchFamily="2" typeface="Rain Tungsten Medium"/>
                </a:rPr>
                <a:t>КОНЕЦ</a:t>
              </a:r>
              <a:endParaRPr dirty="0" lang="ru-RU" sz="138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2" typeface="Rain Tungsten Medium"/>
                <a:cs charset="0" pitchFamily="2" typeface="Rain Tungsten Medium"/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611560" y="3284984"/>
              <a:ext cx="8856984" cy="2160240"/>
            </a:xfrm>
            <a:prstGeom prst="rect">
              <a:avLst/>
            </a:prstGeom>
            <a:noFill/>
            <a:ln w="57150">
              <a:solidFill>
                <a:srgbClr val="FF0066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accel="50000" decel="50000" fill="hold" id="5" nodeType="after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413 -0.0824 C -0.13403 -0.07314 -0.01406 -0.06736 0.06649 -0.02129 C 0.14687 0.02454 0.21337 0.14237 0.31007 0.19306 C 0.40642 0.24375 0.57569 0.26436 0.64583 0.28334 " pathEditMode="relative" ptsTypes="aaaa" rAng="0">
                                      <p:cBhvr>
                                        <p:cTn dur="5000" fill="hold" id="6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" y="183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7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111E-6 C -0.1224 -0.02338 -0.2448 -0.04676 -0.38768 -0.04792 C -0.53039 -0.04907 -0.70382 0.0044 -0.85678 -0.00625 C -1.01025 -0.0169 -1.15886 -0.06412 -1.3073 -0.11111 " pathEditMode="relative" ptsTypes="aaaA" rAng="0">
                                      <p:cBhvr>
                                        <p:cTn dur="5000" fill="hold" id="8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4" y="-53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9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264 -0.01342 C -0.30504 0.01366 -0.37691 0.04074 -0.4908 0.0419 C -0.60417 0.04306 -0.78664 -0.00648 -0.91389 -0.00648 C -1.0408 -0.00648 -1.16667 0.04885 -1.25261 0.0419 C -1.33837 0.03496 -1.38403 -0.00648 -1.42952 -0.04768 " pathEditMode="relative" ptsTypes="aaaaA" rAng="0">
                                      <p:cBhvr>
                                        <p:cTn dur="5000" fill="hold" id="1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8" y="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5000"/>
                            </p:stCondLst>
                            <p:childTnLst>
                              <p:par>
                                <p:cTn accel="50000" decel="50000" fill="hold" id="12" nodeType="afterEffect" presetClass="path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48148E-6 L -1.20816 1.48148E-6 " pathEditMode="relative" ptsTypes="AA" rAng="0">
                                      <p:cBhvr>
                                        <p:cTn dur="5000" fill="hold" id="13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14" nodeType="withEffect" presetClass="path" presetID="35" presetSubtype="0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.55556E-7 1.85185E-6 L -1.51198 1.85185E-6 " pathEditMode="relative" ptsTypes="AA" rAng="0">
                                      <p:cBhvr>
                                        <p:cTn dur="5000" fill="hold" id="15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6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16" nodeType="withEffect" presetClass="path" presetID="35" presetSubtype="0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937 0.00602 L -1.79687 0.00602 " pathEditMode="relative" ptsTypes="AA" rAng="0">
                                      <p:cBhvr>
                                        <p:cTn dur="5000" fill="hold" id="17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4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18" nodeType="withEffect" presetClass="path" presetID="35" presetSubtype="0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4.44444E-6 3.33333E-6 L -1.68177 3.33333E-6 " pathEditMode="relative" ptsTypes="AA" rAng="0">
                                      <p:cBhvr>
                                        <p:cTn dur="5000" fill="hold" id="19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1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20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5295 -4.81481E-6 L -3.05556E-6 -4.81481E-6 " pathEditMode="relative" ptsTypes="AA" rAng="0">
                                      <p:cBhvr>
                                        <p:cTn dur="5000" fill="hold" id="21" spd="-100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22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0938 2.22222E-6 L 5.55556E-7 2.22222E-6 " pathEditMode="relative" ptsTypes="AA" rAng="0">
                                      <p:cBhvr>
                                        <p:cTn dur="5000" fill="hold" id="23" spd="-100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5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24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0174 2.96296E-6 L 1.66667E-6 2.96296E-6 " pathEditMode="relative" ptsTypes="AA" rAng="0">
                                      <p:cBhvr>
                                        <p:cTn dur="5000" fill="hold" id="25" spd="-100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26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4879 2.22222E-6 L 3.88889E-6 2.22222E-6 " pathEditMode="relative" ptsTypes="AA" rAng="0">
                                      <p:cBhvr>
                                        <p:cTn dur="5000" fill="hold" id="27" spd="-100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4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28" nodeType="withEffect" presetClass="path" presetID="0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2535 -4.07407E-6 L 1.38889E-6 -4.07407E-6 " pathEditMode="relative" ptsTypes="AA" rAng="0">
                                      <p:cBhvr>
                                        <p:cTn dur="5000" fill="hold" id="29" spd="-100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" y="0"/>
                                    </p:animMotion>
                                  </p:childTnLst>
                                </p:cTn>
                              </p:par>
                              <p:par>
                                <p:cTn accel="50000" decel="50000" fill="hold" id="30" nodeType="withEffect" presetClass="path" presetID="35" presetSubtype="0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dur="2000" fill="hold" id="31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15000"/>
                            </p:stCondLst>
                            <p:childTnLst>
                              <p:par>
                                <p:cTn decel="100000" fill="hold" id="33" nodeType="afterEffect" presetClass="entr" presetID="49" presetSubtype="0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5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6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7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38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256584"/>
          </a:xfrm>
          <a:prstGeom prst="rect">
            <a:avLst/>
          </a:prstGeom>
          <a:noFill/>
        </p:spPr>
      </p:pic>
      <p:pic>
        <p:nvPicPr>
          <p:cNvPr id="1027" name="Picture 3" descr="C:\Users\Александр\Desktop\big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615984" cy="211263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C:\Users\Александр\Desktop\tower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725144"/>
            <a:ext cx="574620" cy="1316464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Александр\Desktop\whit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797152"/>
            <a:ext cx="1512168" cy="126998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 descr="C:\Users\Александр\Desktop\windmills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67050" y="5093255"/>
            <a:ext cx="888926" cy="100004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33" name="Picture 9" descr="C:\Users\Александр\Desktop\long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9" y="5230927"/>
            <a:ext cx="1224136" cy="8057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35" name="Picture 11" descr="C:\Users\Александр\Desktop\white59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2" y="4437112"/>
            <a:ext cx="2232248" cy="2232248"/>
          </a:xfrm>
          <a:prstGeom prst="rect">
            <a:avLst/>
          </a:prstGeom>
          <a:noFill/>
        </p:spPr>
      </p:pic>
      <p:grpSp>
        <p:nvGrpSpPr>
          <p:cNvPr id="17" name="Группа 16"/>
          <p:cNvGrpSpPr/>
          <p:nvPr/>
        </p:nvGrpSpPr>
        <p:grpSpPr>
          <a:xfrm>
            <a:off x="0" y="1628800"/>
            <a:ext cx="9125962" cy="1728192"/>
            <a:chOff x="0" y="1628800"/>
            <a:chExt cx="9125962" cy="1728192"/>
          </a:xfrm>
        </p:grpSpPr>
        <p:grpSp>
          <p:nvGrpSpPr>
            <p:cNvPr id="2" name="Группа 45"/>
            <p:cNvGrpSpPr/>
            <p:nvPr/>
          </p:nvGrpSpPr>
          <p:grpSpPr>
            <a:xfrm>
              <a:off x="0" y="1700808"/>
              <a:ext cx="8820472" cy="1584176"/>
              <a:chOff x="0" y="1700808"/>
              <a:chExt cx="8316416" cy="136815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0" y="1700808"/>
                <a:ext cx="7452320" cy="136815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0100"/>
                  </a:lnSpc>
                </a:pPr>
                <a:r>
                  <a:rPr lang="ru-RU" sz="8000" dirty="0" smtClean="0">
                    <a:ln w="18415" cmpd="sng">
                      <a:noFill/>
                      <a:prstDash val="solid"/>
                    </a:ln>
                    <a:gradFill flip="none" rotWithShape="1">
                      <a:gsLst>
                        <a:gs pos="0">
                          <a:schemeClr val="bg1"/>
                        </a:gs>
                        <a:gs pos="50000">
                          <a:schemeClr val="bg1"/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in Tungsten Medium" pitchFamily="2" charset="0"/>
                    <a:cs typeface="Rain Tungsten Medium" pitchFamily="2" charset="0"/>
                  </a:rPr>
                  <a:t>Спасибо за внимание !</a:t>
                </a:r>
                <a:endParaRPr lang="ru-RU" sz="8000" dirty="0">
                  <a:ln w="18415" cmpd="sng">
                    <a:noFill/>
                    <a:prstDash val="solid"/>
                  </a:ln>
                  <a:gradFill flip="none" rotWithShape="1">
                    <a:gsLst>
                      <a:gs pos="0">
                        <a:schemeClr val="bg1"/>
                      </a:gs>
                      <a:gs pos="50000">
                        <a:schemeClr val="bg1"/>
                      </a:gs>
                      <a:gs pos="100000">
                        <a:srgbClr val="FFFFFF">
                          <a:shade val="100000"/>
                          <a:satMod val="115000"/>
                        </a:srgbClr>
                      </a:gs>
                    </a:gsLst>
                    <a:lin ang="810000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in Tungsten Medium" pitchFamily="2" charset="0"/>
                  <a:cs typeface="Rain Tungsten Medium" pitchFamily="2" charset="0"/>
                </a:endParaRPr>
              </a:p>
            </p:txBody>
          </p:sp>
          <p:sp>
            <p:nvSpPr>
              <p:cNvPr id="45" name="Нашивка 44"/>
              <p:cNvSpPr/>
              <p:nvPr/>
            </p:nvSpPr>
            <p:spPr>
              <a:xfrm rot="10800000">
                <a:off x="6948264" y="1700808"/>
                <a:ext cx="1368152" cy="1368152"/>
              </a:xfrm>
              <a:prstGeom prst="chevron">
                <a:avLst>
                  <a:gd name="adj" fmla="val 37948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56" name="Прямая соединительная линия 55"/>
            <p:cNvCxnSpPr/>
            <p:nvPr/>
          </p:nvCxnSpPr>
          <p:spPr>
            <a:xfrm>
              <a:off x="0" y="1628800"/>
              <a:ext cx="912596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C000">
                      <a:alpha val="34000"/>
                    </a:srgb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0" y="3356992"/>
              <a:ext cx="912596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C000">
                      <a:alpha val="34000"/>
                    </a:srgb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  <a:prstDash val="sys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31" name="Picture 7" descr="C:\Users\Александр\Desktop\disneyland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2320" y="4437112"/>
            <a:ext cx="1351956" cy="163713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6021288"/>
            <a:ext cx="9144000" cy="836712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764704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5446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309320"/>
            <a:ext cx="9144000" cy="620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с двумя вырезанными противолежащими углами 28"/>
          <p:cNvSpPr/>
          <p:nvPr/>
        </p:nvSpPr>
        <p:spPr>
          <a:xfrm>
            <a:off x="560482" y="620688"/>
            <a:ext cx="7992888" cy="880740"/>
          </a:xfrm>
          <a:prstGeom prst="snip2DiagRect">
            <a:avLst>
              <a:gd name="adj1" fmla="val 0"/>
              <a:gd name="adj2" fmla="val 13185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Площадь территорий стран</a:t>
            </a:r>
            <a:endParaRPr lang="ru-RU" sz="48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 rot="19856144">
            <a:off x="7877901" y="1338518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 rot="19856144">
            <a:off x="317059" y="690445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0" name="Прямая соединительная линия 59"/>
          <p:cNvCxnSpPr>
            <a:stCxn id="57" idx="3"/>
          </p:cNvCxnSpPr>
          <p:nvPr/>
        </p:nvCxnSpPr>
        <p:spPr>
          <a:xfrm>
            <a:off x="2170130" y="2204864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56" idx="3"/>
          </p:cNvCxnSpPr>
          <p:nvPr/>
        </p:nvCxnSpPr>
        <p:spPr>
          <a:xfrm>
            <a:off x="2656973" y="2636912"/>
            <a:ext cx="787489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6551712" y="6093296"/>
            <a:ext cx="781182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047656" y="5661248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5111552" y="4797152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50" idx="3"/>
          </p:cNvCxnSpPr>
          <p:nvPr/>
        </p:nvCxnSpPr>
        <p:spPr>
          <a:xfrm>
            <a:off x="5578027" y="5229200"/>
            <a:ext cx="829669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55" idx="3"/>
          </p:cNvCxnSpPr>
          <p:nvPr/>
        </p:nvCxnSpPr>
        <p:spPr>
          <a:xfrm>
            <a:off x="3143815" y="3068960"/>
            <a:ext cx="732695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54" idx="3"/>
          </p:cNvCxnSpPr>
          <p:nvPr/>
        </p:nvCxnSpPr>
        <p:spPr>
          <a:xfrm>
            <a:off x="3630658" y="3501008"/>
            <a:ext cx="821916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>
            <a:stCxn id="53" idx="3"/>
          </p:cNvCxnSpPr>
          <p:nvPr/>
        </p:nvCxnSpPr>
        <p:spPr>
          <a:xfrm>
            <a:off x="4117501" y="3933056"/>
            <a:ext cx="839129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>
            <a:stCxn id="52" idx="3"/>
          </p:cNvCxnSpPr>
          <p:nvPr/>
        </p:nvCxnSpPr>
        <p:spPr>
          <a:xfrm>
            <a:off x="4604342" y="4365104"/>
            <a:ext cx="784336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951312" y="191683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17,075,400 км</a:t>
            </a:r>
            <a:r>
              <a:rPr lang="ru-RU" sz="24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baseline="30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455368" y="240172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9,984,670 км</a:t>
            </a:r>
            <a:r>
              <a:rPr lang="ru-RU" sz="24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87416" y="283377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9,596,960 км</a:t>
            </a:r>
            <a:r>
              <a:rPr lang="ru-RU" sz="24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427984" y="328498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9,372,610 км</a:t>
            </a:r>
            <a:r>
              <a:rPr lang="ru-RU" sz="24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967536" y="369786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547,030 км</a:t>
            </a:r>
            <a:r>
              <a:rPr lang="ru-RU" sz="24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99584" y="414908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504,782 км</a:t>
            </a:r>
            <a:r>
              <a:rPr lang="ru-RU" sz="24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03640" y="458112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377,835 км</a:t>
            </a:r>
            <a:r>
              <a:rPr lang="ru-RU" sz="24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407696" y="501317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357,022 км</a:t>
            </a:r>
            <a:r>
              <a:rPr lang="ru-RU" sz="24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839744" y="544522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301,230 км</a:t>
            </a:r>
            <a:r>
              <a:rPr lang="ru-RU" sz="24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43800" y="585810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244,101 км</a:t>
            </a:r>
            <a:r>
              <a:rPr lang="ru-RU" sz="24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0" y="5066020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62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0" y="2473732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0" y="2905780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0" y="333782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4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0" y="3769876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47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0" y="4201924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50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0" y="4633972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61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0" y="549806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70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0" y="1988840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0" y="5877272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77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Прямоугольник с одним скругленным углом 56"/>
          <p:cNvSpPr/>
          <p:nvPr/>
        </p:nvSpPr>
        <p:spPr>
          <a:xfrm>
            <a:off x="539552" y="1988840"/>
            <a:ext cx="163057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Россия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6" name="Прямоугольник с одним скругленным углом 55"/>
          <p:cNvSpPr/>
          <p:nvPr/>
        </p:nvSpPr>
        <p:spPr>
          <a:xfrm>
            <a:off x="539552" y="2420888"/>
            <a:ext cx="2117421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Канада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5" name="Прямоугольник с одним скругленным углом 54"/>
          <p:cNvSpPr/>
          <p:nvPr/>
        </p:nvSpPr>
        <p:spPr>
          <a:xfrm>
            <a:off x="539552" y="2852936"/>
            <a:ext cx="2604263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Китай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4" name="Прямоугольник с одним скругленным углом 53"/>
          <p:cNvSpPr/>
          <p:nvPr/>
        </p:nvSpPr>
        <p:spPr>
          <a:xfrm>
            <a:off x="539552" y="3284984"/>
            <a:ext cx="3091106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США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3" name="Прямоугольник с одним скругленным углом 52"/>
          <p:cNvSpPr/>
          <p:nvPr/>
        </p:nvSpPr>
        <p:spPr>
          <a:xfrm>
            <a:off x="539553" y="3717032"/>
            <a:ext cx="357794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Франция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2" name="Прямоугольник с одним скругленным углом 51"/>
          <p:cNvSpPr/>
          <p:nvPr/>
        </p:nvSpPr>
        <p:spPr>
          <a:xfrm>
            <a:off x="539552" y="4149080"/>
            <a:ext cx="4064790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Испания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1" name="Прямоугольник с одним скругленным углом 50"/>
          <p:cNvSpPr/>
          <p:nvPr/>
        </p:nvSpPr>
        <p:spPr>
          <a:xfrm>
            <a:off x="539553" y="4581128"/>
            <a:ext cx="4551632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Япония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0" name="Прямоугольник с одним скругленным углом 49"/>
          <p:cNvSpPr/>
          <p:nvPr/>
        </p:nvSpPr>
        <p:spPr>
          <a:xfrm>
            <a:off x="539552" y="5013176"/>
            <a:ext cx="5038475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Германия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49" name="Прямоугольник с одним скругленным углом 48"/>
          <p:cNvSpPr/>
          <p:nvPr/>
        </p:nvSpPr>
        <p:spPr>
          <a:xfrm>
            <a:off x="539552" y="5445224"/>
            <a:ext cx="552531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Италия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41" name="Прямоугольник с одним скругленным углом 40"/>
          <p:cNvSpPr/>
          <p:nvPr/>
        </p:nvSpPr>
        <p:spPr>
          <a:xfrm>
            <a:off x="539553" y="5877272"/>
            <a:ext cx="60121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Англия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pic>
        <p:nvPicPr>
          <p:cNvPr id="10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cxnSp>
        <p:nvCxnSpPr>
          <p:cNvPr id="58" name="Прямая соединительная линия 57"/>
          <p:cNvCxnSpPr/>
          <p:nvPr/>
        </p:nvCxnSpPr>
        <p:spPr>
          <a:xfrm flipV="1">
            <a:off x="539552" y="1844824"/>
            <a:ext cx="0" cy="4464496"/>
          </a:xfrm>
          <a:prstGeom prst="line">
            <a:avLst/>
          </a:prstGeom>
          <a:ln>
            <a:solidFill>
              <a:srgbClr val="FF0066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9" name="Овал 58"/>
          <p:cNvSpPr/>
          <p:nvPr/>
        </p:nvSpPr>
        <p:spPr>
          <a:xfrm>
            <a:off x="467544" y="1700808"/>
            <a:ext cx="144016" cy="1440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000"/>
                            </p:stCondLst>
                            <p:childTnLst>
                              <p:par>
                                <p:cTn id="1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000"/>
                            </p:stCondLst>
                            <p:childTnLst>
                              <p:par>
                                <p:cTn id="16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"/>
                            </p:stCondLst>
                            <p:childTnLst>
                              <p:par>
                                <p:cTn id="1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000"/>
                            </p:stCondLst>
                            <p:childTnLst>
                              <p:par>
                                <p:cTn id="19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0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500"/>
                            </p:stCondLst>
                            <p:childTnLst>
                              <p:par>
                                <p:cTn id="20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57" grpId="0" animBg="1"/>
      <p:bldP spid="56" grpId="0" animBg="1"/>
      <p:bldP spid="55" grpId="0" animBg="1"/>
      <p:bldP spid="54" grpId="0" animBg="1"/>
      <p:bldP spid="53" grpId="0" animBg="1"/>
      <p:bldP spid="52" grpId="0" animBg="1"/>
      <p:bldP spid="51" grpId="0" animBg="1"/>
      <p:bldP spid="50" grpId="0" animBg="1"/>
      <p:bldP spid="49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5446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309320"/>
            <a:ext cx="9144000" cy="620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с двумя вырезанными противолежащими углами 28"/>
          <p:cNvSpPr/>
          <p:nvPr/>
        </p:nvSpPr>
        <p:spPr>
          <a:xfrm>
            <a:off x="560482" y="620688"/>
            <a:ext cx="7992888" cy="880740"/>
          </a:xfrm>
          <a:prstGeom prst="snip2DiagRect">
            <a:avLst>
              <a:gd name="adj1" fmla="val 0"/>
              <a:gd name="adj2" fmla="val 13185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Рейтинг стран по уровню жизни</a:t>
            </a:r>
            <a:endParaRPr lang="ru-RU" sz="48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 rot="19856144">
            <a:off x="7877901" y="1338518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 rot="19856144">
            <a:off x="317059" y="690445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0" name="Прямая соединительная линия 59"/>
          <p:cNvCxnSpPr>
            <a:stCxn id="57" idx="3"/>
          </p:cNvCxnSpPr>
          <p:nvPr/>
        </p:nvCxnSpPr>
        <p:spPr>
          <a:xfrm>
            <a:off x="2170130" y="2204864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56" idx="3"/>
          </p:cNvCxnSpPr>
          <p:nvPr/>
        </p:nvCxnSpPr>
        <p:spPr>
          <a:xfrm>
            <a:off x="2656973" y="2636912"/>
            <a:ext cx="787489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6551712" y="6093296"/>
            <a:ext cx="781182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047656" y="5661248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5111552" y="4797152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50" idx="3"/>
          </p:cNvCxnSpPr>
          <p:nvPr/>
        </p:nvCxnSpPr>
        <p:spPr>
          <a:xfrm>
            <a:off x="5578027" y="5229200"/>
            <a:ext cx="829669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55" idx="3"/>
          </p:cNvCxnSpPr>
          <p:nvPr/>
        </p:nvCxnSpPr>
        <p:spPr>
          <a:xfrm>
            <a:off x="3143815" y="3068960"/>
            <a:ext cx="732695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54" idx="3"/>
          </p:cNvCxnSpPr>
          <p:nvPr/>
        </p:nvCxnSpPr>
        <p:spPr>
          <a:xfrm>
            <a:off x="3630658" y="3501008"/>
            <a:ext cx="821916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>
            <a:stCxn id="53" idx="3"/>
          </p:cNvCxnSpPr>
          <p:nvPr/>
        </p:nvCxnSpPr>
        <p:spPr>
          <a:xfrm>
            <a:off x="4117501" y="3933056"/>
            <a:ext cx="839129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>
            <a:stCxn id="52" idx="3"/>
          </p:cNvCxnSpPr>
          <p:nvPr/>
        </p:nvCxnSpPr>
        <p:spPr>
          <a:xfrm>
            <a:off x="4604342" y="4365104"/>
            <a:ext cx="784336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951312" y="191683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 место в мире</a:t>
            </a:r>
            <a:endParaRPr lang="ru-RU" sz="2800" baseline="30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455368" y="240172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11 место в мире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87416" y="2833772"/>
            <a:ext cx="2124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14 место в мире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427984" y="328498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16 место в мире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967536" y="3697868"/>
            <a:ext cx="2484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20 место в мире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99584" y="4149080"/>
            <a:ext cx="2052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21 место в мире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03640" y="4581128"/>
            <a:ext cx="2052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23 место в мире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407696" y="5013176"/>
            <a:ext cx="1980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32 место в мире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839744" y="5445224"/>
            <a:ext cx="2052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51 место в мире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43800" y="585810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61 место в мире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Прямоугольник с одним скругленным углом 56"/>
          <p:cNvSpPr/>
          <p:nvPr/>
        </p:nvSpPr>
        <p:spPr>
          <a:xfrm>
            <a:off x="539552" y="1988840"/>
            <a:ext cx="163057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Канада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6" name="Прямоугольник с одним скругленным углом 55"/>
          <p:cNvSpPr/>
          <p:nvPr/>
        </p:nvSpPr>
        <p:spPr>
          <a:xfrm>
            <a:off x="539552" y="2420888"/>
            <a:ext cx="2117421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США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5" name="Прямоугольник с одним скругленным углом 54"/>
          <p:cNvSpPr/>
          <p:nvPr/>
        </p:nvSpPr>
        <p:spPr>
          <a:xfrm>
            <a:off x="539552" y="2852936"/>
            <a:ext cx="2604263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Германия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4" name="Прямоугольник с одним скругленным углом 53"/>
          <p:cNvSpPr/>
          <p:nvPr/>
        </p:nvSpPr>
        <p:spPr>
          <a:xfrm>
            <a:off x="539552" y="3284984"/>
            <a:ext cx="3091106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Англия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3" name="Прямоугольник с одним скругленным углом 52"/>
          <p:cNvSpPr/>
          <p:nvPr/>
        </p:nvSpPr>
        <p:spPr>
          <a:xfrm>
            <a:off x="539553" y="3717032"/>
            <a:ext cx="357794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Франция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2" name="Прямоугольник с одним скругленным углом 51"/>
          <p:cNvSpPr/>
          <p:nvPr/>
        </p:nvSpPr>
        <p:spPr>
          <a:xfrm>
            <a:off x="539552" y="4149080"/>
            <a:ext cx="4064790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Япония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1" name="Прямоугольник с одним скругленным углом 50"/>
          <p:cNvSpPr/>
          <p:nvPr/>
        </p:nvSpPr>
        <p:spPr>
          <a:xfrm>
            <a:off x="539553" y="4581128"/>
            <a:ext cx="4551632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Испания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0" name="Прямоугольник с одним скругленным углом 49"/>
          <p:cNvSpPr/>
          <p:nvPr/>
        </p:nvSpPr>
        <p:spPr>
          <a:xfrm>
            <a:off x="539552" y="5013176"/>
            <a:ext cx="5038475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Италия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49" name="Прямоугольник с одним скругленным углом 48"/>
          <p:cNvSpPr/>
          <p:nvPr/>
        </p:nvSpPr>
        <p:spPr>
          <a:xfrm>
            <a:off x="539552" y="5445224"/>
            <a:ext cx="552531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Китай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41" name="Прямоугольник с одним скругленным углом 40"/>
          <p:cNvSpPr/>
          <p:nvPr/>
        </p:nvSpPr>
        <p:spPr>
          <a:xfrm>
            <a:off x="539553" y="5877272"/>
            <a:ext cx="60121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Россия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pic>
        <p:nvPicPr>
          <p:cNvPr id="10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cxnSp>
        <p:nvCxnSpPr>
          <p:cNvPr id="58" name="Прямая соединительная линия 57"/>
          <p:cNvCxnSpPr/>
          <p:nvPr/>
        </p:nvCxnSpPr>
        <p:spPr>
          <a:xfrm flipV="1">
            <a:off x="539552" y="1844824"/>
            <a:ext cx="0" cy="4464496"/>
          </a:xfrm>
          <a:prstGeom prst="line">
            <a:avLst/>
          </a:prstGeom>
          <a:ln>
            <a:solidFill>
              <a:srgbClr val="FF0066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9" name="Овал 58"/>
          <p:cNvSpPr/>
          <p:nvPr/>
        </p:nvSpPr>
        <p:spPr>
          <a:xfrm>
            <a:off x="467544" y="1700808"/>
            <a:ext cx="144016" cy="1440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500"/>
                            </p:stCondLst>
                            <p:childTnLst>
                              <p:par>
                                <p:cTn id="1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00"/>
                            </p:stCondLst>
                            <p:childTnLst>
                              <p:par>
                                <p:cTn id="1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500"/>
                            </p:stCondLst>
                            <p:childTnLst>
                              <p:par>
                                <p:cTn id="1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57" grpId="0" animBg="1"/>
      <p:bldP spid="56" grpId="0" animBg="1"/>
      <p:bldP spid="55" grpId="0" animBg="1"/>
      <p:bldP spid="54" grpId="0" animBg="1"/>
      <p:bldP spid="53" grpId="0" animBg="1"/>
      <p:bldP spid="52" grpId="0" animBg="1"/>
      <p:bldP spid="51" grpId="0" animBg="1"/>
      <p:bldP spid="50" grpId="0" animBg="1"/>
      <p:bldP spid="49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5446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309320"/>
            <a:ext cx="9144000" cy="620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с двумя вырезанными противолежащими углами 28"/>
          <p:cNvSpPr/>
          <p:nvPr/>
        </p:nvSpPr>
        <p:spPr>
          <a:xfrm>
            <a:off x="560482" y="620688"/>
            <a:ext cx="7992888" cy="880740"/>
          </a:xfrm>
          <a:prstGeom prst="snip2DiagRect">
            <a:avLst>
              <a:gd name="adj1" fmla="val 0"/>
              <a:gd name="adj2" fmla="val 13185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Рейтинг самых богатых стран</a:t>
            </a:r>
            <a:endParaRPr lang="ru-RU" sz="48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 rot="19856144">
            <a:off x="7877901" y="1338518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 rot="19856144">
            <a:off x="317059" y="690445"/>
            <a:ext cx="936104" cy="21602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0" name="Прямая соединительная линия 59"/>
          <p:cNvCxnSpPr>
            <a:stCxn id="57" idx="3"/>
          </p:cNvCxnSpPr>
          <p:nvPr/>
        </p:nvCxnSpPr>
        <p:spPr>
          <a:xfrm>
            <a:off x="2170130" y="2204864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56" idx="3"/>
          </p:cNvCxnSpPr>
          <p:nvPr/>
        </p:nvCxnSpPr>
        <p:spPr>
          <a:xfrm>
            <a:off x="2656973" y="2636912"/>
            <a:ext cx="787489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6551712" y="6093296"/>
            <a:ext cx="781182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047656" y="5661248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5111552" y="4797152"/>
            <a:ext cx="781182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50" idx="3"/>
          </p:cNvCxnSpPr>
          <p:nvPr/>
        </p:nvCxnSpPr>
        <p:spPr>
          <a:xfrm>
            <a:off x="5578027" y="5229200"/>
            <a:ext cx="829669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55" idx="3"/>
          </p:cNvCxnSpPr>
          <p:nvPr/>
        </p:nvCxnSpPr>
        <p:spPr>
          <a:xfrm>
            <a:off x="3143815" y="3068960"/>
            <a:ext cx="732695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54" idx="3"/>
          </p:cNvCxnSpPr>
          <p:nvPr/>
        </p:nvCxnSpPr>
        <p:spPr>
          <a:xfrm>
            <a:off x="3630658" y="3501008"/>
            <a:ext cx="821916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>
            <a:stCxn id="53" idx="3"/>
          </p:cNvCxnSpPr>
          <p:nvPr/>
        </p:nvCxnSpPr>
        <p:spPr>
          <a:xfrm>
            <a:off x="4117501" y="3933056"/>
            <a:ext cx="839129" cy="0"/>
          </a:xfrm>
          <a:prstGeom prst="line">
            <a:avLst/>
          </a:prstGeom>
          <a:ln>
            <a:solidFill>
              <a:srgbClr val="FF0066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>
            <a:stCxn id="52" idx="3"/>
          </p:cNvCxnSpPr>
          <p:nvPr/>
        </p:nvCxnSpPr>
        <p:spPr>
          <a:xfrm>
            <a:off x="4604342" y="4365104"/>
            <a:ext cx="784336" cy="0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951312" y="1916832"/>
            <a:ext cx="2340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15,710 млрд. долл.</a:t>
            </a:r>
            <a:endParaRPr lang="ru-RU" sz="2800" baseline="30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455368" y="2401724"/>
            <a:ext cx="1980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13,123 млрд.долл.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87416" y="2833772"/>
            <a:ext cx="2052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4,811 млрд.долл.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427984" y="328498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3,250 млрд.долл.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967536" y="3697868"/>
            <a:ext cx="2340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2,830 млрд.долл.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99584" y="4149080"/>
            <a:ext cx="2124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2,408 млрд.долл.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03640" y="4581128"/>
            <a:ext cx="2124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2,398 млрд.долл.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407696" y="5013176"/>
            <a:ext cx="1980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1,986 млрд.долл.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839744" y="5445224"/>
            <a:ext cx="190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1,474 млрд.долл.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308304" y="5858108"/>
            <a:ext cx="2052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1,388 млрд.долл.</a:t>
            </a:r>
            <a:endParaRPr lang="ru-RU" sz="2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0" y="5066020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10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0" y="2473732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2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0" y="2905780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4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0" y="333782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5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0" y="3769876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6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0" y="4201924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8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0" y="4633972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9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0" y="549806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13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0" y="1988840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0" y="5877272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14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Прямоугольник с одним скругленным углом 56"/>
          <p:cNvSpPr/>
          <p:nvPr/>
        </p:nvSpPr>
        <p:spPr>
          <a:xfrm>
            <a:off x="539552" y="1988840"/>
            <a:ext cx="163057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США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6" name="Прямоугольник с одним скругленным углом 55"/>
          <p:cNvSpPr/>
          <p:nvPr/>
        </p:nvSpPr>
        <p:spPr>
          <a:xfrm>
            <a:off x="539552" y="2420888"/>
            <a:ext cx="2117421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Китай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5" name="Прямоугольник с одним скругленным углом 54"/>
          <p:cNvSpPr/>
          <p:nvPr/>
        </p:nvSpPr>
        <p:spPr>
          <a:xfrm>
            <a:off x="539552" y="2852936"/>
            <a:ext cx="2604263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Япония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4" name="Прямоугольник с одним скругленным углом 53"/>
          <p:cNvSpPr/>
          <p:nvPr/>
        </p:nvSpPr>
        <p:spPr>
          <a:xfrm>
            <a:off x="539552" y="3284984"/>
            <a:ext cx="3091106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Германия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3" name="Прямоугольник с одним скругленным углом 52"/>
          <p:cNvSpPr/>
          <p:nvPr/>
        </p:nvSpPr>
        <p:spPr>
          <a:xfrm>
            <a:off x="539553" y="3717032"/>
            <a:ext cx="357794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Россия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2" name="Прямоугольник с одним скругленным углом 51"/>
          <p:cNvSpPr/>
          <p:nvPr/>
        </p:nvSpPr>
        <p:spPr>
          <a:xfrm>
            <a:off x="539552" y="4149080"/>
            <a:ext cx="4064790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Англия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1" name="Прямоугольник с одним скругленным углом 50"/>
          <p:cNvSpPr/>
          <p:nvPr/>
        </p:nvSpPr>
        <p:spPr>
          <a:xfrm>
            <a:off x="539553" y="4581128"/>
            <a:ext cx="4551632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Франция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50" name="Прямоугольник с одним скругленным углом 49"/>
          <p:cNvSpPr/>
          <p:nvPr/>
        </p:nvSpPr>
        <p:spPr>
          <a:xfrm>
            <a:off x="539552" y="5013176"/>
            <a:ext cx="5038475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Италия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49" name="Прямоугольник с одним скругленным углом 48"/>
          <p:cNvSpPr/>
          <p:nvPr/>
        </p:nvSpPr>
        <p:spPr>
          <a:xfrm>
            <a:off x="539552" y="5445224"/>
            <a:ext cx="5525318" cy="432048"/>
          </a:xfrm>
          <a:prstGeom prst="round1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Канада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sp>
        <p:nvSpPr>
          <p:cNvPr id="41" name="Прямоугольник с одним скругленным углом 40"/>
          <p:cNvSpPr/>
          <p:nvPr/>
        </p:nvSpPr>
        <p:spPr>
          <a:xfrm>
            <a:off x="539553" y="5877272"/>
            <a:ext cx="60121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in Tungsten Medium" pitchFamily="2" charset="0"/>
                <a:cs typeface="Rain Tungsten Medium" pitchFamily="2" charset="0"/>
              </a:rPr>
              <a:t>Испания</a:t>
            </a:r>
            <a:endParaRPr lang="ru-RU" sz="28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in Tungsten Medium" pitchFamily="2" charset="0"/>
              <a:cs typeface="Rain Tungsten Medium" pitchFamily="2" charset="0"/>
            </a:endParaRPr>
          </a:p>
        </p:txBody>
      </p:sp>
      <p:pic>
        <p:nvPicPr>
          <p:cNvPr id="101" name="Picture 2" descr="C:\Users\Александр\Desktop\EsFVo1dU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68" y="2564904"/>
            <a:ext cx="2123732" cy="1287760"/>
          </a:xfrm>
          <a:prstGeom prst="rect">
            <a:avLst/>
          </a:prstGeom>
          <a:noFill/>
        </p:spPr>
      </p:pic>
      <p:cxnSp>
        <p:nvCxnSpPr>
          <p:cNvPr id="58" name="Прямая соединительная линия 57"/>
          <p:cNvCxnSpPr/>
          <p:nvPr/>
        </p:nvCxnSpPr>
        <p:spPr>
          <a:xfrm flipV="1">
            <a:off x="539552" y="1844824"/>
            <a:ext cx="0" cy="4464496"/>
          </a:xfrm>
          <a:prstGeom prst="line">
            <a:avLst/>
          </a:prstGeom>
          <a:ln>
            <a:solidFill>
              <a:srgbClr val="FF0066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9" name="Овал 58"/>
          <p:cNvSpPr/>
          <p:nvPr/>
        </p:nvSpPr>
        <p:spPr>
          <a:xfrm>
            <a:off x="467544" y="1700808"/>
            <a:ext cx="144016" cy="144016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000"/>
                            </p:stCondLst>
                            <p:childTnLst>
                              <p:par>
                                <p:cTn id="1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000"/>
                            </p:stCondLst>
                            <p:childTnLst>
                              <p:par>
                                <p:cTn id="16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"/>
                            </p:stCondLst>
                            <p:childTnLst>
                              <p:par>
                                <p:cTn id="1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000"/>
                            </p:stCondLst>
                            <p:childTnLst>
                              <p:par>
                                <p:cTn id="19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0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500"/>
                            </p:stCondLst>
                            <p:childTnLst>
                              <p:par>
                                <p:cTn id="20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57" grpId="0" animBg="1"/>
      <p:bldP spid="56" grpId="0" animBg="1"/>
      <p:bldP spid="55" grpId="0" animBg="1"/>
      <p:bldP spid="54" grpId="0" animBg="1"/>
      <p:bldP spid="53" grpId="0" animBg="1"/>
      <p:bldP spid="52" grpId="0" animBg="1"/>
      <p:bldP spid="51" grpId="0" animBg="1"/>
      <p:bldP spid="50" grpId="0" animBg="1"/>
      <p:bldP spid="49" grpId="0" animBg="1"/>
      <p:bldP spid="4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1779</TotalTime>
  <Words>919</Words>
  <Application>Microsoft Office PowerPoint</Application>
  <PresentationFormat>Экран (4:3)</PresentationFormat>
  <Paragraphs>502</Paragraphs>
  <Slides>64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64</vt:i4>
      </vt:variant>
    </vt:vector>
  </HeadingPairs>
  <TitlesOfParts>
    <vt:vector size="72" baseType="lpstr">
      <vt:lpstr>Arial</vt:lpstr>
      <vt:lpstr>Rain Tungsten Medium</vt:lpstr>
      <vt:lpstr>Calibri</vt:lpstr>
      <vt:lpstr>Lobster</vt:lpstr>
      <vt:lpstr>OlgaCTT</vt:lpstr>
      <vt:lpstr>Adine Kirnberg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55</cp:revision>
  <dcterms:created xsi:type="dcterms:W3CDTF">2014-03-21T08:58:31Z</dcterms:created>
  <dcterms:modified xsi:type="dcterms:W3CDTF">2014-05-07T12:51:14Z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3816817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