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1" r:id="rId8"/>
  </p:sldIdLst>
  <p:sldSz cx="9906000" cy="6858000" type="A4"/>
  <p:notesSz cx="6858000" cy="994568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672" y="1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4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6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6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5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5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5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2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40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72472" y="4906108"/>
            <a:ext cx="45403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Подготовил:  </a:t>
            </a:r>
          </a:p>
          <a:p>
            <a:pPr algn="r"/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у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ченик  2 класса «А»</a:t>
            </a:r>
          </a:p>
          <a:p>
            <a:pPr algn="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Дмитриев Сергей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81306" y="1543052"/>
            <a:ext cx="21836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Проект</a:t>
            </a:r>
            <a:r>
              <a:rPr lang="ru-RU" sz="44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18166" y="2360150"/>
            <a:ext cx="56166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«СТРАНЫ </a:t>
            </a:r>
            <a:r>
              <a:rPr lang="ru-RU" sz="36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МИРА</a:t>
            </a:r>
            <a:r>
              <a:rPr lang="ru-RU" sz="3600" b="1" cap="none" spc="0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65" y="3337780"/>
            <a:ext cx="2195535" cy="2034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29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46205" y="1676400"/>
            <a:ext cx="8915400" cy="45230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Франция – самая большая страна Западной Европы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С севера на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юг 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с запада на восток Франция протянулась почти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на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1000 км.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Cambria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После России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это самая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 большая европейская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страна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800" b="1" i="1" dirty="0" smtClean="0"/>
              <a:t>Столица </a:t>
            </a:r>
            <a:r>
              <a:rPr lang="ru-RU" sz="2800" b="1" i="1" dirty="0"/>
              <a:t>Франции </a:t>
            </a:r>
            <a:endParaRPr lang="ru-RU" sz="2800" b="1" i="1" dirty="0" smtClean="0"/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Париж</a:t>
            </a:r>
            <a:r>
              <a:rPr lang="ru-RU" sz="2800" b="1" i="1" dirty="0" smtClean="0"/>
              <a:t> </a:t>
            </a:r>
            <a:r>
              <a:rPr lang="ru-RU" sz="2800" b="1" i="1" dirty="0"/>
              <a:t>-  один из </a:t>
            </a:r>
            <a:r>
              <a:rPr lang="ru-RU" sz="2800" b="1" i="1" dirty="0" smtClean="0"/>
              <a:t>самых</a:t>
            </a:r>
          </a:p>
          <a:p>
            <a:pPr marL="0" indent="0">
              <a:buNone/>
            </a:pPr>
            <a:r>
              <a:rPr lang="ru-RU" sz="2800" b="1" i="1" dirty="0" smtClean="0"/>
              <a:t> </a:t>
            </a:r>
            <a:r>
              <a:rPr lang="ru-RU" sz="2800" b="1" i="1" dirty="0"/>
              <a:t>красивейших </a:t>
            </a:r>
            <a:r>
              <a:rPr lang="ru-RU" sz="2800" b="1" i="1" dirty="0" smtClean="0"/>
              <a:t>городов мира.</a:t>
            </a:r>
            <a:endParaRPr lang="ru-RU" sz="2800" b="1" i="1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64899" y="342900"/>
            <a:ext cx="2744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Франция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54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29" y="1028699"/>
            <a:ext cx="4558146" cy="409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4655" y="228602"/>
            <a:ext cx="43802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Эйфелева башня</a:t>
            </a:r>
            <a:endParaRPr lang="ru-RU" sz="4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8934" y="5412179"/>
            <a:ext cx="8365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Эйфелева башня </a:t>
            </a:r>
            <a:r>
              <a:rPr lang="ru-RU" sz="2000" b="1" dirty="0" smtClean="0">
                <a:latin typeface="Cambria" pitchFamily="18" charset="0"/>
              </a:rPr>
              <a:t>– символ Парижа. </a:t>
            </a:r>
          </a:p>
          <a:p>
            <a:r>
              <a:rPr lang="ru-RU" sz="2000" b="1" dirty="0" smtClean="0">
                <a:latin typeface="Cambria" pitchFamily="18" charset="0"/>
              </a:rPr>
              <a:t>Высота её  составляет 324 метра. </a:t>
            </a:r>
            <a:r>
              <a:rPr lang="ru-RU" sz="2000" b="1" dirty="0" smtClean="0">
                <a:latin typeface="Cambria" pitchFamily="18" charset="0"/>
              </a:rPr>
              <a:t>Башня </a:t>
            </a:r>
          </a:p>
          <a:p>
            <a:r>
              <a:rPr lang="ru-RU" sz="2000" b="1" dirty="0" smtClean="0">
                <a:latin typeface="Cambria" pitchFamily="18" charset="0"/>
              </a:rPr>
              <a:t>является </a:t>
            </a:r>
            <a:r>
              <a:rPr lang="ru-RU" sz="2000" b="1" dirty="0" smtClean="0">
                <a:latin typeface="Cambria" pitchFamily="18" charset="0"/>
              </a:rPr>
              <a:t>самой посещаемой достопримечательностью мира.</a:t>
            </a:r>
            <a:endParaRPr lang="ru-RU" sz="20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0267" y="4457700"/>
            <a:ext cx="8703734" cy="10858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Лувр</a:t>
            </a:r>
            <a:r>
              <a:rPr lang="ru-RU" sz="2400" b="1" dirty="0" smtClean="0">
                <a:latin typeface="Cambria" pitchFamily="18" charset="0"/>
              </a:rPr>
              <a:t> сейчас является </a:t>
            </a:r>
          </a:p>
          <a:p>
            <a:pPr marL="0" indent="0">
              <a:buNone/>
            </a:pPr>
            <a:r>
              <a:rPr lang="ru-RU" sz="2400" b="1" dirty="0" smtClean="0">
                <a:latin typeface="Cambria" pitchFamily="18" charset="0"/>
              </a:rPr>
              <a:t>музеем. </a:t>
            </a:r>
          </a:p>
          <a:p>
            <a:pPr marL="0" indent="0">
              <a:buNone/>
            </a:pPr>
            <a:r>
              <a:rPr lang="ru-RU" sz="2400" b="1" dirty="0" smtClean="0">
                <a:latin typeface="Cambria" pitchFamily="18" charset="0"/>
              </a:rPr>
              <a:t>Раньше был дворцом </a:t>
            </a:r>
          </a:p>
          <a:p>
            <a:pPr marL="0" indent="0">
              <a:buNone/>
            </a:pPr>
            <a:r>
              <a:rPr lang="ru-RU" sz="2400" b="1" dirty="0" smtClean="0">
                <a:latin typeface="Cambria" pitchFamily="18" charset="0"/>
              </a:rPr>
              <a:t>французских королей</a:t>
            </a:r>
            <a:r>
              <a:rPr lang="ru-RU" sz="2400" b="1" dirty="0">
                <a:latin typeface="Cambria" pitchFamily="18" charset="0"/>
              </a:rPr>
              <a:t>.</a:t>
            </a:r>
            <a:r>
              <a:rPr lang="ru-RU" sz="2400" dirty="0" smtClean="0">
                <a:latin typeface="Cambria" pitchFamily="18" charset="0"/>
              </a:rPr>
              <a:t> 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2962" y="285752"/>
            <a:ext cx="13821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Лувр</a:t>
            </a:r>
            <a:endParaRPr lang="ru-RU" sz="4400" b="1" i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3" y="1314450"/>
            <a:ext cx="5198527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5067" y="4972050"/>
            <a:ext cx="5731934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Триумфальная арка </a:t>
            </a:r>
            <a:r>
              <a:rPr lang="ru-RU" sz="2400" b="1" dirty="0" smtClean="0"/>
              <a:t>– </a:t>
            </a:r>
            <a:r>
              <a:rPr lang="ru-RU" sz="2400" b="1" dirty="0" smtClean="0"/>
              <a:t>патриотический</a:t>
            </a:r>
          </a:p>
          <a:p>
            <a:pPr marL="0" indent="0">
              <a:buNone/>
            </a:pPr>
            <a:r>
              <a:rPr lang="ru-RU" sz="2400" b="1" dirty="0" smtClean="0"/>
              <a:t> памятник во </a:t>
            </a:r>
            <a:r>
              <a:rPr lang="ru-RU" sz="2400" b="1" dirty="0" smtClean="0"/>
              <a:t>славу побед Великой </a:t>
            </a:r>
          </a:p>
          <a:p>
            <a:pPr marL="0" indent="0">
              <a:buNone/>
            </a:pPr>
            <a:r>
              <a:rPr lang="ru-RU" sz="2400" b="1" dirty="0" smtClean="0"/>
              <a:t>французской армии.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56988" y="285752"/>
            <a:ext cx="53175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Триумфальная Арка</a:t>
            </a:r>
            <a:endParaRPr lang="ru-RU" sz="4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25" y="1143000"/>
            <a:ext cx="5492975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28750"/>
            <a:ext cx="538480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28320" y="457202"/>
            <a:ext cx="53340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Мон</a:t>
            </a:r>
            <a:r>
              <a:rPr lang="ru-RU" sz="4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Сен - Мишель </a:t>
            </a:r>
            <a:endParaRPr lang="ru-RU" sz="4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0204" y="5029200"/>
            <a:ext cx="6824132" cy="121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Cambria" pitchFamily="18" charset="0"/>
              </a:rPr>
              <a:t>Мон</a:t>
            </a:r>
            <a:r>
              <a:rPr lang="ru-RU" b="1" dirty="0" smtClean="0">
                <a:latin typeface="Cambria" pitchFamily="18" charset="0"/>
              </a:rPr>
              <a:t>-Сен-Мишель расположен </a:t>
            </a:r>
            <a:r>
              <a:rPr lang="ru-RU" b="1" dirty="0">
                <a:latin typeface="Cambria" pitchFamily="18" charset="0"/>
              </a:rPr>
              <a:t>на северо-западном побережье Франции. Ещё её называют гора святого Михаила, на самом деле является небольшим скалистым островом, превращённым в крепость.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5155032" cy="346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99159" y="351693"/>
            <a:ext cx="42456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Собор Парижской </a:t>
            </a:r>
          </a:p>
          <a:p>
            <a:pPr algn="ctr"/>
            <a:r>
              <a:rPr lang="ru-RU" sz="3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Богоматери</a:t>
            </a:r>
            <a:endParaRPr lang="ru-RU" sz="3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0200" y="5004110"/>
            <a:ext cx="90254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Cambria" pitchFamily="18" charset="0"/>
              </a:rPr>
              <a:t>Собор Парижской Богоматери</a:t>
            </a:r>
            <a:r>
              <a:rPr lang="ru-RU" dirty="0">
                <a:latin typeface="Cambria" pitchFamily="18" charset="0"/>
              </a:rPr>
              <a:t> </a:t>
            </a:r>
            <a:r>
              <a:rPr lang="ru-RU" b="1" dirty="0" smtClean="0">
                <a:latin typeface="Cambria" pitchFamily="18" charset="0"/>
              </a:rPr>
              <a:t>—духовное </a:t>
            </a:r>
            <a:r>
              <a:rPr lang="ru-RU" b="1" dirty="0">
                <a:latin typeface="Cambria" pitchFamily="18" charset="0"/>
              </a:rPr>
              <a:t>“сердце” </a:t>
            </a:r>
            <a:r>
              <a:rPr lang="ru-RU" b="1" dirty="0" smtClean="0">
                <a:latin typeface="Cambria" pitchFamily="18" charset="0"/>
              </a:rPr>
              <a:t>Парижа. Построен </a:t>
            </a:r>
            <a:r>
              <a:rPr lang="ru-RU" b="1" dirty="0">
                <a:latin typeface="Cambria" pitchFamily="18" charset="0"/>
              </a:rPr>
              <a:t>в западной части острова </a:t>
            </a:r>
            <a:r>
              <a:rPr lang="ru-RU" b="1" dirty="0" smtClean="0">
                <a:latin typeface="Cambria" pitchFamily="18" charset="0"/>
              </a:rPr>
              <a:t>Сите. Собор Парижской </a:t>
            </a:r>
            <a:r>
              <a:rPr lang="ru-RU" b="1" dirty="0">
                <a:latin typeface="Cambria" pitchFamily="18" charset="0"/>
              </a:rPr>
              <a:t>Богоматери выделяется строгим величием своего облика. По красоте, </a:t>
            </a:r>
            <a:r>
              <a:rPr lang="ru-RU" b="1" dirty="0" smtClean="0">
                <a:latin typeface="Cambria" pitchFamily="18" charset="0"/>
              </a:rPr>
              <a:t>пропорциям  собор </a:t>
            </a:r>
            <a:r>
              <a:rPr lang="ru-RU" b="1" dirty="0">
                <a:latin typeface="Cambria" pitchFamily="18" charset="0"/>
              </a:rPr>
              <a:t>представляет собой уникальное явление. </a:t>
            </a:r>
            <a:r>
              <a:rPr lang="ru-RU" b="1" dirty="0" smtClean="0">
                <a:latin typeface="Cambria" pitchFamily="18" charset="0"/>
              </a:rPr>
              <a:t>Собор </a:t>
            </a:r>
            <a:r>
              <a:rPr lang="ru-RU" b="1" dirty="0">
                <a:latin typeface="Cambria" pitchFamily="18" charset="0"/>
              </a:rPr>
              <a:t>строился почти двести лет, </a:t>
            </a:r>
            <a:r>
              <a:rPr lang="ru-RU" b="1" dirty="0" smtClean="0">
                <a:latin typeface="Cambria" pitchFamily="18" charset="0"/>
              </a:rPr>
              <a:t>многократно </a:t>
            </a:r>
            <a:r>
              <a:rPr lang="ru-RU" b="1" dirty="0">
                <a:latin typeface="Cambria" pitchFamily="18" charset="0"/>
              </a:rPr>
              <a:t>переделывался и капитально реставрировался.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147</Words>
  <Application>Microsoft Office PowerPoint</Application>
  <PresentationFormat>Лист A4 (210x297 мм)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работа</cp:lastModifiedBy>
  <cp:revision>19</cp:revision>
  <cp:lastPrinted>2016-05-17T14:09:00Z</cp:lastPrinted>
  <dcterms:created xsi:type="dcterms:W3CDTF">2014-05-22T18:57:41Z</dcterms:created>
  <dcterms:modified xsi:type="dcterms:W3CDTF">2016-05-17T14:26:37Z</dcterms:modified>
</cp:coreProperties>
</file>