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Стихийные явления.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Гроза.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357562"/>
            <a:ext cx="4786314" cy="31432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ученица </a:t>
            </a:r>
            <a:r>
              <a:rPr lang="ru-RU" dirty="0" smtClean="0">
                <a:solidFill>
                  <a:schemeClr val="bg1"/>
                </a:solidFill>
              </a:rPr>
              <a:t>8 </a:t>
            </a:r>
            <a:r>
              <a:rPr lang="ru-RU" dirty="0" smtClean="0">
                <a:solidFill>
                  <a:schemeClr val="bg1"/>
                </a:solidFill>
              </a:rPr>
              <a:t>класса: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Пашко 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Волошина И.М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143932" cy="22860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Молнии -восхитительные</a:t>
            </a:r>
            <a:r>
              <a:rPr lang="ru-RU" dirty="0" smtClean="0"/>
              <a:t> и захватывающие явления природы. В то же время – это один из самых опасных и непредсказуемых природных феноменов. </a:t>
            </a:r>
            <a:r>
              <a:rPr lang="ru-RU" dirty="0" smtClean="0"/>
              <a:t>По </a:t>
            </a:r>
            <a:r>
              <a:rPr lang="ru-RU" dirty="0" smtClean="0"/>
              <a:t>всему миру ученые собирают факты о молниях, пытаются воспроизвести их в своих лабораториях, измеряют их мощность и температуру, но все же не способны определить природу молнии и предсказать ее поведение. 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285992"/>
            <a:ext cx="7697689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Интересные факты.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643966" cy="564360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этот момент в мире бушуют около 1800 гроз.</a:t>
            </a:r>
          </a:p>
          <a:p>
            <a:r>
              <a:rPr lang="ru-RU" dirty="0" smtClean="0"/>
              <a:t>Каждый год, Земля испытывает в среднем 25 миллионов ударов молний или более сотни тысяч гроз. Это больше, чем 100 ударов молний в секунду.</a:t>
            </a:r>
          </a:p>
          <a:p>
            <a:r>
              <a:rPr lang="ru-RU" dirty="0" smtClean="0"/>
              <a:t>Средний удар молнии длиться четверть секунды.</a:t>
            </a:r>
          </a:p>
          <a:p>
            <a:r>
              <a:rPr lang="ru-RU" dirty="0" smtClean="0"/>
              <a:t>Вы можете услышать гром за 20 километров от молнии.</a:t>
            </a:r>
          </a:p>
          <a:p>
            <a:r>
              <a:rPr lang="ru-RU" dirty="0" smtClean="0"/>
              <a:t>Разряд молнии распространяется со скоростью около 190,000 км/с.</a:t>
            </a:r>
          </a:p>
          <a:p>
            <a:r>
              <a:rPr lang="ru-RU" dirty="0" smtClean="0"/>
              <a:t>Средняя длина разряда молнии составляет 3-4 километра.</a:t>
            </a:r>
          </a:p>
          <a:p>
            <a:r>
              <a:rPr lang="ru-RU" dirty="0" smtClean="0"/>
              <a:t>Некоторые молнии проходят в воздухе витой путь, который может не превосходить в диаметре толщину вашего пальца, а длина пути молнии составит 10-15 километров.</a:t>
            </a:r>
          </a:p>
          <a:p>
            <a:r>
              <a:rPr lang="ru-RU" dirty="0" smtClean="0"/>
              <a:t>Температура типичной молнии может превышать 30,000 градусов по Цельсию – это примерно в 5 раз больше, чем температура поверхности солнца.</a:t>
            </a:r>
          </a:p>
          <a:p>
            <a:r>
              <a:rPr lang="ru-RU" dirty="0" smtClean="0"/>
              <a:t>Энергия, содержащаяся в одном разряде молнии, может питать 100 ваттную лампочку на протяжении 90 дней.</a:t>
            </a:r>
          </a:p>
          <a:p>
            <a:r>
              <a:rPr lang="ru-RU" dirty="0" smtClean="0"/>
              <a:t>“Молния никогда не ударяет в одно место дважды”. К сожалению, это миф. Молнии часто ударяют в одно и то же место по несколько раз.</a:t>
            </a:r>
          </a:p>
          <a:p>
            <a:r>
              <a:rPr lang="ru-RU" dirty="0" smtClean="0"/>
              <a:t>Древние греки верили, что когда молния ударяет в море, то появляется новая жемчужина.</a:t>
            </a:r>
          </a:p>
          <a:p>
            <a:r>
              <a:rPr lang="ru-RU" dirty="0" smtClean="0"/>
              <a:t>Деревья иногда могут принимать удары молнии и, при этом, не загораться. Это объясняется тем, что электричество проходит через мокрую поверхность прямо в землю.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0"/>
            <a:ext cx="8215370" cy="414338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При ударе молнии, песок превращается в стекло. После грозы можно обнаружить стеклянные полосы в песке.</a:t>
            </a:r>
          </a:p>
          <a:p>
            <a:r>
              <a:rPr lang="ru-RU" dirty="0" smtClean="0"/>
              <a:t>Если ваша одежда мокрая, то молния принесет вам меньше вреда.</a:t>
            </a:r>
          </a:p>
          <a:p>
            <a:r>
              <a:rPr lang="ru-RU" dirty="0" smtClean="0"/>
              <a:t>Во время 6-часовой грозы на территории США в небе сверкали 15,000 молний. Складывалось ощущение, что молнии горят постоянно.</a:t>
            </a:r>
          </a:p>
          <a:p>
            <a:r>
              <a:rPr lang="ru-RU" dirty="0" smtClean="0"/>
              <a:t>В самое высокое здание в мире – </a:t>
            </a:r>
            <a:r>
              <a:rPr lang="ru-RU" dirty="0" err="1" smtClean="0"/>
              <a:t>Си-Эн</a:t>
            </a:r>
            <a:r>
              <a:rPr lang="ru-RU" dirty="0" smtClean="0"/>
              <a:t> тауэр, молнии бьют примерно 78 раз в год .</a:t>
            </a:r>
          </a:p>
          <a:p>
            <a:r>
              <a:rPr lang="ru-RU" dirty="0" smtClean="0"/>
              <a:t>Вспышки молний также можно заметить на Венере, Юпитере, Сатурне и Уране.</a:t>
            </a:r>
          </a:p>
          <a:p>
            <a:r>
              <a:rPr lang="ru-RU" dirty="0" smtClean="0"/>
              <a:t>В средние века, считалось, что гром и молния – это порождение дьявола, а церковные колокола отпугивают злых духов. Поэтому во время грозы монахи постоянно пытались звонить в колокола, и, соответственно, чаще всего становились жертвами молний.</a:t>
            </a:r>
          </a:p>
          <a:p>
            <a:r>
              <a:rPr lang="ru-RU" dirty="0" smtClean="0"/>
              <a:t>Иррациональный страх молний называется </a:t>
            </a:r>
            <a:r>
              <a:rPr lang="ru-RU" dirty="0" err="1" smtClean="0"/>
              <a:t>кераунофобия</a:t>
            </a:r>
            <a:r>
              <a:rPr lang="ru-RU" dirty="0" smtClean="0"/>
              <a:t>. Страх грома – </a:t>
            </a:r>
            <a:r>
              <a:rPr lang="ru-RU" dirty="0" err="1" smtClean="0"/>
              <a:t>бронтофобия</a:t>
            </a:r>
            <a:r>
              <a:rPr lang="ru-RU" dirty="0" smtClean="0"/>
              <a:t>..</a:t>
            </a:r>
          </a:p>
          <a:p>
            <a:r>
              <a:rPr lang="ru-RU" dirty="0" smtClean="0"/>
              <a:t>Одновременно на Земле существует от 100 до 1000 экземпляров шаровой молнии, но шанс, что вы увидите хотя бы одну из них равен 0.01%.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03050"/>
            <a:ext cx="8286776" cy="375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68346"/>
          </a:xfrm>
        </p:spPr>
        <p:txBody>
          <a:bodyPr/>
          <a:lstStyle/>
          <a:p>
            <a:r>
              <a:rPr lang="ru-RU" b="1" dirty="0" smtClean="0"/>
              <a:t>Смертельные факты о молниях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7972452" cy="31432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среднем около 550 человек умирают от ударов молний в России.</a:t>
            </a:r>
          </a:p>
          <a:p>
            <a:r>
              <a:rPr lang="ru-RU" dirty="0" smtClean="0"/>
              <a:t>Примерно четверть всех людей, которые стали жертвами молний – погибают.</a:t>
            </a:r>
          </a:p>
          <a:p>
            <a:r>
              <a:rPr lang="ru-RU" dirty="0" smtClean="0"/>
              <a:t>Мужчины погибают от удара молнии примерно в 6 раз чаще</a:t>
            </a:r>
            <a:r>
              <a:rPr lang="ru-RU" dirty="0" smtClean="0"/>
              <a:t>, чем </a:t>
            </a:r>
            <a:r>
              <a:rPr lang="ru-RU" dirty="0" smtClean="0"/>
              <a:t>женщины.</a:t>
            </a:r>
          </a:p>
          <a:p>
            <a:r>
              <a:rPr lang="ru-RU" dirty="0" smtClean="0"/>
              <a:t>Телефон – одна из самых частных причин попадания в человека молнии. Не говорите по телефону во время грозы даже в помещении.</a:t>
            </a:r>
          </a:p>
          <a:p>
            <a:r>
              <a:rPr lang="ru-RU" dirty="0" smtClean="0"/>
              <a:t>После удара молнии, на теле человека остаются ветвистые полоски – знаки молний. Исчезают при надавливании пальцем.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Гроза в Иерусалиме.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072362" cy="530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318</Words>
  <PresentationFormat>Экран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Стихийные явления.  Гроза.</vt:lpstr>
      <vt:lpstr>Слайд 2</vt:lpstr>
      <vt:lpstr>Интересные факты.</vt:lpstr>
      <vt:lpstr>Слайд 4</vt:lpstr>
      <vt:lpstr>Смертельные факты о молниях</vt:lpstr>
      <vt:lpstr>Гроза в Иерусалиме.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Стихийные явления.  Гроза.</dc:title>
  <cp:lastModifiedBy>Администратор</cp:lastModifiedBy>
  <cp:revision>24</cp:revision>
  <dcterms:modified xsi:type="dcterms:W3CDTF">2011-10-13T18:21:38Z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220970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