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262-7C36-41F5-8011-05261A977D7E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B1C2E-CA8C-48E3-A349-7394DFCFD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B1C2E-CA8C-48E3-A349-7394DFCFDDC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bar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286388"/>
            <a:ext cx="9144000" cy="144655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Снежный барс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6" descr="84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831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7539038" cy="11430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latin typeface="Arial Black" pitchFamily="34" charset="0"/>
              </a:rPr>
              <a:t>Ирбис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357298"/>
            <a:ext cx="89297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300" b="1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Ирбис очень необычное животное. Дело в том, что он очень редкий и дикий, так как обитает в  плохо-изученных человеком местах. К примеру в горах </a:t>
            </a:r>
            <a:r>
              <a:rPr lang="ru-RU" sz="3600" b="1" dirty="0" smtClean="0">
                <a:ln w="317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Гималаев, Тибета, Памира, Тянь-Шаня, причем поднимается по склонам гор на высоту 5000 м. Именно поэтому люди почти никогда не охотились на этого зверя.</a:t>
            </a:r>
            <a:endParaRPr lang="ru-RU" sz="3600" b="1" dirty="0">
              <a:ln w="317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317060_snezhnuyy_bars_Irb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00042"/>
            <a:ext cx="7620000" cy="585787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467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Общие характеристики: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9296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endParaRPr lang="ru-RU" sz="2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270387">
            <a:off x="3977715" y="1287068"/>
            <a:ext cx="37220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 – до 40 кг.</a:t>
            </a:r>
          </a:p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Высота – 0,6 м.</a:t>
            </a:r>
          </a:p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тела – 1,3 м.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5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5cc60e51e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643570" cy="35004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142900"/>
            <a:ext cx="7467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охотится ирбис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132" y="214290"/>
            <a:ext cx="3857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Снежный барс очень терпеливый охотник. Он долго </a:t>
            </a:r>
          </a:p>
          <a:p>
            <a:r>
              <a:rPr 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преследует жертву, пока она не ослабеет.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571876"/>
            <a:ext cx="8286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Потом барс резко прыгает на спину жертвы и она в шоковом состоянии бросается вниз по крутому склону. В это время ирбис рвет шею жертвы когтями, а она пытается сбросить барса. В конце концов добыча ирбиса, ослабев, падает.</a:t>
            </a:r>
            <a:endParaRPr lang="ru-RU" sz="32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e0af_120b98a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9144000" cy="63579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989034"/>
          </a:xfrm>
        </p:spPr>
        <p:txBody>
          <a:bodyPr>
            <a:normAutofit/>
          </a:bodyPr>
          <a:lstStyle/>
          <a:p>
            <a:r>
              <a:rPr lang="ru-RU" sz="4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Ирбис – горный бриллиант</a:t>
            </a:r>
            <a:endParaRPr lang="ru-RU" sz="4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857232"/>
            <a:ext cx="703900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 </a:t>
            </a: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Богатый кочевник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украшал мехом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барса свою одежду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- это считалось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очень почетным.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Недаром снежного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барса называли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драгоценным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бриллиантом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в жемчужной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оправе гор. Во всем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мире осталось всего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2 тысячи горных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бриллиантов…</a:t>
            </a:r>
            <a:endParaRPr lang="ru-RU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рби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470" y="142852"/>
            <a:ext cx="8953530" cy="6715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Овальная выноска 6"/>
          <p:cNvSpPr/>
          <p:nvPr/>
        </p:nvSpPr>
        <p:spPr>
          <a:xfrm rot="535173">
            <a:off x="4656233" y="-236960"/>
            <a:ext cx="4572000" cy="3286148"/>
          </a:xfrm>
          <a:prstGeom prst="wedgeEllipseCallout">
            <a:avLst/>
          </a:prstGeom>
          <a:gradFill flip="none" rotWithShape="1">
            <a:gsLst>
              <a:gs pos="0">
                <a:schemeClr val="tx1">
                  <a:lumMod val="95000"/>
                  <a:shade val="30000"/>
                  <a:satMod val="115000"/>
                </a:schemeClr>
              </a:gs>
              <a:gs pos="50000">
                <a:schemeClr val="tx1">
                  <a:lumMod val="95000"/>
                  <a:shade val="67500"/>
                  <a:satMod val="115000"/>
                </a:schemeClr>
              </a:gs>
              <a:gs pos="100000">
                <a:schemeClr val="tx1">
                  <a:lumMod val="9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76200" cap="rnd">
            <a:solidFill>
              <a:schemeClr val="accent5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 rot="754721">
            <a:off x="5347886" y="440675"/>
            <a:ext cx="4306143" cy="2351555"/>
          </a:xfrm>
          <a:ln>
            <a:noFill/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divot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 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6211669"/>
            <a:ext cx="900115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*Выполнила </a:t>
            </a:r>
            <a:r>
              <a:rPr lang="ru-RU" sz="3600" b="1" spc="50" dirty="0" smtClean="0">
                <a:ln w="11430"/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Шабалина Алина</a:t>
            </a:r>
            <a:endParaRPr lang="ru-RU" sz="3600" b="1" spc="50" dirty="0">
              <a:ln w="11430"/>
              <a:solidFill>
                <a:schemeClr val="accent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5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224</TotalTime>
  <Words>206</Words>
  <Application>Microsoft Office PowerPoint</Application>
  <PresentationFormat>Экран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Слайд 1</vt:lpstr>
      <vt:lpstr>       Ирбис</vt:lpstr>
      <vt:lpstr>Общие характеристики:</vt:lpstr>
      <vt:lpstr>Как охотится ирбис</vt:lpstr>
      <vt:lpstr>Ирбис – горный бриллиант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Shabalina</cp:lastModifiedBy>
  <cp:revision>28</cp:revision>
  <dcterms:modified xsi:type="dcterms:W3CDTF">2012-09-24T13:31:51Z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420853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