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5C07AE-509F-4302-8B63-45DD23238E1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955EEF-3661-48CF-A3ED-C2CB92A4596A}">
      <dgm:prSet phldrT="[Текст]" custT="1"/>
      <dgm:spPr>
        <a:noFill/>
        <a:ln>
          <a:solidFill>
            <a:schemeClr val="bg2"/>
          </a:solidFill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Сфера обслуживания</a:t>
          </a:r>
          <a:endParaRPr lang="ru-RU" sz="2800" dirty="0">
            <a:solidFill>
              <a:schemeClr val="tx1"/>
            </a:solidFill>
          </a:endParaRPr>
        </a:p>
      </dgm:t>
    </dgm:pt>
    <dgm:pt modelId="{81E5C848-C544-413B-A4C3-7DFC85911F6A}" type="parTrans" cxnId="{0825A1CE-FA18-4B7E-8C1F-BEF7D63FB2AA}">
      <dgm:prSet/>
      <dgm:spPr/>
      <dgm:t>
        <a:bodyPr/>
        <a:lstStyle/>
        <a:p>
          <a:endParaRPr lang="ru-RU"/>
        </a:p>
      </dgm:t>
    </dgm:pt>
    <dgm:pt modelId="{A4D203C9-37D5-4C48-9D49-EE1C397A1FF1}" type="sibTrans" cxnId="{0825A1CE-FA18-4B7E-8C1F-BEF7D63FB2AA}">
      <dgm:prSet/>
      <dgm:spPr/>
      <dgm:t>
        <a:bodyPr/>
        <a:lstStyle/>
        <a:p>
          <a:endParaRPr lang="ru-RU"/>
        </a:p>
      </dgm:t>
    </dgm:pt>
    <dgm:pt modelId="{24DDCB2E-5B10-4C70-B550-0211650CF966}">
      <dgm:prSet phldrT="[Текст]" custT="1"/>
      <dgm:spPr>
        <a:noFill/>
        <a:ln>
          <a:solidFill>
            <a:schemeClr val="bg2"/>
          </a:solidFill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Торговля</a:t>
          </a:r>
          <a:endParaRPr lang="ru-RU" sz="2800" dirty="0">
            <a:solidFill>
              <a:schemeClr val="tx1"/>
            </a:solidFill>
          </a:endParaRPr>
        </a:p>
      </dgm:t>
    </dgm:pt>
    <dgm:pt modelId="{990FE135-0700-42AA-87FD-62EFDC58FD96}" type="parTrans" cxnId="{B84C85B7-4216-46AC-973F-D3B50AF82095}">
      <dgm:prSet/>
      <dgm:spPr/>
      <dgm:t>
        <a:bodyPr/>
        <a:lstStyle/>
        <a:p>
          <a:endParaRPr lang="ru-RU"/>
        </a:p>
      </dgm:t>
    </dgm:pt>
    <dgm:pt modelId="{8BF38028-DB10-4633-BA17-ADCAA0CF2FB0}" type="sibTrans" cxnId="{B84C85B7-4216-46AC-973F-D3B50AF82095}">
      <dgm:prSet/>
      <dgm:spPr/>
      <dgm:t>
        <a:bodyPr/>
        <a:lstStyle/>
        <a:p>
          <a:endParaRPr lang="ru-RU"/>
        </a:p>
      </dgm:t>
    </dgm:pt>
    <dgm:pt modelId="{9A1FD54D-45E1-4D60-A721-CFF7F24CC6FD}">
      <dgm:prSet phldrT="[Текст]" custT="1"/>
      <dgm:spPr>
        <a:noFill/>
        <a:ln>
          <a:solidFill>
            <a:schemeClr val="bg2"/>
          </a:solidFill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Общественное</a:t>
          </a:r>
          <a:r>
            <a:rPr lang="ru-RU" sz="1600" dirty="0" smtClean="0">
              <a:solidFill>
                <a:schemeClr val="tx1"/>
              </a:solidFill>
            </a:rPr>
            <a:t> </a:t>
          </a:r>
          <a:r>
            <a:rPr lang="ru-RU" sz="2800" dirty="0" smtClean="0">
              <a:solidFill>
                <a:schemeClr val="tx1"/>
              </a:solidFill>
            </a:rPr>
            <a:t>питание</a:t>
          </a:r>
          <a:endParaRPr lang="ru-RU" sz="2800" dirty="0">
            <a:solidFill>
              <a:schemeClr val="tx1"/>
            </a:solidFill>
          </a:endParaRPr>
        </a:p>
      </dgm:t>
    </dgm:pt>
    <dgm:pt modelId="{F11D3D26-278A-494B-BA2F-9E77D58DF418}" type="parTrans" cxnId="{A1D246F2-9DA1-43FF-8AF5-5F7B52551A83}">
      <dgm:prSet/>
      <dgm:spPr/>
      <dgm:t>
        <a:bodyPr/>
        <a:lstStyle/>
        <a:p>
          <a:endParaRPr lang="ru-RU"/>
        </a:p>
      </dgm:t>
    </dgm:pt>
    <dgm:pt modelId="{10EFBC9B-1A4D-41E8-9A19-C17C61CFA365}" type="sibTrans" cxnId="{A1D246F2-9DA1-43FF-8AF5-5F7B52551A83}">
      <dgm:prSet/>
      <dgm:spPr/>
      <dgm:t>
        <a:bodyPr/>
        <a:lstStyle/>
        <a:p>
          <a:endParaRPr lang="ru-RU"/>
        </a:p>
      </dgm:t>
    </dgm:pt>
    <dgm:pt modelId="{AF170878-A4C1-480F-A28A-7E8D4AC8E213}">
      <dgm:prSet phldrT="[Текст]" custT="1"/>
      <dgm:spPr>
        <a:noFill/>
        <a:ln>
          <a:solidFill>
            <a:schemeClr val="bg2"/>
          </a:solidFill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Непроизводственная</a:t>
          </a:r>
          <a:r>
            <a:rPr lang="ru-RU" sz="1600" dirty="0" smtClean="0">
              <a:solidFill>
                <a:schemeClr val="tx1"/>
              </a:solidFill>
            </a:rPr>
            <a:t> </a:t>
          </a:r>
          <a:r>
            <a:rPr lang="ru-RU" sz="2800" dirty="0" smtClean="0">
              <a:solidFill>
                <a:schemeClr val="tx1"/>
              </a:solidFill>
            </a:rPr>
            <a:t>сфера</a:t>
          </a:r>
          <a:endParaRPr lang="ru-RU" sz="2800" dirty="0">
            <a:solidFill>
              <a:schemeClr val="tx1"/>
            </a:solidFill>
          </a:endParaRPr>
        </a:p>
      </dgm:t>
    </dgm:pt>
    <dgm:pt modelId="{2FC0B5E3-D726-4F8E-8445-40639D170569}" type="parTrans" cxnId="{EB99F18F-F29A-4D7C-B7C7-82723D0043C1}">
      <dgm:prSet/>
      <dgm:spPr/>
      <dgm:t>
        <a:bodyPr/>
        <a:lstStyle/>
        <a:p>
          <a:endParaRPr lang="ru-RU"/>
        </a:p>
      </dgm:t>
    </dgm:pt>
    <dgm:pt modelId="{94B59C80-4B7C-4481-908C-9B720AD17842}" type="sibTrans" cxnId="{EB99F18F-F29A-4D7C-B7C7-82723D0043C1}">
      <dgm:prSet/>
      <dgm:spPr/>
      <dgm:t>
        <a:bodyPr/>
        <a:lstStyle/>
        <a:p>
          <a:endParaRPr lang="ru-RU"/>
        </a:p>
      </dgm:t>
    </dgm:pt>
    <dgm:pt modelId="{58DD80F0-EECF-46F5-8F4F-BFD4615A5EF8}" type="pres">
      <dgm:prSet presAssocID="{0E5C07AE-509F-4302-8B63-45DD23238E1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3A10A9-3E9C-4B43-A94F-0A3C3DE2B2B9}" type="pres">
      <dgm:prSet presAssocID="{84955EEF-3661-48CF-A3ED-C2CB92A4596A}" presName="hierRoot1" presStyleCnt="0">
        <dgm:presLayoutVars>
          <dgm:hierBranch val="init"/>
        </dgm:presLayoutVars>
      </dgm:prSet>
      <dgm:spPr/>
    </dgm:pt>
    <dgm:pt modelId="{86394010-06C6-4846-99C5-CA57A19427EA}" type="pres">
      <dgm:prSet presAssocID="{84955EEF-3661-48CF-A3ED-C2CB92A4596A}" presName="rootComposite1" presStyleCnt="0"/>
      <dgm:spPr/>
    </dgm:pt>
    <dgm:pt modelId="{4832E851-2C97-405C-AC5E-7B423DF87DF8}" type="pres">
      <dgm:prSet presAssocID="{84955EEF-3661-48CF-A3ED-C2CB92A4596A}" presName="rootText1" presStyleLbl="node0" presStyleIdx="0" presStyleCnt="1" custScaleX="147570" custLinFactNeighborX="304" custLinFactNeighborY="-751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2DA478-ADDB-44BC-8D84-D8A3AF61F992}" type="pres">
      <dgm:prSet presAssocID="{84955EEF-3661-48CF-A3ED-C2CB92A4596A}" presName="rootConnector1" presStyleLbl="node1" presStyleIdx="0" presStyleCnt="0"/>
      <dgm:spPr/>
    </dgm:pt>
    <dgm:pt modelId="{5738744D-3299-4881-8CA4-A2141A159230}" type="pres">
      <dgm:prSet presAssocID="{84955EEF-3661-48CF-A3ED-C2CB92A4596A}" presName="hierChild2" presStyleCnt="0"/>
      <dgm:spPr/>
    </dgm:pt>
    <dgm:pt modelId="{52D5480B-8EE3-4F6D-A6D5-B6D64BA3EA2B}" type="pres">
      <dgm:prSet presAssocID="{990FE135-0700-42AA-87FD-62EFDC58FD96}" presName="Name37" presStyleLbl="parChTrans1D2" presStyleIdx="0" presStyleCnt="3"/>
      <dgm:spPr/>
    </dgm:pt>
    <dgm:pt modelId="{B612C306-2F71-4D0E-BD3E-75C5404E91B9}" type="pres">
      <dgm:prSet presAssocID="{24DDCB2E-5B10-4C70-B550-0211650CF966}" presName="hierRoot2" presStyleCnt="0">
        <dgm:presLayoutVars>
          <dgm:hierBranch val="init"/>
        </dgm:presLayoutVars>
      </dgm:prSet>
      <dgm:spPr/>
    </dgm:pt>
    <dgm:pt modelId="{EF305105-232E-4BF7-9497-FDF96AC040A9}" type="pres">
      <dgm:prSet presAssocID="{24DDCB2E-5B10-4C70-B550-0211650CF966}" presName="rootComposite" presStyleCnt="0"/>
      <dgm:spPr/>
    </dgm:pt>
    <dgm:pt modelId="{9BB4CE72-01B6-4F30-8D96-551911DB03F9}" type="pres">
      <dgm:prSet presAssocID="{24DDCB2E-5B10-4C70-B550-0211650CF966}" presName="rootText" presStyleLbl="node2" presStyleIdx="0" presStyleCnt="3" custScaleX="60341" custLinFactNeighborX="22081" custLinFactNeighborY="467">
        <dgm:presLayoutVars>
          <dgm:chPref val="3"/>
        </dgm:presLayoutVars>
      </dgm:prSet>
      <dgm:spPr/>
    </dgm:pt>
    <dgm:pt modelId="{9944D5B2-C33E-4878-A595-6045016858AD}" type="pres">
      <dgm:prSet presAssocID="{24DDCB2E-5B10-4C70-B550-0211650CF966}" presName="rootConnector" presStyleLbl="node2" presStyleIdx="0" presStyleCnt="3"/>
      <dgm:spPr/>
    </dgm:pt>
    <dgm:pt modelId="{B750A502-F818-46A6-9D8D-42F3B79A655D}" type="pres">
      <dgm:prSet presAssocID="{24DDCB2E-5B10-4C70-B550-0211650CF966}" presName="hierChild4" presStyleCnt="0"/>
      <dgm:spPr/>
    </dgm:pt>
    <dgm:pt modelId="{B13CF89F-A2C5-4150-952E-47751AE7AEB3}" type="pres">
      <dgm:prSet presAssocID="{24DDCB2E-5B10-4C70-B550-0211650CF966}" presName="hierChild5" presStyleCnt="0"/>
      <dgm:spPr/>
    </dgm:pt>
    <dgm:pt modelId="{E15AC65F-9D24-4726-B785-C36C63A2B632}" type="pres">
      <dgm:prSet presAssocID="{F11D3D26-278A-494B-BA2F-9E77D58DF418}" presName="Name37" presStyleLbl="parChTrans1D2" presStyleIdx="1" presStyleCnt="3"/>
      <dgm:spPr/>
    </dgm:pt>
    <dgm:pt modelId="{722CC95D-E246-42F8-A5D7-DF0B0190FF27}" type="pres">
      <dgm:prSet presAssocID="{9A1FD54D-45E1-4D60-A721-CFF7F24CC6FD}" presName="hierRoot2" presStyleCnt="0">
        <dgm:presLayoutVars>
          <dgm:hierBranch val="init"/>
        </dgm:presLayoutVars>
      </dgm:prSet>
      <dgm:spPr/>
    </dgm:pt>
    <dgm:pt modelId="{D95B9987-9AC3-47C6-BCAD-FF618CAF2595}" type="pres">
      <dgm:prSet presAssocID="{9A1FD54D-45E1-4D60-A721-CFF7F24CC6FD}" presName="rootComposite" presStyleCnt="0"/>
      <dgm:spPr/>
    </dgm:pt>
    <dgm:pt modelId="{73F50307-A521-4DE0-89B6-CFE5B0CF1582}" type="pres">
      <dgm:prSet presAssocID="{9A1FD54D-45E1-4D60-A721-CFF7F24CC6FD}" presName="rootText" presStyleLbl="node2" presStyleIdx="1" presStyleCnt="3" custLinFactNeighborX="11086" custLinFactNeighborY="467">
        <dgm:presLayoutVars>
          <dgm:chPref val="3"/>
        </dgm:presLayoutVars>
      </dgm:prSet>
      <dgm:spPr/>
    </dgm:pt>
    <dgm:pt modelId="{78983D28-E105-481D-A00E-B0B8BCC7D7D0}" type="pres">
      <dgm:prSet presAssocID="{9A1FD54D-45E1-4D60-A721-CFF7F24CC6FD}" presName="rootConnector" presStyleLbl="node2" presStyleIdx="1" presStyleCnt="3"/>
      <dgm:spPr/>
    </dgm:pt>
    <dgm:pt modelId="{2CF8AAC4-2383-45A0-B24D-226797811FCA}" type="pres">
      <dgm:prSet presAssocID="{9A1FD54D-45E1-4D60-A721-CFF7F24CC6FD}" presName="hierChild4" presStyleCnt="0"/>
      <dgm:spPr/>
    </dgm:pt>
    <dgm:pt modelId="{11E300E1-7726-4A4B-A756-7AC0E12CE0EB}" type="pres">
      <dgm:prSet presAssocID="{9A1FD54D-45E1-4D60-A721-CFF7F24CC6FD}" presName="hierChild5" presStyleCnt="0"/>
      <dgm:spPr/>
    </dgm:pt>
    <dgm:pt modelId="{277E26D7-9BB1-4A3B-B779-A5CDD529E1FD}" type="pres">
      <dgm:prSet presAssocID="{2FC0B5E3-D726-4F8E-8445-40639D170569}" presName="Name37" presStyleLbl="parChTrans1D2" presStyleIdx="2" presStyleCnt="3"/>
      <dgm:spPr/>
    </dgm:pt>
    <dgm:pt modelId="{A6682739-040B-486C-96AC-EC16E4209976}" type="pres">
      <dgm:prSet presAssocID="{AF170878-A4C1-480F-A28A-7E8D4AC8E213}" presName="hierRoot2" presStyleCnt="0">
        <dgm:presLayoutVars>
          <dgm:hierBranch val="init"/>
        </dgm:presLayoutVars>
      </dgm:prSet>
      <dgm:spPr/>
    </dgm:pt>
    <dgm:pt modelId="{30C2FC9B-292C-4428-9EC8-A7CAF9E3B696}" type="pres">
      <dgm:prSet presAssocID="{AF170878-A4C1-480F-A28A-7E8D4AC8E213}" presName="rootComposite" presStyleCnt="0"/>
      <dgm:spPr/>
    </dgm:pt>
    <dgm:pt modelId="{3DE2BF40-2C39-477E-93C5-702719A21C0D}" type="pres">
      <dgm:prSet presAssocID="{AF170878-A4C1-480F-A28A-7E8D4AC8E213}" presName="rootText" presStyleLbl="node2" presStyleIdx="2" presStyleCnt="3" custScaleX="127223">
        <dgm:presLayoutVars>
          <dgm:chPref val="3"/>
        </dgm:presLayoutVars>
      </dgm:prSet>
      <dgm:spPr/>
    </dgm:pt>
    <dgm:pt modelId="{77E67728-FCF4-48C6-9330-AC5C96E1CCB1}" type="pres">
      <dgm:prSet presAssocID="{AF170878-A4C1-480F-A28A-7E8D4AC8E213}" presName="rootConnector" presStyleLbl="node2" presStyleIdx="2" presStyleCnt="3"/>
      <dgm:spPr/>
    </dgm:pt>
    <dgm:pt modelId="{9001D897-6EC6-4EE2-A6E9-A51C22235305}" type="pres">
      <dgm:prSet presAssocID="{AF170878-A4C1-480F-A28A-7E8D4AC8E213}" presName="hierChild4" presStyleCnt="0"/>
      <dgm:spPr/>
    </dgm:pt>
    <dgm:pt modelId="{BD0E3C47-AF3D-4FB3-9F53-B6C86E434393}" type="pres">
      <dgm:prSet presAssocID="{AF170878-A4C1-480F-A28A-7E8D4AC8E213}" presName="hierChild5" presStyleCnt="0"/>
      <dgm:spPr/>
    </dgm:pt>
    <dgm:pt modelId="{DEF8B989-F176-43E4-97DA-8293CDD6FFF8}" type="pres">
      <dgm:prSet presAssocID="{84955EEF-3661-48CF-A3ED-C2CB92A4596A}" presName="hierChild3" presStyleCnt="0"/>
      <dgm:spPr/>
    </dgm:pt>
  </dgm:ptLst>
  <dgm:cxnLst>
    <dgm:cxn modelId="{3ADAB830-2F21-4D11-8BED-8360399064B7}" type="presOf" srcId="{24DDCB2E-5B10-4C70-B550-0211650CF966}" destId="{9BB4CE72-01B6-4F30-8D96-551911DB03F9}" srcOrd="0" destOrd="0" presId="urn:microsoft.com/office/officeart/2005/8/layout/orgChart1"/>
    <dgm:cxn modelId="{51AC5A69-1721-40EA-8376-E4B75F05E1F5}" type="presOf" srcId="{84955EEF-3661-48CF-A3ED-C2CB92A4596A}" destId="{7E2DA478-ADDB-44BC-8D84-D8A3AF61F992}" srcOrd="1" destOrd="0" presId="urn:microsoft.com/office/officeart/2005/8/layout/orgChart1"/>
    <dgm:cxn modelId="{E007716C-CE4B-4C43-834C-447BABEC648B}" type="presOf" srcId="{0E5C07AE-509F-4302-8B63-45DD23238E16}" destId="{58DD80F0-EECF-46F5-8F4F-BFD4615A5EF8}" srcOrd="0" destOrd="0" presId="urn:microsoft.com/office/officeart/2005/8/layout/orgChart1"/>
    <dgm:cxn modelId="{0825A1CE-FA18-4B7E-8C1F-BEF7D63FB2AA}" srcId="{0E5C07AE-509F-4302-8B63-45DD23238E16}" destId="{84955EEF-3661-48CF-A3ED-C2CB92A4596A}" srcOrd="0" destOrd="0" parTransId="{81E5C848-C544-413B-A4C3-7DFC85911F6A}" sibTransId="{A4D203C9-37D5-4C48-9D49-EE1C397A1FF1}"/>
    <dgm:cxn modelId="{7DF8C13D-41DB-41ED-B1AB-C92AF66E8895}" type="presOf" srcId="{AF170878-A4C1-480F-A28A-7E8D4AC8E213}" destId="{77E67728-FCF4-48C6-9330-AC5C96E1CCB1}" srcOrd="1" destOrd="0" presId="urn:microsoft.com/office/officeart/2005/8/layout/orgChart1"/>
    <dgm:cxn modelId="{3A47FDB9-69BD-4510-B40C-4B5278ABBFD8}" type="presOf" srcId="{990FE135-0700-42AA-87FD-62EFDC58FD96}" destId="{52D5480B-8EE3-4F6D-A6D5-B6D64BA3EA2B}" srcOrd="0" destOrd="0" presId="urn:microsoft.com/office/officeart/2005/8/layout/orgChart1"/>
    <dgm:cxn modelId="{56590462-AA7E-4A3E-8FBD-D78EE1175526}" type="presOf" srcId="{24DDCB2E-5B10-4C70-B550-0211650CF966}" destId="{9944D5B2-C33E-4878-A595-6045016858AD}" srcOrd="1" destOrd="0" presId="urn:microsoft.com/office/officeart/2005/8/layout/orgChart1"/>
    <dgm:cxn modelId="{7579B106-70A4-45BD-94E2-11CC536DAD43}" type="presOf" srcId="{AF170878-A4C1-480F-A28A-7E8D4AC8E213}" destId="{3DE2BF40-2C39-477E-93C5-702719A21C0D}" srcOrd="0" destOrd="0" presId="urn:microsoft.com/office/officeart/2005/8/layout/orgChart1"/>
    <dgm:cxn modelId="{348FE9A3-1738-4F58-AFA8-7E76D93D6DE0}" type="presOf" srcId="{9A1FD54D-45E1-4D60-A721-CFF7F24CC6FD}" destId="{78983D28-E105-481D-A00E-B0B8BCC7D7D0}" srcOrd="1" destOrd="0" presId="urn:microsoft.com/office/officeart/2005/8/layout/orgChart1"/>
    <dgm:cxn modelId="{EB99F18F-F29A-4D7C-B7C7-82723D0043C1}" srcId="{84955EEF-3661-48CF-A3ED-C2CB92A4596A}" destId="{AF170878-A4C1-480F-A28A-7E8D4AC8E213}" srcOrd="2" destOrd="0" parTransId="{2FC0B5E3-D726-4F8E-8445-40639D170569}" sibTransId="{94B59C80-4B7C-4481-908C-9B720AD17842}"/>
    <dgm:cxn modelId="{4380165F-C427-49E1-A211-1F0EAB349E44}" type="presOf" srcId="{F11D3D26-278A-494B-BA2F-9E77D58DF418}" destId="{E15AC65F-9D24-4726-B785-C36C63A2B632}" srcOrd="0" destOrd="0" presId="urn:microsoft.com/office/officeart/2005/8/layout/orgChart1"/>
    <dgm:cxn modelId="{2D79D8FE-8877-4FEE-8E50-BD4EBE463CF7}" type="presOf" srcId="{9A1FD54D-45E1-4D60-A721-CFF7F24CC6FD}" destId="{73F50307-A521-4DE0-89B6-CFE5B0CF1582}" srcOrd="0" destOrd="0" presId="urn:microsoft.com/office/officeart/2005/8/layout/orgChart1"/>
    <dgm:cxn modelId="{D28A937C-3DB8-4FE0-AA42-52B87032AA8C}" type="presOf" srcId="{84955EEF-3661-48CF-A3ED-C2CB92A4596A}" destId="{4832E851-2C97-405C-AC5E-7B423DF87DF8}" srcOrd="0" destOrd="0" presId="urn:microsoft.com/office/officeart/2005/8/layout/orgChart1"/>
    <dgm:cxn modelId="{09F3ACD4-C715-45AC-B56A-678AB80B48EB}" type="presOf" srcId="{2FC0B5E3-D726-4F8E-8445-40639D170569}" destId="{277E26D7-9BB1-4A3B-B779-A5CDD529E1FD}" srcOrd="0" destOrd="0" presId="urn:microsoft.com/office/officeart/2005/8/layout/orgChart1"/>
    <dgm:cxn modelId="{B84C85B7-4216-46AC-973F-D3B50AF82095}" srcId="{84955EEF-3661-48CF-A3ED-C2CB92A4596A}" destId="{24DDCB2E-5B10-4C70-B550-0211650CF966}" srcOrd="0" destOrd="0" parTransId="{990FE135-0700-42AA-87FD-62EFDC58FD96}" sibTransId="{8BF38028-DB10-4633-BA17-ADCAA0CF2FB0}"/>
    <dgm:cxn modelId="{A1D246F2-9DA1-43FF-8AF5-5F7B52551A83}" srcId="{84955EEF-3661-48CF-A3ED-C2CB92A4596A}" destId="{9A1FD54D-45E1-4D60-A721-CFF7F24CC6FD}" srcOrd="1" destOrd="0" parTransId="{F11D3D26-278A-494B-BA2F-9E77D58DF418}" sibTransId="{10EFBC9B-1A4D-41E8-9A19-C17C61CFA365}"/>
    <dgm:cxn modelId="{38993707-7CEA-416A-BD52-EEAEE15E716F}" type="presParOf" srcId="{58DD80F0-EECF-46F5-8F4F-BFD4615A5EF8}" destId="{263A10A9-3E9C-4B43-A94F-0A3C3DE2B2B9}" srcOrd="0" destOrd="0" presId="urn:microsoft.com/office/officeart/2005/8/layout/orgChart1"/>
    <dgm:cxn modelId="{DDBFBCB0-7FF0-4C1F-A4EE-E457BD2A3134}" type="presParOf" srcId="{263A10A9-3E9C-4B43-A94F-0A3C3DE2B2B9}" destId="{86394010-06C6-4846-99C5-CA57A19427EA}" srcOrd="0" destOrd="0" presId="urn:microsoft.com/office/officeart/2005/8/layout/orgChart1"/>
    <dgm:cxn modelId="{0D3E1B60-9CFE-4F80-9017-394B72D789F8}" type="presParOf" srcId="{86394010-06C6-4846-99C5-CA57A19427EA}" destId="{4832E851-2C97-405C-AC5E-7B423DF87DF8}" srcOrd="0" destOrd="0" presId="urn:microsoft.com/office/officeart/2005/8/layout/orgChart1"/>
    <dgm:cxn modelId="{EBFE2F49-4701-437D-A2A5-84B9A91D7BC2}" type="presParOf" srcId="{86394010-06C6-4846-99C5-CA57A19427EA}" destId="{7E2DA478-ADDB-44BC-8D84-D8A3AF61F992}" srcOrd="1" destOrd="0" presId="urn:microsoft.com/office/officeart/2005/8/layout/orgChart1"/>
    <dgm:cxn modelId="{5C296592-5405-4A9C-83E0-2D29E6EA9D90}" type="presParOf" srcId="{263A10A9-3E9C-4B43-A94F-0A3C3DE2B2B9}" destId="{5738744D-3299-4881-8CA4-A2141A159230}" srcOrd="1" destOrd="0" presId="urn:microsoft.com/office/officeart/2005/8/layout/orgChart1"/>
    <dgm:cxn modelId="{217ED210-5F65-48EB-B9C7-B06E5AD50AA6}" type="presParOf" srcId="{5738744D-3299-4881-8CA4-A2141A159230}" destId="{52D5480B-8EE3-4F6D-A6D5-B6D64BA3EA2B}" srcOrd="0" destOrd="0" presId="urn:microsoft.com/office/officeart/2005/8/layout/orgChart1"/>
    <dgm:cxn modelId="{14E0E318-1CF6-4C93-9DA0-22E098AECE12}" type="presParOf" srcId="{5738744D-3299-4881-8CA4-A2141A159230}" destId="{B612C306-2F71-4D0E-BD3E-75C5404E91B9}" srcOrd="1" destOrd="0" presId="urn:microsoft.com/office/officeart/2005/8/layout/orgChart1"/>
    <dgm:cxn modelId="{EAFCB637-C770-44C5-9A1C-D339BA9C2741}" type="presParOf" srcId="{B612C306-2F71-4D0E-BD3E-75C5404E91B9}" destId="{EF305105-232E-4BF7-9497-FDF96AC040A9}" srcOrd="0" destOrd="0" presId="urn:microsoft.com/office/officeart/2005/8/layout/orgChart1"/>
    <dgm:cxn modelId="{513FD62E-E915-4B71-89E8-7D29BA62E892}" type="presParOf" srcId="{EF305105-232E-4BF7-9497-FDF96AC040A9}" destId="{9BB4CE72-01B6-4F30-8D96-551911DB03F9}" srcOrd="0" destOrd="0" presId="urn:microsoft.com/office/officeart/2005/8/layout/orgChart1"/>
    <dgm:cxn modelId="{CA6D01EA-E251-4260-8E05-976E64229C4E}" type="presParOf" srcId="{EF305105-232E-4BF7-9497-FDF96AC040A9}" destId="{9944D5B2-C33E-4878-A595-6045016858AD}" srcOrd="1" destOrd="0" presId="urn:microsoft.com/office/officeart/2005/8/layout/orgChart1"/>
    <dgm:cxn modelId="{C33FC9B4-D860-4D00-9FAD-E6DB3D8FF914}" type="presParOf" srcId="{B612C306-2F71-4D0E-BD3E-75C5404E91B9}" destId="{B750A502-F818-46A6-9D8D-42F3B79A655D}" srcOrd="1" destOrd="0" presId="urn:microsoft.com/office/officeart/2005/8/layout/orgChart1"/>
    <dgm:cxn modelId="{12092B6D-86A3-483C-83E5-2D78DDE9E472}" type="presParOf" srcId="{B612C306-2F71-4D0E-BD3E-75C5404E91B9}" destId="{B13CF89F-A2C5-4150-952E-47751AE7AEB3}" srcOrd="2" destOrd="0" presId="urn:microsoft.com/office/officeart/2005/8/layout/orgChart1"/>
    <dgm:cxn modelId="{802C1E48-8E2E-4203-83D6-6E50DF54EABE}" type="presParOf" srcId="{5738744D-3299-4881-8CA4-A2141A159230}" destId="{E15AC65F-9D24-4726-B785-C36C63A2B632}" srcOrd="2" destOrd="0" presId="urn:microsoft.com/office/officeart/2005/8/layout/orgChart1"/>
    <dgm:cxn modelId="{9612C765-D81F-4DF0-81C5-23C7029E025B}" type="presParOf" srcId="{5738744D-3299-4881-8CA4-A2141A159230}" destId="{722CC95D-E246-42F8-A5D7-DF0B0190FF27}" srcOrd="3" destOrd="0" presId="urn:microsoft.com/office/officeart/2005/8/layout/orgChart1"/>
    <dgm:cxn modelId="{82F63F8F-F1E9-4142-90EA-4E821072332F}" type="presParOf" srcId="{722CC95D-E246-42F8-A5D7-DF0B0190FF27}" destId="{D95B9987-9AC3-47C6-BCAD-FF618CAF2595}" srcOrd="0" destOrd="0" presId="urn:microsoft.com/office/officeart/2005/8/layout/orgChart1"/>
    <dgm:cxn modelId="{1BC1D2F4-D364-4779-B8A3-80FD1A500BCB}" type="presParOf" srcId="{D95B9987-9AC3-47C6-BCAD-FF618CAF2595}" destId="{73F50307-A521-4DE0-89B6-CFE5B0CF1582}" srcOrd="0" destOrd="0" presId="urn:microsoft.com/office/officeart/2005/8/layout/orgChart1"/>
    <dgm:cxn modelId="{CD62AABA-FA3A-45E3-87D5-935DB29BF6AC}" type="presParOf" srcId="{D95B9987-9AC3-47C6-BCAD-FF618CAF2595}" destId="{78983D28-E105-481D-A00E-B0B8BCC7D7D0}" srcOrd="1" destOrd="0" presId="urn:microsoft.com/office/officeart/2005/8/layout/orgChart1"/>
    <dgm:cxn modelId="{E30E6D74-8FA1-4EAA-AF44-FDF08710BFF5}" type="presParOf" srcId="{722CC95D-E246-42F8-A5D7-DF0B0190FF27}" destId="{2CF8AAC4-2383-45A0-B24D-226797811FCA}" srcOrd="1" destOrd="0" presId="urn:microsoft.com/office/officeart/2005/8/layout/orgChart1"/>
    <dgm:cxn modelId="{53571784-E200-4346-9AF4-AE83F2F6AC09}" type="presParOf" srcId="{722CC95D-E246-42F8-A5D7-DF0B0190FF27}" destId="{11E300E1-7726-4A4B-A756-7AC0E12CE0EB}" srcOrd="2" destOrd="0" presId="urn:microsoft.com/office/officeart/2005/8/layout/orgChart1"/>
    <dgm:cxn modelId="{4B93297B-562E-4E92-A61F-27CD8907FD8B}" type="presParOf" srcId="{5738744D-3299-4881-8CA4-A2141A159230}" destId="{277E26D7-9BB1-4A3B-B779-A5CDD529E1FD}" srcOrd="4" destOrd="0" presId="urn:microsoft.com/office/officeart/2005/8/layout/orgChart1"/>
    <dgm:cxn modelId="{9924EFCD-388F-4E48-92E4-8D84F3EE4697}" type="presParOf" srcId="{5738744D-3299-4881-8CA4-A2141A159230}" destId="{A6682739-040B-486C-96AC-EC16E4209976}" srcOrd="5" destOrd="0" presId="urn:microsoft.com/office/officeart/2005/8/layout/orgChart1"/>
    <dgm:cxn modelId="{68C7136B-C97F-487E-BD2A-7DF746AA78AC}" type="presParOf" srcId="{A6682739-040B-486C-96AC-EC16E4209976}" destId="{30C2FC9B-292C-4428-9EC8-A7CAF9E3B696}" srcOrd="0" destOrd="0" presId="urn:microsoft.com/office/officeart/2005/8/layout/orgChart1"/>
    <dgm:cxn modelId="{1A83CC83-8F04-411A-9141-F60A9926CF35}" type="presParOf" srcId="{30C2FC9B-292C-4428-9EC8-A7CAF9E3B696}" destId="{3DE2BF40-2C39-477E-93C5-702719A21C0D}" srcOrd="0" destOrd="0" presId="urn:microsoft.com/office/officeart/2005/8/layout/orgChart1"/>
    <dgm:cxn modelId="{37AF1C7D-BDD5-4F44-8EE4-DF1035EA5BD9}" type="presParOf" srcId="{30C2FC9B-292C-4428-9EC8-A7CAF9E3B696}" destId="{77E67728-FCF4-48C6-9330-AC5C96E1CCB1}" srcOrd="1" destOrd="0" presId="urn:microsoft.com/office/officeart/2005/8/layout/orgChart1"/>
    <dgm:cxn modelId="{130D0580-A5BC-42AC-8D86-C3109B3C0621}" type="presParOf" srcId="{A6682739-040B-486C-96AC-EC16E4209976}" destId="{9001D897-6EC6-4EE2-A6E9-A51C22235305}" srcOrd="1" destOrd="0" presId="urn:microsoft.com/office/officeart/2005/8/layout/orgChart1"/>
    <dgm:cxn modelId="{4AD24E78-F364-45C3-9475-4C40F9953204}" type="presParOf" srcId="{A6682739-040B-486C-96AC-EC16E4209976}" destId="{BD0E3C47-AF3D-4FB3-9F53-B6C86E434393}" srcOrd="2" destOrd="0" presId="urn:microsoft.com/office/officeart/2005/8/layout/orgChart1"/>
    <dgm:cxn modelId="{33D76716-5225-403A-B7E4-7A9A28A24D29}" type="presParOf" srcId="{263A10A9-3E9C-4B43-A94F-0A3C3DE2B2B9}" destId="{DEF8B989-F176-43E4-97DA-8293CDD6FFF8}" srcOrd="2" destOrd="0" presId="urn:microsoft.com/office/officeart/2005/8/layout/orgChart1"/>
  </dgm:cxnLst>
  <dgm:bg>
    <a:noFill/>
  </dgm:bg>
  <dgm:whole>
    <a:ln>
      <a:solidFill>
        <a:schemeClr val="bg2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589C41-6509-4266-8CF0-205520EE9D27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282560-49BD-4011-BED9-5996480AD06C}">
      <dgm:prSet phldrT="[Текст]" custT="1"/>
      <dgm:spPr/>
      <dgm:t>
        <a:bodyPr/>
        <a:lstStyle/>
        <a:p>
          <a:r>
            <a:rPr lang="ru-RU" sz="2800" dirty="0" smtClean="0"/>
            <a:t>Научные организации</a:t>
          </a:r>
          <a:endParaRPr lang="ru-RU" sz="2800" dirty="0"/>
        </a:p>
      </dgm:t>
    </dgm:pt>
    <dgm:pt modelId="{B4E1EF35-A635-4ABB-920D-46260824620A}" type="parTrans" cxnId="{DC366B89-F320-42BF-B10F-411DEE616353}">
      <dgm:prSet/>
      <dgm:spPr/>
      <dgm:t>
        <a:bodyPr/>
        <a:lstStyle/>
        <a:p>
          <a:endParaRPr lang="ru-RU"/>
        </a:p>
      </dgm:t>
    </dgm:pt>
    <dgm:pt modelId="{DB53D866-B91B-4581-98E5-B1FBD3E8AD23}" type="sibTrans" cxnId="{DC366B89-F320-42BF-B10F-411DEE616353}">
      <dgm:prSet/>
      <dgm:spPr/>
      <dgm:t>
        <a:bodyPr/>
        <a:lstStyle/>
        <a:p>
          <a:endParaRPr lang="ru-RU"/>
        </a:p>
      </dgm:t>
    </dgm:pt>
    <dgm:pt modelId="{9ECB9928-9FF5-4EE0-BAB3-E2D188B070D4}">
      <dgm:prSet phldrT="[Текст]" custT="1"/>
      <dgm:spPr/>
      <dgm:t>
        <a:bodyPr/>
        <a:lstStyle/>
        <a:p>
          <a:r>
            <a:rPr lang="ru-RU" sz="2800" dirty="0" smtClean="0"/>
            <a:t>отраслевые</a:t>
          </a:r>
          <a:endParaRPr lang="ru-RU" sz="2800" dirty="0"/>
        </a:p>
      </dgm:t>
    </dgm:pt>
    <dgm:pt modelId="{2090185B-A683-4366-9201-A48CB3C91BD5}" type="parTrans" cxnId="{74BEB31D-9777-4170-BABC-B3B3937E35FB}">
      <dgm:prSet/>
      <dgm:spPr/>
      <dgm:t>
        <a:bodyPr/>
        <a:lstStyle/>
        <a:p>
          <a:endParaRPr lang="ru-RU"/>
        </a:p>
      </dgm:t>
    </dgm:pt>
    <dgm:pt modelId="{27650D3F-C174-4340-85A0-0997BD816845}" type="sibTrans" cxnId="{74BEB31D-9777-4170-BABC-B3B3937E35FB}">
      <dgm:prSet/>
      <dgm:spPr/>
      <dgm:t>
        <a:bodyPr/>
        <a:lstStyle/>
        <a:p>
          <a:endParaRPr lang="ru-RU"/>
        </a:p>
      </dgm:t>
    </dgm:pt>
    <dgm:pt modelId="{DFD4002C-6EEB-498F-B055-87D1732FBCC1}">
      <dgm:prSet phldrT="[Текст]" custT="1"/>
      <dgm:spPr/>
      <dgm:t>
        <a:bodyPr/>
        <a:lstStyle/>
        <a:p>
          <a:r>
            <a:rPr lang="ru-RU" sz="2800" dirty="0" smtClean="0"/>
            <a:t>вузовские</a:t>
          </a:r>
          <a:endParaRPr lang="ru-RU" sz="2800" dirty="0"/>
        </a:p>
      </dgm:t>
    </dgm:pt>
    <dgm:pt modelId="{35D0E558-5E46-46CC-9497-B379EFCB2D76}" type="parTrans" cxnId="{154A99AE-0740-47DC-8EB4-35D3F075A548}">
      <dgm:prSet/>
      <dgm:spPr/>
      <dgm:t>
        <a:bodyPr/>
        <a:lstStyle/>
        <a:p>
          <a:endParaRPr lang="ru-RU"/>
        </a:p>
      </dgm:t>
    </dgm:pt>
    <dgm:pt modelId="{F20CAEAE-853B-4BF9-8347-15C76BC1C88F}" type="sibTrans" cxnId="{154A99AE-0740-47DC-8EB4-35D3F075A548}">
      <dgm:prSet/>
      <dgm:spPr/>
      <dgm:t>
        <a:bodyPr/>
        <a:lstStyle/>
        <a:p>
          <a:endParaRPr lang="ru-RU"/>
        </a:p>
      </dgm:t>
    </dgm:pt>
    <dgm:pt modelId="{287D8803-9945-462E-81DA-A0E4CE45622E}">
      <dgm:prSet phldrT="[Текст]" custT="1"/>
      <dgm:spPr/>
      <dgm:t>
        <a:bodyPr/>
        <a:lstStyle/>
        <a:p>
          <a:r>
            <a:rPr lang="ru-RU" sz="2800" dirty="0" smtClean="0"/>
            <a:t>академические</a:t>
          </a:r>
          <a:endParaRPr lang="ru-RU" sz="2800" dirty="0"/>
        </a:p>
      </dgm:t>
    </dgm:pt>
    <dgm:pt modelId="{E8D264BB-414C-49C8-9007-3AA162B40B8E}" type="parTrans" cxnId="{54984C4B-CAFB-4D7F-8065-665928586AD0}">
      <dgm:prSet/>
      <dgm:spPr/>
      <dgm:t>
        <a:bodyPr/>
        <a:lstStyle/>
        <a:p>
          <a:endParaRPr lang="ru-RU"/>
        </a:p>
      </dgm:t>
    </dgm:pt>
    <dgm:pt modelId="{FEF7D9EB-44AC-499E-B6EC-C2956A12242D}" type="sibTrans" cxnId="{54984C4B-CAFB-4D7F-8065-665928586AD0}">
      <dgm:prSet/>
      <dgm:spPr/>
      <dgm:t>
        <a:bodyPr/>
        <a:lstStyle/>
        <a:p>
          <a:endParaRPr lang="ru-RU"/>
        </a:p>
      </dgm:t>
    </dgm:pt>
    <dgm:pt modelId="{806C6996-2058-4437-97F3-559C84DD8938}" type="pres">
      <dgm:prSet presAssocID="{ED589C41-6509-4266-8CF0-205520EE9D2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186244FA-1E46-43AB-BF62-EFAB94649EBF}" type="pres">
      <dgm:prSet presAssocID="{FC282560-49BD-4011-BED9-5996480AD06C}" presName="singleCycle" presStyleCnt="0"/>
      <dgm:spPr/>
    </dgm:pt>
    <dgm:pt modelId="{A4B33F35-1C61-4A63-8F18-B57EA579C6B4}" type="pres">
      <dgm:prSet presAssocID="{FC282560-49BD-4011-BED9-5996480AD06C}" presName="singleCenter" presStyleLbl="node1" presStyleIdx="0" presStyleCnt="4" custScaleX="200810" custScaleY="76532" custLinFactNeighborX="2531" custLinFactNeighborY="-13033">
        <dgm:presLayoutVars>
          <dgm:chMax val="7"/>
          <dgm:chPref val="7"/>
        </dgm:presLayoutVars>
      </dgm:prSet>
      <dgm:spPr/>
    </dgm:pt>
    <dgm:pt modelId="{68FD4DE5-72E5-4423-8AB3-F08A6F6470D5}" type="pres">
      <dgm:prSet presAssocID="{2090185B-A683-4366-9201-A48CB3C91BD5}" presName="Name56" presStyleLbl="parChTrans1D2" presStyleIdx="0" presStyleCnt="3"/>
      <dgm:spPr/>
    </dgm:pt>
    <dgm:pt modelId="{3FAB9DCF-13CB-446E-8DA4-94136F68A6D7}" type="pres">
      <dgm:prSet presAssocID="{9ECB9928-9FF5-4EE0-BAB3-E2D188B070D4}" presName="text0" presStyleLbl="node1" presStyleIdx="1" presStyleCnt="4" custScaleX="257271" custRadScaleRad="111557" custRadScaleInc="4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2D50E1-E40D-4E57-9606-ACA596140E74}" type="pres">
      <dgm:prSet presAssocID="{35D0E558-5E46-46CC-9497-B379EFCB2D76}" presName="Name56" presStyleLbl="parChTrans1D2" presStyleIdx="1" presStyleCnt="3"/>
      <dgm:spPr/>
    </dgm:pt>
    <dgm:pt modelId="{C48B3898-F161-4033-92E9-4C4FE2420AFE}" type="pres">
      <dgm:prSet presAssocID="{DFD4002C-6EEB-498F-B055-87D1732FBCC1}" presName="text0" presStyleLbl="node1" presStyleIdx="2" presStyleCnt="4" custScaleX="237436" custScaleY="91217" custRadScaleRad="139603" custRadScaleInc="-4068">
        <dgm:presLayoutVars>
          <dgm:bulletEnabled val="1"/>
        </dgm:presLayoutVars>
      </dgm:prSet>
      <dgm:spPr/>
    </dgm:pt>
    <dgm:pt modelId="{639DE7CA-189F-4C27-A3F9-489B72FE9827}" type="pres">
      <dgm:prSet presAssocID="{E8D264BB-414C-49C8-9007-3AA162B40B8E}" presName="Name56" presStyleLbl="parChTrans1D2" presStyleIdx="2" presStyleCnt="3"/>
      <dgm:spPr/>
    </dgm:pt>
    <dgm:pt modelId="{929C4CFA-87E6-4D74-8BDE-3EE592010328}" type="pres">
      <dgm:prSet presAssocID="{287D8803-9945-462E-81DA-A0E4CE45622E}" presName="text0" presStyleLbl="node1" presStyleIdx="3" presStyleCnt="4" custScaleX="226264" custScaleY="91607" custRadScaleRad="163766" custRadScaleInc="-41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E5D6D5-64B9-4BCF-AC97-612D23B789FD}" type="presOf" srcId="{9ECB9928-9FF5-4EE0-BAB3-E2D188B070D4}" destId="{3FAB9DCF-13CB-446E-8DA4-94136F68A6D7}" srcOrd="0" destOrd="0" presId="urn:microsoft.com/office/officeart/2008/layout/RadialCluster"/>
    <dgm:cxn modelId="{DC366B89-F320-42BF-B10F-411DEE616353}" srcId="{ED589C41-6509-4266-8CF0-205520EE9D27}" destId="{FC282560-49BD-4011-BED9-5996480AD06C}" srcOrd="0" destOrd="0" parTransId="{B4E1EF35-A635-4ABB-920D-46260824620A}" sibTransId="{DB53D866-B91B-4581-98E5-B1FBD3E8AD23}"/>
    <dgm:cxn modelId="{C780ADC3-594A-40E1-BC42-E10B96F54A7B}" type="presOf" srcId="{287D8803-9945-462E-81DA-A0E4CE45622E}" destId="{929C4CFA-87E6-4D74-8BDE-3EE592010328}" srcOrd="0" destOrd="0" presId="urn:microsoft.com/office/officeart/2008/layout/RadialCluster"/>
    <dgm:cxn modelId="{730F451C-40D1-4437-8A19-08AFDBCE0D9E}" type="presOf" srcId="{DFD4002C-6EEB-498F-B055-87D1732FBCC1}" destId="{C48B3898-F161-4033-92E9-4C4FE2420AFE}" srcOrd="0" destOrd="0" presId="urn:microsoft.com/office/officeart/2008/layout/RadialCluster"/>
    <dgm:cxn modelId="{74BEB31D-9777-4170-BABC-B3B3937E35FB}" srcId="{FC282560-49BD-4011-BED9-5996480AD06C}" destId="{9ECB9928-9FF5-4EE0-BAB3-E2D188B070D4}" srcOrd="0" destOrd="0" parTransId="{2090185B-A683-4366-9201-A48CB3C91BD5}" sibTransId="{27650D3F-C174-4340-85A0-0997BD816845}"/>
    <dgm:cxn modelId="{B3BE4461-CF3A-4FBE-B176-00F22785ECA3}" type="presOf" srcId="{35D0E558-5E46-46CC-9497-B379EFCB2D76}" destId="{C52D50E1-E40D-4E57-9606-ACA596140E74}" srcOrd="0" destOrd="0" presId="urn:microsoft.com/office/officeart/2008/layout/RadialCluster"/>
    <dgm:cxn modelId="{D7ED72F8-2D89-431E-A72E-9DE1958B627E}" type="presOf" srcId="{E8D264BB-414C-49C8-9007-3AA162B40B8E}" destId="{639DE7CA-189F-4C27-A3F9-489B72FE9827}" srcOrd="0" destOrd="0" presId="urn:microsoft.com/office/officeart/2008/layout/RadialCluster"/>
    <dgm:cxn modelId="{9C43698C-0024-4A6B-AACD-DF141B5A8FFF}" type="presOf" srcId="{2090185B-A683-4366-9201-A48CB3C91BD5}" destId="{68FD4DE5-72E5-4423-8AB3-F08A6F6470D5}" srcOrd="0" destOrd="0" presId="urn:microsoft.com/office/officeart/2008/layout/RadialCluster"/>
    <dgm:cxn modelId="{54984C4B-CAFB-4D7F-8065-665928586AD0}" srcId="{FC282560-49BD-4011-BED9-5996480AD06C}" destId="{287D8803-9945-462E-81DA-A0E4CE45622E}" srcOrd="2" destOrd="0" parTransId="{E8D264BB-414C-49C8-9007-3AA162B40B8E}" sibTransId="{FEF7D9EB-44AC-499E-B6EC-C2956A12242D}"/>
    <dgm:cxn modelId="{3F92F338-6052-4033-9ABA-10C3FB8513C7}" type="presOf" srcId="{ED589C41-6509-4266-8CF0-205520EE9D27}" destId="{806C6996-2058-4437-97F3-559C84DD8938}" srcOrd="0" destOrd="0" presId="urn:microsoft.com/office/officeart/2008/layout/RadialCluster"/>
    <dgm:cxn modelId="{02ED657E-0CD4-410F-B83C-E54B1AA6141C}" type="presOf" srcId="{FC282560-49BD-4011-BED9-5996480AD06C}" destId="{A4B33F35-1C61-4A63-8F18-B57EA579C6B4}" srcOrd="0" destOrd="0" presId="urn:microsoft.com/office/officeart/2008/layout/RadialCluster"/>
    <dgm:cxn modelId="{154A99AE-0740-47DC-8EB4-35D3F075A548}" srcId="{FC282560-49BD-4011-BED9-5996480AD06C}" destId="{DFD4002C-6EEB-498F-B055-87D1732FBCC1}" srcOrd="1" destOrd="0" parTransId="{35D0E558-5E46-46CC-9497-B379EFCB2D76}" sibTransId="{F20CAEAE-853B-4BF9-8347-15C76BC1C88F}"/>
    <dgm:cxn modelId="{A102769A-07A5-4DB1-B643-BD696908137B}" type="presParOf" srcId="{806C6996-2058-4437-97F3-559C84DD8938}" destId="{186244FA-1E46-43AB-BF62-EFAB94649EBF}" srcOrd="0" destOrd="0" presId="urn:microsoft.com/office/officeart/2008/layout/RadialCluster"/>
    <dgm:cxn modelId="{54D003A6-3739-443C-822D-A03C3D282BCF}" type="presParOf" srcId="{186244FA-1E46-43AB-BF62-EFAB94649EBF}" destId="{A4B33F35-1C61-4A63-8F18-B57EA579C6B4}" srcOrd="0" destOrd="0" presId="urn:microsoft.com/office/officeart/2008/layout/RadialCluster"/>
    <dgm:cxn modelId="{795F5527-222F-4487-AA75-912E364238E5}" type="presParOf" srcId="{186244FA-1E46-43AB-BF62-EFAB94649EBF}" destId="{68FD4DE5-72E5-4423-8AB3-F08A6F6470D5}" srcOrd="1" destOrd="0" presId="urn:microsoft.com/office/officeart/2008/layout/RadialCluster"/>
    <dgm:cxn modelId="{CA4321A1-2A86-4418-A2D3-287FF6B87AA3}" type="presParOf" srcId="{186244FA-1E46-43AB-BF62-EFAB94649EBF}" destId="{3FAB9DCF-13CB-446E-8DA4-94136F68A6D7}" srcOrd="2" destOrd="0" presId="urn:microsoft.com/office/officeart/2008/layout/RadialCluster"/>
    <dgm:cxn modelId="{18C34317-B229-48F0-B870-02DE825D52C6}" type="presParOf" srcId="{186244FA-1E46-43AB-BF62-EFAB94649EBF}" destId="{C52D50E1-E40D-4E57-9606-ACA596140E74}" srcOrd="3" destOrd="0" presId="urn:microsoft.com/office/officeart/2008/layout/RadialCluster"/>
    <dgm:cxn modelId="{D7D5880E-4BA8-45F3-8A8D-BC0C2A2DEF52}" type="presParOf" srcId="{186244FA-1E46-43AB-BF62-EFAB94649EBF}" destId="{C48B3898-F161-4033-92E9-4C4FE2420AFE}" srcOrd="4" destOrd="0" presId="urn:microsoft.com/office/officeart/2008/layout/RadialCluster"/>
    <dgm:cxn modelId="{8A8B9588-78AA-4436-B696-6148ED897EB4}" type="presParOf" srcId="{186244FA-1E46-43AB-BF62-EFAB94649EBF}" destId="{639DE7CA-189F-4C27-A3F9-489B72FE9827}" srcOrd="5" destOrd="0" presId="urn:microsoft.com/office/officeart/2008/layout/RadialCluster"/>
    <dgm:cxn modelId="{4C8CAB92-0E96-4DC8-81D7-DC3327800EA6}" type="presParOf" srcId="{186244FA-1E46-43AB-BF62-EFAB94649EBF}" destId="{929C4CFA-87E6-4D74-8BDE-3EE592010328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7E26D7-9BB1-4A3B-B779-A5CDD529E1FD}">
      <dsp:nvSpPr>
        <dsp:cNvPr id="0" name=""/>
        <dsp:cNvSpPr/>
      </dsp:nvSpPr>
      <dsp:spPr>
        <a:xfrm>
          <a:off x="4563918" y="1381892"/>
          <a:ext cx="2787732" cy="1536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6399"/>
              </a:lnTo>
              <a:lnTo>
                <a:pt x="2787732" y="1246399"/>
              </a:lnTo>
              <a:lnTo>
                <a:pt x="2787732" y="153659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AC65F-9D24-4726-B785-C36C63A2B632}">
      <dsp:nvSpPr>
        <dsp:cNvPr id="0" name=""/>
        <dsp:cNvSpPr/>
      </dsp:nvSpPr>
      <dsp:spPr>
        <a:xfrm>
          <a:off x="3937673" y="1381892"/>
          <a:ext cx="626245" cy="1543050"/>
        </a:xfrm>
        <a:custGeom>
          <a:avLst/>
          <a:gdLst/>
          <a:ahLst/>
          <a:cxnLst/>
          <a:rect l="0" t="0" r="0" b="0"/>
          <a:pathLst>
            <a:path>
              <a:moveTo>
                <a:pt x="626245" y="0"/>
              </a:moveTo>
              <a:lnTo>
                <a:pt x="626245" y="1252853"/>
              </a:lnTo>
              <a:lnTo>
                <a:pt x="0" y="1252853"/>
              </a:lnTo>
              <a:lnTo>
                <a:pt x="0" y="154305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D5480B-8EE3-4F6D-A6D5-B6D64BA3EA2B}">
      <dsp:nvSpPr>
        <dsp:cNvPr id="0" name=""/>
        <dsp:cNvSpPr/>
      </dsp:nvSpPr>
      <dsp:spPr>
        <a:xfrm>
          <a:off x="1445416" y="1381892"/>
          <a:ext cx="3118501" cy="1543050"/>
        </a:xfrm>
        <a:custGeom>
          <a:avLst/>
          <a:gdLst/>
          <a:ahLst/>
          <a:cxnLst/>
          <a:rect l="0" t="0" r="0" b="0"/>
          <a:pathLst>
            <a:path>
              <a:moveTo>
                <a:pt x="3118501" y="0"/>
              </a:moveTo>
              <a:lnTo>
                <a:pt x="3118501" y="1252853"/>
              </a:lnTo>
              <a:lnTo>
                <a:pt x="0" y="1252853"/>
              </a:lnTo>
              <a:lnTo>
                <a:pt x="0" y="154305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2E851-2C97-405C-AC5E-7B423DF87DF8}">
      <dsp:nvSpPr>
        <dsp:cNvPr id="0" name=""/>
        <dsp:cNvSpPr/>
      </dsp:nvSpPr>
      <dsp:spPr>
        <a:xfrm>
          <a:off x="2524660" y="0"/>
          <a:ext cx="4078516" cy="1381892"/>
        </a:xfrm>
        <a:prstGeom prst="rect">
          <a:avLst/>
        </a:prstGeom>
        <a:noFill/>
        <a:ln w="15875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Сфера обслуживания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2524660" y="0"/>
        <a:ext cx="4078516" cy="1381892"/>
      </dsp:txXfrm>
    </dsp:sp>
    <dsp:sp modelId="{9BB4CE72-01B6-4F30-8D96-551911DB03F9}">
      <dsp:nvSpPr>
        <dsp:cNvPr id="0" name=""/>
        <dsp:cNvSpPr/>
      </dsp:nvSpPr>
      <dsp:spPr>
        <a:xfrm>
          <a:off x="611569" y="2924942"/>
          <a:ext cx="1667694" cy="1381892"/>
        </a:xfrm>
        <a:prstGeom prst="rect">
          <a:avLst/>
        </a:prstGeom>
        <a:noFill/>
        <a:ln w="15875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Торговля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611569" y="2924942"/>
        <a:ext cx="1667694" cy="1381892"/>
      </dsp:txXfrm>
    </dsp:sp>
    <dsp:sp modelId="{73F50307-A521-4DE0-89B6-CFE5B0CF1582}">
      <dsp:nvSpPr>
        <dsp:cNvPr id="0" name=""/>
        <dsp:cNvSpPr/>
      </dsp:nvSpPr>
      <dsp:spPr>
        <a:xfrm>
          <a:off x="2555781" y="2924942"/>
          <a:ext cx="2763784" cy="1381892"/>
        </a:xfrm>
        <a:prstGeom prst="rect">
          <a:avLst/>
        </a:prstGeom>
        <a:noFill/>
        <a:ln w="15875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Общественное</a:t>
          </a:r>
          <a:r>
            <a:rPr lang="ru-RU" sz="1600" kern="1200" dirty="0" smtClean="0">
              <a:solidFill>
                <a:schemeClr val="tx1"/>
              </a:solidFill>
            </a:rPr>
            <a:t> </a:t>
          </a:r>
          <a:r>
            <a:rPr lang="ru-RU" sz="2800" kern="1200" dirty="0" smtClean="0">
              <a:solidFill>
                <a:schemeClr val="tx1"/>
              </a:solidFill>
            </a:rPr>
            <a:t>питание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2555781" y="2924942"/>
        <a:ext cx="2763784" cy="1381892"/>
      </dsp:txXfrm>
    </dsp:sp>
    <dsp:sp modelId="{3DE2BF40-2C39-477E-93C5-702719A21C0D}">
      <dsp:nvSpPr>
        <dsp:cNvPr id="0" name=""/>
        <dsp:cNvSpPr/>
      </dsp:nvSpPr>
      <dsp:spPr>
        <a:xfrm>
          <a:off x="5593566" y="2918489"/>
          <a:ext cx="3516169" cy="1381892"/>
        </a:xfrm>
        <a:prstGeom prst="rect">
          <a:avLst/>
        </a:prstGeom>
        <a:noFill/>
        <a:ln w="15875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Непроизводственная</a:t>
          </a:r>
          <a:r>
            <a:rPr lang="ru-RU" sz="1600" kern="1200" dirty="0" smtClean="0">
              <a:solidFill>
                <a:schemeClr val="tx1"/>
              </a:solidFill>
            </a:rPr>
            <a:t> </a:t>
          </a:r>
          <a:r>
            <a:rPr lang="ru-RU" sz="2800" kern="1200" dirty="0" smtClean="0">
              <a:solidFill>
                <a:schemeClr val="tx1"/>
              </a:solidFill>
            </a:rPr>
            <a:t>сфера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5593566" y="2918489"/>
        <a:ext cx="3516169" cy="13818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B33F35-1C61-4A63-8F18-B57EA579C6B4}">
      <dsp:nvSpPr>
        <dsp:cNvPr id="0" name=""/>
        <dsp:cNvSpPr/>
      </dsp:nvSpPr>
      <dsp:spPr>
        <a:xfrm>
          <a:off x="2627782" y="2636941"/>
          <a:ext cx="4131464" cy="15745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Научные организации</a:t>
          </a:r>
          <a:endParaRPr lang="ru-RU" sz="2800" kern="1200" dirty="0"/>
        </a:p>
      </dsp:txBody>
      <dsp:txXfrm>
        <a:off x="2704646" y="2713805"/>
        <a:ext cx="3977736" cy="1420841"/>
      </dsp:txXfrm>
    </dsp:sp>
    <dsp:sp modelId="{68FD4DE5-72E5-4423-8AB3-F08A6F6470D5}">
      <dsp:nvSpPr>
        <dsp:cNvPr id="0" name=""/>
        <dsp:cNvSpPr/>
      </dsp:nvSpPr>
      <dsp:spPr>
        <a:xfrm rot="16194241">
          <a:off x="4079910" y="2025681"/>
          <a:ext cx="12225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22522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B9DCF-13CB-446E-8DA4-94136F68A6D7}">
      <dsp:nvSpPr>
        <dsp:cNvPr id="0" name=""/>
        <dsp:cNvSpPr/>
      </dsp:nvSpPr>
      <dsp:spPr>
        <a:xfrm>
          <a:off x="2915806" y="35962"/>
          <a:ext cx="3546372" cy="1378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отраслевые</a:t>
          </a:r>
          <a:endParaRPr lang="ru-RU" sz="2800" kern="1200" dirty="0"/>
        </a:p>
      </dsp:txBody>
      <dsp:txXfrm>
        <a:off x="2983097" y="103253"/>
        <a:ext cx="3411790" cy="1243876"/>
      </dsp:txXfrm>
    </dsp:sp>
    <dsp:sp modelId="{C52D50E1-E40D-4E57-9606-ACA596140E74}">
      <dsp:nvSpPr>
        <dsp:cNvPr id="0" name=""/>
        <dsp:cNvSpPr/>
      </dsp:nvSpPr>
      <dsp:spPr>
        <a:xfrm rot="2694538">
          <a:off x="5196259" y="4906061"/>
          <a:ext cx="196761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67614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8B3898-F161-4033-92E9-4C4FE2420AFE}">
      <dsp:nvSpPr>
        <dsp:cNvPr id="0" name=""/>
        <dsp:cNvSpPr/>
      </dsp:nvSpPr>
      <dsp:spPr>
        <a:xfrm>
          <a:off x="5871044" y="5600611"/>
          <a:ext cx="3272955" cy="12573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вузовские</a:t>
          </a:r>
          <a:endParaRPr lang="ru-RU" sz="2800" kern="1200" dirty="0"/>
        </a:p>
      </dsp:txBody>
      <dsp:txXfrm>
        <a:off x="5932425" y="5661992"/>
        <a:ext cx="3150193" cy="1134626"/>
      </dsp:txXfrm>
    </dsp:sp>
    <dsp:sp modelId="{639DE7CA-189F-4C27-A3F9-489B72FE9827}">
      <dsp:nvSpPr>
        <dsp:cNvPr id="0" name=""/>
        <dsp:cNvSpPr/>
      </dsp:nvSpPr>
      <dsp:spPr>
        <a:xfrm rot="8291855">
          <a:off x="2001365" y="4903373"/>
          <a:ext cx="207590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75907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9C4CFA-87E6-4D74-8BDE-3EE592010328}">
      <dsp:nvSpPr>
        <dsp:cNvPr id="0" name=""/>
        <dsp:cNvSpPr/>
      </dsp:nvSpPr>
      <dsp:spPr>
        <a:xfrm>
          <a:off x="0" y="5595235"/>
          <a:ext cx="3118954" cy="12627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академические</a:t>
          </a:r>
          <a:endParaRPr lang="ru-RU" sz="2800" kern="1200" dirty="0"/>
        </a:p>
      </dsp:txBody>
      <dsp:txXfrm>
        <a:off x="61643" y="5656878"/>
        <a:ext cx="2995668" cy="1139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//upload.wikimedia.org/wikipedia/commons/4/40/Russian_Academy_of_Sciences_SPB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//commons.wikimedia.org/wiki/File:Moscow_05-2012_Mokhovaya_05.jpg?uselang=r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//commons.wikimedia.org/wiki/File:%D0%A2%D0%B5%D1%85%D0%BD%D0%BE%D0%BF%D0%BE%D0%BB%D0%B8%D1%81_GS.jpg?uselang=ru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commons.wikimedia.org/wiki/File:Moscow_05-2012_Bolshoi_after_renewal.jpg?uselang=ru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//commons.wikimedia.org/wiki/File:GUM,_Moscow,_Russia.jpg?uselang=ru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A4%D0%B0%D0%B9%D0%BB:Moscow_State_University,_HDR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2.xml"/><Relationship Id="rId7" Type="http://schemas.openxmlformats.org/officeDocument/2006/relationships/hyperlink" Target="http://images2.wikia.nocookie.net/__cb20100611061128/science/ru/images/1/1f/Priroda_nauki.jpg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science.wikia.com/wiki/%D0%90%D1%80%D1%85%D0%B5%D0%BE%D0%BB%D0%BE%D0%B3%D0%B8%D1%8F" TargetMode="External"/><Relationship Id="rId13" Type="http://schemas.openxmlformats.org/officeDocument/2006/relationships/hyperlink" Target="http://ru.science.wikia.com/wiki/%D0%9B%D0%B8%D0%BD%D0%B3%D0%B2%D0%B8%D1%81%D1%82%D0%B8%D0%BA%D0%B0" TargetMode="External"/><Relationship Id="rId18" Type="http://schemas.openxmlformats.org/officeDocument/2006/relationships/hyperlink" Target="http://ru.science.wikia.com/wiki/%D0%91%D0%B8%D0%BE%D1%82%D0%B5%D1%85%D0%BD%D0%BE%D0%BB%D0%BE%D0%B3%D0%B8%D0%B8?action=edit&amp;redlink=1" TargetMode="External"/><Relationship Id="rId26" Type="http://schemas.openxmlformats.org/officeDocument/2006/relationships/hyperlink" Target="http://ru.science.wikia.com/wiki/%D0%A5%D0%B8%D0%BC%D0%B8%D1%8F" TargetMode="External"/><Relationship Id="rId39" Type="http://schemas.openxmlformats.org/officeDocument/2006/relationships/hyperlink" Target="http://ru.science.wikia.com/wiki/%D0%9A%D1%80%D0%B8%D0%BF%D1%82%D0%BE%D0%B3%D1%80%D0%B0%D1%84%D0%B8%D1%8F" TargetMode="External"/><Relationship Id="rId3" Type="http://schemas.openxmlformats.org/officeDocument/2006/relationships/hyperlink" Target="http://ru.science.wikia.com/wiki/%D0%95%D1%81%D1%82%D0%B5%D1%81%D1%82%D0%B2%D0%B5%D0%BD%D0%BD%D1%8B%D0%B5_%D0%BD%D0%B0%D1%83%D0%BA%D0%B8" TargetMode="External"/><Relationship Id="rId21" Type="http://schemas.openxmlformats.org/officeDocument/2006/relationships/hyperlink" Target="http://ru.science.wikia.com/wiki/%D0%93%D0%B5%D0%BE%D0%BC%D0%B5%D1%85%D0%B0%D0%BD%D0%B8%D0%BA%D0%B0?action=edit&amp;redlink=1" TargetMode="External"/><Relationship Id="rId34" Type="http://schemas.openxmlformats.org/officeDocument/2006/relationships/hyperlink" Target="http://ru.science.wikia.com/wiki/%D0%9F%D0%B8%D1%89%D0%B5%D0%B2%D1%8B%D0%B5_%D1%82%D0%B5%D1%85%D0%BD%D0%BE%D0%BB%D0%BE%D0%B3%D0%B8%D0%B8?action=edit&amp;redlink=1" TargetMode="External"/><Relationship Id="rId42" Type="http://schemas.openxmlformats.org/officeDocument/2006/relationships/hyperlink" Target="http://ru.science.wikia.com/wiki/%D0%A4%D0%B8%D0%BB%D0%BE%D0%BB%D0%BE%D0%B3%D0%B8%D1%8F" TargetMode="External"/><Relationship Id="rId7" Type="http://schemas.openxmlformats.org/officeDocument/2006/relationships/hyperlink" Target="http://ru.science.wikia.com/wiki/%D0%90%D0%B3%D1%80%D0%BE%D0%BD%D0%BE%D0%BC%D0%B8%D1%8F?action=edit&amp;redlink=1" TargetMode="External"/><Relationship Id="rId12" Type="http://schemas.openxmlformats.org/officeDocument/2006/relationships/hyperlink" Target="http://ru.science.wikia.com/wiki/%D0%91%D0%B0%D0%BB%D0%BB%D0%B8%D1%81%D1%82%D0%B8%D0%BA%D0%B0?action=edit&amp;redlink=1" TargetMode="External"/><Relationship Id="rId17" Type="http://schemas.openxmlformats.org/officeDocument/2006/relationships/hyperlink" Target="http://ru.science.wikia.com/wiki/%D0%9C%D0%B5%D0%B4%D0%B8%D1%86%D0%B8%D0%BD%D0%B0" TargetMode="External"/><Relationship Id="rId25" Type="http://schemas.openxmlformats.org/officeDocument/2006/relationships/hyperlink" Target="http://ru.science.wikia.com/wiki/%D0%9A%D1%80%D0%B0%D0%B5%D0%B2%D0%B5%D0%B4%D0%B5%D0%BD%D0%B8%D0%B5?action=edit&amp;redlink=1" TargetMode="External"/><Relationship Id="rId33" Type="http://schemas.openxmlformats.org/officeDocument/2006/relationships/hyperlink" Target="http://ru.science.wikia.com/wiki/%D0%9F%D0%B5%D0%B4%D0%B0%D0%B3%D0%BE%D0%B3%D0%B8%D0%BA%D0%B0" TargetMode="External"/><Relationship Id="rId38" Type="http://schemas.openxmlformats.org/officeDocument/2006/relationships/hyperlink" Target="http://ru.science.wikia.com/wiki/%D0%9F%D1%81%D0%B8%D1%85%D0%BE%D0%BB%D0%BE%D0%B3%D0%B8%D1%8F" TargetMode="External"/><Relationship Id="rId2" Type="http://schemas.openxmlformats.org/officeDocument/2006/relationships/hyperlink" Target="http://ru.science.wikia.com/wiki/%D0%9E%D0%B1%D1%89%D0%B5%D1%81%D1%82%D0%B2%D0%B5%D0%BD%D0%BD%D1%8B%D0%B5_%D0%BD%D0%B0%D1%83%D0%BA%D0%B8" TargetMode="External"/><Relationship Id="rId16" Type="http://schemas.openxmlformats.org/officeDocument/2006/relationships/hyperlink" Target="http://ru.science.wikia.com/wiki/%D0%98%D1%81%D0%BA%D1%83%D1%81%D1%81%D1%82%D0%B2%D0%BE%D0%B2%D0%B5%D0%B4%D0%B5%D0%BD%D0%B8%D0%B5?action=edit&amp;redlink=1" TargetMode="External"/><Relationship Id="rId20" Type="http://schemas.openxmlformats.org/officeDocument/2006/relationships/hyperlink" Target="http://ru.science.wikia.com/wiki/%D0%9F%D0%BE%D1%87%D0%B2%D0%BE%D0%B2%D0%B5%D0%B4%D0%B5%D0%BD%D0%B8%D0%B5" TargetMode="External"/><Relationship Id="rId29" Type="http://schemas.openxmlformats.org/officeDocument/2006/relationships/hyperlink" Target="http://ru.science.wikia.com/wiki/%D0%9C%D0%B0%D1%82%D0%B5%D0%BC%D0%B0%D1%82%D0%B8%D0%BA%D0%B0" TargetMode="External"/><Relationship Id="rId41" Type="http://schemas.openxmlformats.org/officeDocument/2006/relationships/hyperlink" Target="http://ru.science.wikia.com/wiki/%D0%9C%D0%B0%D1%88%D0%B8%D0%BD%D0%BE%D1%81%D1%82%D1%80%D0%BE%D0%B5%D0%BD%D0%B8%D0%B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science.wikia.com/wiki/%D0%90%D1%81%D1%82%D1%80%D0%BE%D0%BD%D0%BE%D0%BC%D0%B8%D1%8F" TargetMode="External"/><Relationship Id="rId11" Type="http://schemas.openxmlformats.org/officeDocument/2006/relationships/hyperlink" Target="http://ru.science.wikia.com/wiki/%D0%93%D0%B5%D0%BE%D0%B3%D1%80%D0%B0%D1%84%D0%B8%D1%8F" TargetMode="External"/><Relationship Id="rId24" Type="http://schemas.openxmlformats.org/officeDocument/2006/relationships/hyperlink" Target="http://ru.science.wikia.com/wiki/%D0%93%D0%B5%D0%BE%D1%84%D0%B8%D0%B7%D0%B8%D0%BA%D0%B0" TargetMode="External"/><Relationship Id="rId32" Type="http://schemas.openxmlformats.org/officeDocument/2006/relationships/hyperlink" Target="http://ru.science.wikia.com/wiki/%D0%9A%D0%BE%D1%80%D0%B0%D0%B1%D0%BB%D0%B5%D1%81%D1%82%D1%80%D0%BE%D0%B5%D0%BD%D0%B8%D0%B5?action=edit&amp;redlink=1" TargetMode="External"/><Relationship Id="rId37" Type="http://schemas.openxmlformats.org/officeDocument/2006/relationships/hyperlink" Target="http://ru.science.wikia.com/wiki/%D0%9C%D0%B0%D1%82%D0%B5%D1%80%D0%B8%D0%B0%D0%BB%D0%BE%D0%B2%D0%B5%D0%B4%D0%B5%D0%BD%D0%B8%D0%B5?action=edit&amp;redlink=1" TargetMode="External"/><Relationship Id="rId40" Type="http://schemas.openxmlformats.org/officeDocument/2006/relationships/hyperlink" Target="http://ru.science.wikia.com/wiki/%D0%A1%D0%BE%D1%86%D0%B8%D0%BE%D0%BB%D0%BE%D0%B3%D0%B8%D1%8F" TargetMode="External"/><Relationship Id="rId5" Type="http://schemas.openxmlformats.org/officeDocument/2006/relationships/hyperlink" Target="http://ru.science.wikia.com/wiki/%D0%90%D0%BD%D1%82%D1%80%D0%BE%D0%BF%D0%BE%D0%BB%D0%BE%D0%B3%D0%B8%D1%8F" TargetMode="External"/><Relationship Id="rId15" Type="http://schemas.openxmlformats.org/officeDocument/2006/relationships/hyperlink" Target="http://ru.science.wikia.com/wiki/%D0%91%D0%B8%D0%BE%D0%BD%D0%B8%D0%BA%D0%B0?action=edit&amp;redlink=1" TargetMode="External"/><Relationship Id="rId23" Type="http://schemas.openxmlformats.org/officeDocument/2006/relationships/hyperlink" Target="http://ru.science.wikia.com/wiki/%D0%A4%D0%B8%D0%B7%D0%B8%D0%BA%D0%B0" TargetMode="External"/><Relationship Id="rId28" Type="http://schemas.openxmlformats.org/officeDocument/2006/relationships/hyperlink" Target="http://ru.science.wikia.com/wiki/%D0%9A%D1%83%D0%BB%D1%8C%D1%82%D1%83%D1%80%D0%BE%D0%BB%D0%BE%D0%B3%D0%B8%D1%8F" TargetMode="External"/><Relationship Id="rId36" Type="http://schemas.openxmlformats.org/officeDocument/2006/relationships/hyperlink" Target="http://ru.science.wikia.com/wiki/%D0%9F%D0%BE%D0%BB%D0%B8%D1%82%D0%BE%D0%BB%D0%BE%D0%B3%D0%B8%D1%8F?action=edit&amp;redlink=1" TargetMode="External"/><Relationship Id="rId10" Type="http://schemas.openxmlformats.org/officeDocument/2006/relationships/hyperlink" Target="http://ru.science.wikia.com/wiki/%D0%90%D1%8D%D1%80%D0%BE%D0%BD%D0%B0%D0%B2%D1%82%D0%B8%D0%BA%D0%B0?action=edit&amp;redlink=1" TargetMode="External"/><Relationship Id="rId19" Type="http://schemas.openxmlformats.org/officeDocument/2006/relationships/hyperlink" Target="http://ru.science.wikia.com/wiki/%D0%98%D1%81%D1%82%D0%BE%D1%80%D0%B8%D1%8F" TargetMode="External"/><Relationship Id="rId31" Type="http://schemas.openxmlformats.org/officeDocument/2006/relationships/hyperlink" Target="http://ru.science.wikia.com/wiki/%D0%9B%D0%B8%D1%82%D0%B5%D1%80%D0%B0%D1%82%D1%83%D1%80%D0%BE%D0%B2%D0%B5%D0%B4%D0%B5%D0%BD%D0%B8%D0%B5" TargetMode="External"/><Relationship Id="rId4" Type="http://schemas.openxmlformats.org/officeDocument/2006/relationships/hyperlink" Target="http://ru.science.wikia.com/wiki/%D0%A2%D0%B5%D1%85%D0%BD%D0%B8%D1%87%D0%B5%D1%81%D0%BA%D0%B8%D0%B5_%D0%BD%D0%B0%D1%83%D0%BA%D0%B8?action=edit&amp;redlink=1" TargetMode="External"/><Relationship Id="rId9" Type="http://schemas.openxmlformats.org/officeDocument/2006/relationships/hyperlink" Target="http://ru.science.wikia.com/wiki/%D0%91%D0%B8%D0%BE%D0%BB%D0%BE%D0%B3%D0%B8%D1%8F" TargetMode="External"/><Relationship Id="rId14" Type="http://schemas.openxmlformats.org/officeDocument/2006/relationships/hyperlink" Target="http://ru.science.wikia.com/wiki/%D0%93%D0%B5%D0%BE%D0%BB%D0%BE%D0%B3%D0%B8%D1%8F" TargetMode="External"/><Relationship Id="rId22" Type="http://schemas.openxmlformats.org/officeDocument/2006/relationships/hyperlink" Target="http://ru.science.wikia.com/wiki/%D0%9A%D0%BB%D0%B8%D0%BE%D0%BC%D0%B5%D1%82%D1%80%D0%B8%D1%8F" TargetMode="External"/><Relationship Id="rId27" Type="http://schemas.openxmlformats.org/officeDocument/2006/relationships/hyperlink" Target="http://ru.science.wikia.com/wiki/%D0%98%D0%BD%D1%84%D0%BE%D1%80%D0%BC%D0%B0%D1%82%D0%B8%D0%BA%D0%B0" TargetMode="External"/><Relationship Id="rId30" Type="http://schemas.openxmlformats.org/officeDocument/2006/relationships/hyperlink" Target="http://ru.science.wikia.com/wiki/%D0%9A%D0%B8%D0%B1%D0%B5%D1%80%D0%BD%D0%B5%D1%82%D0%B8%D0%BA%D0%B0" TargetMode="External"/><Relationship Id="rId35" Type="http://schemas.openxmlformats.org/officeDocument/2006/relationships/hyperlink" Target="http://ru.science.wikia.com/wiki/%D0%9A%D1%83%D0%BB%D0%B8%D0%BD%D0%B0%D1%80%D0%B8%D1%8F?action=edit&amp;redlink=1" TargetMode="External"/><Relationship Id="rId43" Type="http://schemas.openxmlformats.org/officeDocument/2006/relationships/hyperlink" Target="http://ru.science.wikia.com/wiki/%D0%9C%D0%B5%D1%85%D0%B0%D0%BD%D0%B8%D0%BA%D0%B0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661248"/>
            <a:ext cx="3952528" cy="10325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Учитель географии и биологии Конева М.П.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СФЕРА ОБСЛУЖИВАНИЯ. </a:t>
            </a:r>
            <a:br>
              <a:rPr lang="ru-RU" dirty="0" smtClean="0"/>
            </a:br>
            <a:r>
              <a:rPr lang="ru-RU" dirty="0" smtClean="0"/>
              <a:t>НАУКА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60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14578"/>
            <a:ext cx="5041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Научные центры России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124744"/>
            <a:ext cx="374441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Москва</a:t>
            </a:r>
          </a:p>
          <a:p>
            <a:r>
              <a:rPr lang="ru-RU" sz="2800" dirty="0" smtClean="0"/>
              <a:t>Санкт-Петербург</a:t>
            </a:r>
          </a:p>
          <a:p>
            <a:r>
              <a:rPr lang="ru-RU" sz="2800" dirty="0" smtClean="0"/>
              <a:t>Екатеринбург</a:t>
            </a:r>
          </a:p>
          <a:p>
            <a:r>
              <a:rPr lang="ru-RU" sz="2800" dirty="0" smtClean="0"/>
              <a:t>Новосибирск</a:t>
            </a:r>
          </a:p>
          <a:p>
            <a:r>
              <a:rPr lang="ru-RU" sz="2800" dirty="0" smtClean="0"/>
              <a:t>Красноярск</a:t>
            </a:r>
          </a:p>
          <a:p>
            <a:r>
              <a:rPr lang="ru-RU" sz="2800" dirty="0" smtClean="0"/>
              <a:t>Иркутск</a:t>
            </a:r>
          </a:p>
          <a:p>
            <a:r>
              <a:rPr lang="ru-RU" sz="2800" dirty="0" smtClean="0"/>
              <a:t>Владивосток</a:t>
            </a:r>
          </a:p>
          <a:p>
            <a:r>
              <a:rPr lang="ru-RU" sz="2800" dirty="0" smtClean="0"/>
              <a:t>Хабаровск</a:t>
            </a:r>
          </a:p>
          <a:p>
            <a:r>
              <a:rPr lang="ru-RU" sz="2800" dirty="0" smtClean="0"/>
              <a:t>Саратов</a:t>
            </a:r>
          </a:p>
          <a:p>
            <a:r>
              <a:rPr lang="ru-RU" sz="2800" dirty="0" smtClean="0"/>
              <a:t>Самара</a:t>
            </a:r>
          </a:p>
          <a:p>
            <a:r>
              <a:rPr lang="ru-RU" sz="2800" dirty="0" smtClean="0"/>
              <a:t>Казань</a:t>
            </a:r>
          </a:p>
          <a:p>
            <a:r>
              <a:rPr lang="ru-RU" sz="2800" dirty="0" smtClean="0"/>
              <a:t>Нижний Новгород</a:t>
            </a:r>
          </a:p>
          <a:p>
            <a:r>
              <a:rPr lang="ru-RU" sz="2800" dirty="0" smtClean="0"/>
              <a:t>Ростов-на-Дону</a:t>
            </a:r>
            <a:endParaRPr lang="ru-RU" sz="2800" dirty="0"/>
          </a:p>
        </p:txBody>
      </p:sp>
      <p:pic>
        <p:nvPicPr>
          <p:cNvPr id="5" name="Picture 4" descr="File:Russian Academy of Sciences SPB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769" y="1154679"/>
            <a:ext cx="3480321" cy="230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04115" y="3460392"/>
            <a:ext cx="4690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Санкт-Петербургский научный центр РАН</a:t>
            </a:r>
            <a:endParaRPr lang="ru-RU" dirty="0"/>
          </a:p>
        </p:txBody>
      </p:sp>
      <p:pic>
        <p:nvPicPr>
          <p:cNvPr id="5124" name="Picture 4" descr="http://upload.wikimedia.org/wikipedia/commons/thumb/c/cc/Moscow_05-2012_Mokhovaya_05.jpg/300px-Moscow_05-2012_Mokhovaya_05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768" y="3971676"/>
            <a:ext cx="3480321" cy="174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6406" y="5740925"/>
            <a:ext cx="2735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Здание МГУ на Моховой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095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7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             </a:t>
            </a:r>
            <a:r>
              <a:rPr lang="ru-RU" sz="2800" b="1" dirty="0" err="1" smtClean="0"/>
              <a:t>Технополисы</a:t>
            </a:r>
            <a:r>
              <a:rPr lang="ru-RU" sz="2800" dirty="0" smtClean="0"/>
              <a:t> - это особые территориальные образования, объединяющие научные центры с наукоемкими предприятиями промышленности</a:t>
            </a:r>
            <a:endParaRPr lang="ru-RU" sz="2800" dirty="0"/>
          </a:p>
        </p:txBody>
      </p:sp>
      <p:pic>
        <p:nvPicPr>
          <p:cNvPr id="6150" name="Picture 6" descr="http://upload.wikimedia.org/wikipedia/commons/thumb/d/db/%D0%A2%D0%B5%D1%85%D0%BD%D0%BE%D0%BF%D0%BE%D0%BB%D0%B8%D1%81_GS.jpg/220px-%D0%A2%D0%B5%D1%85%D0%BD%D0%BE%D0%BF%D0%BE%D0%BB%D0%B8%D1%81_G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700" y="2508579"/>
            <a:ext cx="5760640" cy="361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6381328"/>
            <a:ext cx="2953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Калининградская область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38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5846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Задачи </a:t>
            </a:r>
            <a:r>
              <a:rPr lang="ru-RU" sz="2400" b="1" dirty="0" smtClean="0"/>
              <a:t>проекта 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экспорт </a:t>
            </a:r>
            <a:r>
              <a:rPr lang="ru-RU" sz="2400" dirty="0"/>
              <a:t>российских наукоемких </a:t>
            </a:r>
            <a:r>
              <a:rPr lang="ru-RU" sz="2400" dirty="0" smtClean="0"/>
              <a:t>технологий; </a:t>
            </a: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комплексное развитие экономики г. Гусева, совершенствование его социально-бытовой инфраструктуры, создание условий для развития в городе инновационной деятельности и превращение Гусева к 2016 году </a:t>
            </a:r>
            <a:r>
              <a:rPr lang="ru-RU" sz="2400" dirty="0" smtClean="0"/>
              <a:t>в </a:t>
            </a:r>
            <a:r>
              <a:rPr lang="ru-RU" sz="2400" b="1" i="1" dirty="0" err="1" smtClean="0"/>
              <a:t>технополис</a:t>
            </a:r>
            <a:r>
              <a:rPr lang="ru-RU" sz="2400" b="1" i="1" dirty="0" smtClean="0"/>
              <a:t>;</a:t>
            </a: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создание в г. Гусеве крупнейшего </a:t>
            </a:r>
            <a:r>
              <a:rPr lang="ru-RU" sz="2400" b="1" i="1" dirty="0"/>
              <a:t>кластера </a:t>
            </a:r>
            <a:r>
              <a:rPr lang="ru-RU" sz="2400" b="1" i="1" dirty="0" smtClean="0"/>
              <a:t>радиоэлектронной промышленности</a:t>
            </a:r>
            <a:r>
              <a:rPr lang="ru-RU" sz="2400" dirty="0" smtClean="0"/>
              <a:t> </a:t>
            </a:r>
            <a:r>
              <a:rPr lang="ru-RU" sz="2400" dirty="0"/>
              <a:t>в Европе. </a:t>
            </a:r>
            <a:r>
              <a:rPr lang="ru-RU" sz="2400" dirty="0" smtClean="0"/>
              <a:t>Проектом</a:t>
            </a:r>
            <a:r>
              <a:rPr lang="ru-RU" sz="2400" baseline="30000" dirty="0"/>
              <a:t> </a:t>
            </a:r>
            <a:r>
              <a:rPr lang="ru-RU" sz="2400" dirty="0" smtClean="0"/>
              <a:t> </a:t>
            </a:r>
            <a:r>
              <a:rPr lang="ru-RU" sz="2400" dirty="0"/>
              <a:t>предусмотрено строительство 7 высокотехнологичных производств, из которых 6 уже </a:t>
            </a:r>
            <a:r>
              <a:rPr lang="ru-RU" sz="2400" dirty="0" smtClean="0"/>
              <a:t>запущено;</a:t>
            </a:r>
            <a:endParaRPr lang="ru-RU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/>
              <a:t>апробация </a:t>
            </a:r>
            <a:r>
              <a:rPr lang="ru-RU" sz="2400" b="1" i="1" dirty="0"/>
              <a:t>модели инновационного развития </a:t>
            </a:r>
            <a:r>
              <a:rPr lang="ru-RU" sz="2400" b="1" i="1" dirty="0" smtClean="0"/>
              <a:t>малого города </a:t>
            </a:r>
            <a:r>
              <a:rPr lang="ru-RU" sz="2400" dirty="0" smtClean="0"/>
              <a:t> </a:t>
            </a:r>
            <a:r>
              <a:rPr lang="ru-RU" sz="2400" dirty="0"/>
              <a:t>России, которую по результатам проекта можно будет применять для развития других малых городов </a:t>
            </a:r>
            <a:r>
              <a:rPr lang="ru-RU" sz="2400" dirty="0" smtClean="0"/>
              <a:t>страны;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3678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628800"/>
            <a:ext cx="78488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Каково значение сферы обслуживания?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Определите проблемы в развитии сферы обслуживания в нашей стране.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В чем заключается особая роль науки в современном обществе? Для составления ответа можно дополнительно использовать информацию рисунка 25 учебника.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Используя информацию из текста учебника и рисунка 24 учебника, составьте характеристику  технополисов России.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78645" y="620688"/>
            <a:ext cx="72587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Задания к самостоятельной работе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7547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Конева\к урокам\к урокам\На уроках\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33" y="0"/>
            <a:ext cx="9204995" cy="685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1700808"/>
            <a:ext cx="4257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Домашнее задание: § 16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5150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84888"/>
            <a:ext cx="84033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</a:t>
            </a:r>
            <a:r>
              <a:rPr lang="ru-RU" sz="2800" b="1" dirty="0" smtClean="0">
                <a:solidFill>
                  <a:srgbClr val="FF0000"/>
                </a:solidFill>
              </a:rPr>
              <a:t>Сфера обслуживания:</a:t>
            </a:r>
            <a:endParaRPr lang="ru-RU" sz="2800" dirty="0" smtClean="0"/>
          </a:p>
          <a:p>
            <a:pPr algn="just"/>
            <a:r>
              <a:rPr lang="ru-RU" sz="2800" dirty="0" smtClean="0"/>
              <a:t>- одна из важнейших сфер современного хозяйства, определяющих качество жизни населения;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380051"/>
            <a:ext cx="8259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совокупность </a:t>
            </a:r>
            <a:r>
              <a:rPr lang="ru-RU" sz="2800" dirty="0"/>
              <a:t>отраслей народного хозяйства, продукция которых выступает в виде определённой целесообразной деятельности (услуг</a:t>
            </a:r>
            <a:r>
              <a:rPr lang="ru-RU" sz="2800" dirty="0" smtClean="0"/>
              <a:t>).</a:t>
            </a:r>
            <a:endParaRPr lang="ru-RU" sz="2800" dirty="0"/>
          </a:p>
        </p:txBody>
      </p:sp>
      <p:pic>
        <p:nvPicPr>
          <p:cNvPr id="9218" name="Picture 2" descr="Moscow 05-2012 Bolshoi after renewa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52900"/>
            <a:ext cx="333375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upload.wikimedia.org/wikipedia/commons/thumb/8/83/GUM%2C_Moscow%2C_Russia.jpg/300px-GUM%2C_Moscow%2C_Russia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4195933"/>
            <a:ext cx="4053909" cy="266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582254" y="6488668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ГУМ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444386" y="6488668"/>
            <a:ext cx="176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Большой театр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07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baza.farpost.ru/v/1379557579445_bullet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659" y="4991305"/>
            <a:ext cx="3384376" cy="186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695101865"/>
              </p:ext>
            </p:extLst>
          </p:nvPr>
        </p:nvGraphicFramePr>
        <p:xfrm>
          <a:off x="79194" y="404664"/>
          <a:ext cx="911103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2" descr="Сфера обслуживания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011654"/>
            <a:ext cx="238125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Сфера обслуживания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4991305"/>
            <a:ext cx="2508911" cy="177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74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20617"/>
            <a:ext cx="775748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/>
                </a:solidFill>
              </a:rPr>
              <a:t>Наука</a:t>
            </a:r>
            <a:r>
              <a:rPr lang="ru-RU" sz="2800" dirty="0" smtClean="0"/>
              <a:t> – особая сфера человеческой деятельности, главная задача которой – получение и систематизация разнообразных знаний</a:t>
            </a:r>
            <a:endParaRPr lang="ru-RU" sz="2800" dirty="0"/>
          </a:p>
        </p:txBody>
      </p:sp>
      <p:pic>
        <p:nvPicPr>
          <p:cNvPr id="2054" name="Picture 6" descr="http://upload.wikimedia.org/wikipedia/ru/thumb/1/1b/Moscow_State_University%2C_HDR.jpg/300px-Moscow_State_University%2C_HD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89" y="3211805"/>
            <a:ext cx="4841444" cy="3179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50874" y="6484694"/>
            <a:ext cx="2358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Главное здание МГУ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591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5658951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Priroda nauki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12" y="2852936"/>
            <a:ext cx="1285875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20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833469"/>
              </p:ext>
            </p:extLst>
          </p:nvPr>
        </p:nvGraphicFramePr>
        <p:xfrm>
          <a:off x="1" y="-1"/>
          <a:ext cx="9144000" cy="7038904"/>
        </p:xfrm>
        <a:graphic>
          <a:graphicData uri="http://schemas.openxmlformats.org/drawingml/2006/table">
            <a:tbl>
              <a:tblPr/>
              <a:tblGrid>
                <a:gridCol w="3048000"/>
                <a:gridCol w="3180183"/>
                <a:gridCol w="2915817"/>
              </a:tblGrid>
              <a:tr h="336231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Классификация наук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2420" marR="22420" marT="11210" marB="11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42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hlinkClick r:id="rId2" action="ppaction://hlinkfile" tooltip="Общественные науки"/>
                        </a:rPr>
                        <a:t>Общественные и </a:t>
                      </a:r>
                      <a:r>
                        <a:rPr lang="ru-RU" sz="2000" dirty="0">
                          <a:effectLst/>
                          <a:hlinkClick r:id="rId2" action="ppaction://hlinkfile" tooltip="Общественные науки"/>
                        </a:rPr>
                        <a:t>гуманитарные науки</a:t>
                      </a:r>
                      <a:endParaRPr lang="ru-RU" sz="2000" dirty="0">
                        <a:effectLst/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hlinkClick r:id="rId3" action="ppaction://hlinkfile" tooltip="Естественные науки"/>
                        </a:rPr>
                        <a:t>Естественные науки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hlinkClick r:id="rId4" action="ppaction://hlinkfile" tooltip="Технические науки (страница не существует)"/>
                        </a:rPr>
                        <a:t>Технические науки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231"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5" action="ppaction://hlinkfile" tooltip="Антропология"/>
                        </a:rPr>
                        <a:t>Антропология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6" action="ppaction://hlinkfile" tooltip="Астрономия"/>
                        </a:rPr>
                        <a:t>Астрономия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hlinkClick r:id="rId7" action="ppaction://hlinkfile" tooltip="Агрономия (страница не существует)"/>
                        </a:rPr>
                        <a:t>Агрономия</a:t>
                      </a:r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31"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8" action="ppaction://hlinkfile" tooltip="Археология"/>
                        </a:rPr>
                        <a:t>Археология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9" action="ppaction://hlinkfile" tooltip="Биология"/>
                        </a:rPr>
                        <a:t>Биология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hlinkClick r:id="rId10" action="ppaction://hlinkfile" tooltip="Аэронавтика (страница не существует)"/>
                        </a:rPr>
                        <a:t>Аэронавтика</a:t>
                      </a:r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424"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11" action="ppaction://hlinkfile" tooltip="География"/>
                        </a:rPr>
                        <a:t>География</a:t>
                      </a:r>
                      <a:r>
                        <a:rPr lang="ru-RU" sz="2000" dirty="0"/>
                        <a:t> (экономическая)</a:t>
                      </a: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11" action="ppaction://hlinkfile" tooltip="География"/>
                        </a:rPr>
                        <a:t>География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 (физическая)</a:t>
                      </a: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hlinkClick r:id="rId12" action="ppaction://hlinkfile" tooltip="Баллистика (страница не существует)"/>
                        </a:rPr>
                        <a:t>Баллистика</a:t>
                      </a:r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424"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13" action="ppaction://hlinkfile" tooltip="Лингвистика"/>
                        </a:rPr>
                        <a:t>Лингвистика</a:t>
                      </a:r>
                      <a:r>
                        <a:rPr lang="ru-RU" sz="2000" dirty="0"/>
                        <a:t> (языкознание)</a:t>
                      </a: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14" action="ppaction://hlinkfile" tooltip="Геология"/>
                        </a:rPr>
                        <a:t>Геология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hlinkClick r:id="rId15" action="ppaction://hlinkfile" tooltip="Бионика (страница не существует)"/>
                        </a:rPr>
                        <a:t>Бионика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31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BA0000"/>
                          </a:solidFill>
                          <a:effectLst/>
                          <a:hlinkClick r:id="rId16" action="ppaction://hlinkfile" tooltip="Искусствоведение (страница не существует)"/>
                        </a:rPr>
                        <a:t>Искусствоведение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17" action="ppaction://hlinkfile" tooltip="Медицина"/>
                        </a:rPr>
                        <a:t>Медицина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hlinkClick r:id="rId18" action="ppaction://hlinkfile" tooltip="Биотехнологии (страница не существует)"/>
                        </a:rPr>
                        <a:t>Биотехнологии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31"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19" action="ppaction://hlinkfile" tooltip="История"/>
                        </a:rPr>
                        <a:t>История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20" action="ppaction://hlinkfile" tooltip="Почвоведение"/>
                        </a:rPr>
                        <a:t>Почвоведение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hlinkClick r:id="rId21" action="ppaction://hlinkfile" tooltip="Геомеханика (страница не существует)"/>
                        </a:rPr>
                        <a:t>Геомеханика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31">
                <a:tc>
                  <a:txBody>
                    <a:bodyPr/>
                    <a:lstStyle/>
                    <a:p>
                      <a:r>
                        <a:rPr lang="ru-RU" sz="2000" dirty="0" err="1">
                          <a:hlinkClick r:id="rId22" action="ppaction://hlinkfile" tooltip="Клиометрия"/>
                        </a:rPr>
                        <a:t>Клиометрия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23" action="ppaction://hlinkfile" tooltip="Физика"/>
                        </a:rPr>
                        <a:t>Физика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hlinkClick r:id="rId24" action="ppaction://hlinkfile" tooltip="Геофизика"/>
                        </a:rPr>
                        <a:t>Геофизика</a:t>
                      </a:r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31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BA0000"/>
                          </a:solidFill>
                          <a:effectLst/>
                          <a:hlinkClick r:id="rId25" action="ppaction://hlinkfile" tooltip="Краеведение (страница не существует)"/>
                        </a:rPr>
                        <a:t>Краеведение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26" action="ppaction://hlinkfile" tooltip="Химия"/>
                        </a:rPr>
                        <a:t>Химия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hlinkClick r:id="rId27" action="ppaction://hlinkfile" tooltip="Информатика"/>
                        </a:rPr>
                        <a:t>Информатика</a:t>
                      </a:r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36"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28" action="ppaction://hlinkfile" tooltip="Культурология"/>
                        </a:rPr>
                        <a:t>Культурология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29" action="ppaction://hlinkfile" tooltip="Математика"/>
                        </a:rPr>
                        <a:t>Математика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(Формальная)</a:t>
                      </a: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30" action="ppaction://hlinkfile" tooltip="Кибернетика"/>
                        </a:rPr>
                        <a:t>Кибернетика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31"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31" action="ppaction://hlinkfile" tooltip="Литературоведение"/>
                        </a:rPr>
                        <a:t>Литературоведение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hlinkClick r:id="rId32" action="ppaction://hlinkfile" tooltip="Кораблестроение (страница не существует)"/>
                        </a:rPr>
                        <a:t>Кораблестроение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424"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33" action="ppaction://hlinkfile" tooltip="Педагогика"/>
                        </a:rPr>
                        <a:t>Педагогика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hlinkClick r:id="rId34" action="ppaction://hlinkfile" tooltip="Пищевые технологии (страница не существует)"/>
                        </a:rPr>
                        <a:t>Пищевые технологии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 и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hlinkClick r:id="rId35" action="ppaction://hlinkfile" tooltip="Кулинария (страница не существует)"/>
                        </a:rPr>
                        <a:t>Кулинария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31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BA0000"/>
                          </a:solidFill>
                          <a:effectLst/>
                          <a:hlinkClick r:id="rId36" action="ppaction://hlinkfile" tooltip="Политология (страница не существует)"/>
                        </a:rPr>
                        <a:t>Политология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hlinkClick r:id="rId37" action="ppaction://hlinkfile" tooltip="Материаловедение (страница не существует)"/>
                        </a:rPr>
                        <a:t>Материаловедение</a:t>
                      </a:r>
                      <a:endParaRPr lang="ru-RU" sz="200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31"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38" action="ppaction://hlinkfile" tooltip="Психология"/>
                        </a:rPr>
                        <a:t>Психология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39" action="ppaction://hlinkfile" tooltip="Криптография"/>
                        </a:rPr>
                        <a:t>Криптография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31"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40" action="ppaction://hlinkfile" tooltip="Социология"/>
                        </a:rPr>
                        <a:t>Социология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41" action="ppaction://hlinkfile" tooltip="Машиностроение"/>
                        </a:rPr>
                        <a:t>Машиностроение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31">
                <a:tc>
                  <a:txBody>
                    <a:bodyPr/>
                    <a:lstStyle/>
                    <a:p>
                      <a:r>
                        <a:rPr lang="ru-RU" sz="2000" dirty="0">
                          <a:hlinkClick r:id="rId42" action="ppaction://hlinkfile" tooltip="Филология"/>
                        </a:rPr>
                        <a:t>Филология</a:t>
                      </a:r>
                      <a:endParaRPr lang="ru-RU" sz="2000" dirty="0"/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hlinkClick r:id="rId43" action="ppaction://hlinkfile" tooltip="Механика"/>
                        </a:rPr>
                        <a:t>Механика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22420" marR="22420" marT="11210" marB="1121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34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74067"/>
            <a:ext cx="65373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Доля расходов на образование </a:t>
            </a:r>
          </a:p>
          <a:p>
            <a:pPr algn="ctr"/>
            <a:r>
              <a:rPr lang="ru-RU" dirty="0" smtClean="0"/>
              <a:t>(в % от ВВП,2008г.)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29947"/>
              </p:ext>
            </p:extLst>
          </p:nvPr>
        </p:nvGraphicFramePr>
        <p:xfrm>
          <a:off x="971600" y="1268762"/>
          <a:ext cx="7416824" cy="4571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8412"/>
                <a:gridCol w="3708412"/>
              </a:tblGrid>
              <a:tr h="63579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страна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7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США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8,0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7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Израиль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7,9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690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Республика</a:t>
                      </a:r>
                      <a:r>
                        <a:rPr lang="ru-RU" sz="2800" baseline="0" dirty="0" smtClean="0"/>
                        <a:t> Корея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7,0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7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Новая Зеландия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6,4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7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Бельгия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6,2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57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Россия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3,1</a:t>
                      </a:r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205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09640"/>
            <a:ext cx="837120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Уровень образования населения России </a:t>
            </a:r>
          </a:p>
          <a:p>
            <a:pPr algn="ctr"/>
            <a:r>
              <a:rPr lang="ru-RU" sz="2800" dirty="0" smtClean="0"/>
              <a:t>в возрасте 15 лет</a:t>
            </a:r>
          </a:p>
          <a:p>
            <a:pPr algn="ctr"/>
            <a:r>
              <a:rPr lang="ru-RU" sz="2800" dirty="0" smtClean="0"/>
              <a:t> (на 1000 чел., по данным переписи 2002г.)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152530"/>
              </p:ext>
            </p:extLst>
          </p:nvPr>
        </p:nvGraphicFramePr>
        <p:xfrm>
          <a:off x="611560" y="1844824"/>
          <a:ext cx="7992888" cy="4824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444"/>
                <a:gridCol w="3996444"/>
              </a:tblGrid>
              <a:tr h="58527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Уровень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Кол-во человек</a:t>
                      </a:r>
                      <a:endParaRPr lang="ru-RU" dirty="0"/>
                    </a:p>
                  </a:txBody>
                  <a:tcPr/>
                </a:tc>
              </a:tr>
              <a:tr h="58527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Высшее и неполное высшее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191</a:t>
                      </a:r>
                      <a:endParaRPr lang="ru-RU" sz="2400" dirty="0"/>
                    </a:p>
                  </a:txBody>
                  <a:tcPr/>
                </a:tc>
              </a:tr>
              <a:tr h="58527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Среднее профессиональное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271</a:t>
                      </a:r>
                      <a:endParaRPr lang="ru-RU" sz="2400" dirty="0"/>
                    </a:p>
                  </a:txBody>
                  <a:tcPr/>
                </a:tc>
              </a:tr>
              <a:tr h="58527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Среднее (полное) общее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175</a:t>
                      </a:r>
                      <a:endParaRPr lang="ru-RU" sz="2400" dirty="0"/>
                    </a:p>
                  </a:txBody>
                  <a:tcPr/>
                </a:tc>
              </a:tr>
              <a:tr h="58527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Основное общее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138</a:t>
                      </a:r>
                      <a:endParaRPr lang="ru-RU" sz="2400" dirty="0"/>
                    </a:p>
                  </a:txBody>
                  <a:tcPr/>
                </a:tc>
              </a:tr>
              <a:tr h="72762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Начальное профессиональное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127</a:t>
                      </a:r>
                      <a:endParaRPr lang="ru-RU" sz="2400" dirty="0"/>
                    </a:p>
                  </a:txBody>
                  <a:tcPr/>
                </a:tc>
              </a:tr>
              <a:tr h="58527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Начальное общее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77</a:t>
                      </a:r>
                      <a:endParaRPr lang="ru-RU" sz="2400" dirty="0"/>
                    </a:p>
                  </a:txBody>
                  <a:tcPr/>
                </a:tc>
              </a:tr>
              <a:tr h="58527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 имеют начального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21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463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6604" y="358893"/>
            <a:ext cx="61831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Доля стран в производстве </a:t>
            </a:r>
          </a:p>
          <a:p>
            <a:pPr algn="ctr"/>
            <a:r>
              <a:rPr lang="ru-RU" sz="2800" b="1" dirty="0" smtClean="0"/>
              <a:t>наукоёмкой продукции в мире (%)</a:t>
            </a:r>
            <a:endParaRPr lang="ru-RU" sz="2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927767"/>
              </p:ext>
            </p:extLst>
          </p:nvPr>
        </p:nvGraphicFramePr>
        <p:xfrm>
          <a:off x="1475656" y="1484782"/>
          <a:ext cx="6454050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7025"/>
                <a:gridCol w="3227025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страны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%</a:t>
                      </a:r>
                      <a:endParaRPr lang="ru-RU" sz="28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США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39</a:t>
                      </a:r>
                      <a:endParaRPr lang="ru-RU" sz="28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Япония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30</a:t>
                      </a:r>
                      <a:endParaRPr lang="ru-RU" sz="28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Германия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16</a:t>
                      </a:r>
                      <a:endParaRPr lang="ru-RU" sz="28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Россия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0,3</a:t>
                      </a:r>
                      <a:endParaRPr lang="ru-RU" sz="2800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Прочие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14,7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55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110</TotalTime>
  <Words>429</Words>
  <Application>Microsoft Office PowerPoint</Application>
  <PresentationFormat>Экран (4:3)</PresentationFormat>
  <Paragraphs>144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СФЕРА ОБСЛУЖИВАНИЯ.  НАУКА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СФЕРА ОБСЛУЖИВАНИЯ.  НАУКА</dc:title>
  <dc:creator>Марина Петровна</dc:creator>
  <cp:lastModifiedBy>Марина Петровна</cp:lastModifiedBy>
  <cp:revision>12</cp:revision>
  <dcterms:created xsi:type="dcterms:W3CDTF">2013-10-16T06:32:57Z</dcterms:created>
  <dcterms:modified xsi:type="dcterms:W3CDTF">2013-10-16T08:33:34Z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292357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