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1F97-ED5C-464C-A906-B7EEC26FAB3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0AB857-9C28-436D-9FDF-8C2326961C9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1F97-ED5C-464C-A906-B7EEC26FAB3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B857-9C28-436D-9FDF-8C2326961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1F97-ED5C-464C-A906-B7EEC26FAB3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B857-9C28-436D-9FDF-8C2326961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1F97-ED5C-464C-A906-B7EEC26FAB3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B857-9C28-436D-9FDF-8C2326961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1F97-ED5C-464C-A906-B7EEC26FAB3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B857-9C28-436D-9FDF-8C2326961C9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1F97-ED5C-464C-A906-B7EEC26FAB3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B857-9C28-436D-9FDF-8C2326961C9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1F97-ED5C-464C-A906-B7EEC26FAB3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B857-9C28-436D-9FDF-8C2326961C9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1F97-ED5C-464C-A906-B7EEC26FAB3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B857-9C28-436D-9FDF-8C2326961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1F97-ED5C-464C-A906-B7EEC26FAB3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B857-9C28-436D-9FDF-8C2326961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1F97-ED5C-464C-A906-B7EEC26FAB3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B857-9C28-436D-9FDF-8C2326961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1F97-ED5C-464C-A906-B7EEC26FAB3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AB857-9C28-436D-9FDF-8C2326961C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B191F97-ED5C-464C-A906-B7EEC26FAB3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A0AB857-9C28-436D-9FDF-8C2326961C9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//upload.wikimedia.org/wikipedia/commons/9/9d/Rostov-na-Donu_flag.svg" TargetMode="External" Type="http://schemas.openxmlformats.org/officeDocument/2006/relationships/hyperlink"/><Relationship Id="rId1" Target="../slideLayouts/slideLayout1.xml" Type="http://schemas.openxmlformats.org/officeDocument/2006/relationships/slideLayout"/><Relationship Id="rId5" Target="../media/image3.jpeg" Type="http://schemas.openxmlformats.org/officeDocument/2006/relationships/image"/><Relationship Id="rId4" Target="//upload.wikimedia.org/wikipedia/commons/c/c3/Coat_of_Arms_of_Rostov-na-Donu.png" TargetMode="External" Type="http://schemas.openxmlformats.org/officeDocument/2006/relationships/hyperlink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utotravel.ru/phalbum.php/90276/18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autotravel.ru/phalbum.php/90207/19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Ростов-на-Дону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Кускова Анастасия</a:t>
            </a:r>
            <a:endParaRPr lang="ru-RU" dirty="0"/>
          </a:p>
        </p:txBody>
      </p:sp>
      <p:pic>
        <p:nvPicPr>
          <p:cNvPr id="1026" name="Picture 2" descr="Миниатюра для версии от 22:04, 6 октября 201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81011"/>
            <a:ext cx="3195228" cy="213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Coat of Arms of Rostov-na-Donu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1931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96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Музей Ростовского водопровода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826768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Интерес представляет схема первого водопровода, который был открыт в 1865г и составлял в длину 5,3 км. Помимо плана в экспозиции такие достопримечательности, как первые водяные колонки, водометр , измерявший воду ведрам 1901 г., пожарные гидранты и пр. связанное с историей функционирования этого важного народохозяйственного объекта. Организуются экскурсии на поля аэрации и водоочистные сооружения.</a:t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http://www.vodokanal.rnd.ru/pictdb/pict/13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60848"/>
            <a:ext cx="4045632" cy="269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55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Ростовский музей космонавтики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Самым интересным объектом музея является отреставрированный спускаемый космический аппарат 15-й экспедиции МКС - «Союз» ТМА-10, в котором можно моделировать причаливание, стыковку и т.п. Кроме того, в экспозиции представлены части корабля "Союз", скафандры, космическая еда и пр. околокосмическое оборудование и приспособления.</a:t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http://www.exmu.ru/media/museums/rostovskiy_muzey_kosmonavtiki_ekskursiya_po_muzeyu_54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13010"/>
            <a:ext cx="4358655" cy="290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38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Новая папка\kffih-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2538"/>
            <a:ext cx="6603479" cy="6603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9927814">
            <a:off x="-1394427" y="623742"/>
            <a:ext cx="57875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конец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771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99" y="-315416"/>
            <a:ext cx="8229600" cy="1600200"/>
          </a:xfrm>
        </p:spPr>
        <p:txBody>
          <a:bodyPr/>
          <a:lstStyle/>
          <a:p>
            <a:r>
              <a:rPr lang="ru-RU" dirty="0" smtClean="0"/>
              <a:t>Кратко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4536504" cy="532859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Город Ростов-на-Дону расположен на юге России, является административным центром Ростовской области и Южного федерального округа. Расположен на правом берегу реки Дон, в 46 км от его впадения в Азовское море, в 1226 км к юго-востоку от Москвы. Население – 1,049 млн. человек (2009 год), площадь – 354 кв</a:t>
            </a:r>
            <a:r>
              <a:rPr lang="ru-RU" dirty="0" smtClean="0"/>
              <a:t>. км</a:t>
            </a:r>
            <a:r>
              <a:rPr lang="ru-RU" dirty="0"/>
              <a:t>. В 2008 году городу Ростову-на-Дону присвоено почётное звание города воинской славы.</a:t>
            </a:r>
          </a:p>
        </p:txBody>
      </p:sp>
    </p:spTree>
    <p:extLst>
      <p:ext uri="{BB962C8B-B14F-4D97-AF65-F5344CB8AC3E}">
        <p14:creationId xmlns:p14="http://schemas.microsoft.com/office/powerpoint/2010/main" val="1344612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История </a:t>
            </a:r>
            <a:r>
              <a:rPr lang="ru-RU" b="1" dirty="0" smtClean="0"/>
              <a:t>города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Археологические раскопки на территории города Ростова-на-Дону показывают, что поселение существовало еще 5 тысяч лет назад. История современного города начинается, когда Петр Великий во время Азовских походов обратил внимание на поселение с источником «Богатый колодезъ». 15 декабря 1749 года Елизавета Петровна своим указом основала Темерницкую таможню. В 18 веке строится пристань, а для защиты от турецких набегов – крепость, которой было дано имя в честь митрополита Ростовского и Ярославского Димитрия, причисленного к лику святых Русской православной церковью. Крепость Святого Димитрия сыграла значительную роль в период русско-турецких войн второй половины 18 века. В 1797 году поселение при крепости получило статус города. Свое нынешнее название город получил в 1806 году. К середине 19 века Ростов стал известен ежегодными Вознесенской и Успенско-Богородицкой.ярмарками. На них продавались чай, кожи, лошади, хлеб, ткани, сахар, табак, рыба, вино. В 1870 году через Ростов прошла железная дорога. Ростов стал одним из самых больших городов России.</a:t>
            </a:r>
          </a:p>
        </p:txBody>
      </p:sp>
    </p:spTree>
    <p:extLst>
      <p:ext uri="{BB962C8B-B14F-4D97-AF65-F5344CB8AC3E}">
        <p14:creationId xmlns:p14="http://schemas.microsoft.com/office/powerpoint/2010/main" val="2802203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История города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Во время Гражданской войны 1918-1920 гг. город Ростов был одним из центров Белогвардейского движения. В декабре 1928 года города Ростов и Нахичевань-на-Дону были объединены в один город Ростов-на-Дону. (Для справки: к востоку от крепости армянами, выходцами с Крымского полуострова, в 1770 году было основано поселение Нор-</a:t>
            </a:r>
            <a:r>
              <a:rPr lang="ru-RU" dirty="0" err="1"/>
              <a:t>Нахичеван</a:t>
            </a:r>
            <a:r>
              <a:rPr lang="ru-RU" dirty="0"/>
              <a:t>).</a:t>
            </a:r>
          </a:p>
          <a:p>
            <a:r>
              <a:rPr lang="ru-RU" dirty="0"/>
              <a:t>Во время Великой Отечественной войны Немецкие войска занимали Ростов осенью 1941 года и летом 1942 года. В феврале 1943 года был освобожден от фашистских захватчиков. Город Ростов-на-Дону вошёл в число десяти наиболее пострадавших от войны городов России.</a:t>
            </a:r>
          </a:p>
          <a:p>
            <a:r>
              <a:rPr lang="ru-RU" dirty="0"/>
              <a:t>Сейчас город Ростов-на-Дону - крупный промышленный и культурный центр России. Здесь развито машиностроение (крупнейшее производственное объединение зерноуборочных комбайнов "Ростсельмаш"), пищевая, легкая промышленность. В Ростове работают драматический театр имени Горького, театры музыкальной комедии, кукол, цирк, краеведческий музей, музей изобразительных искусства. Среди образовательных учреждений – Ростовский государственный университет.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29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world.fedpress.ru/sites/fedpress/files/irina_medvedeva/news/1_1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6921"/>
            <a:ext cx="7351745" cy="551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422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Справочная информация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802227"/>
              </p:ext>
            </p:extLst>
          </p:nvPr>
        </p:nvGraphicFramePr>
        <p:xfrm>
          <a:off x="457200" y="1600200"/>
          <a:ext cx="8229600" cy="4754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Население 1992 г.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1027,1 </a:t>
                      </a:r>
                      <a:r>
                        <a:rPr lang="ru-RU" dirty="0" err="1" smtClean="0"/>
                        <a:t>тыс.чел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Население  </a:t>
                      </a:r>
                      <a:r>
                        <a:rPr lang="ru-RU" dirty="0" smtClean="0"/>
                        <a:t>1979 г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934 </a:t>
                      </a:r>
                      <a:r>
                        <a:rPr lang="ru-RU" dirty="0" err="1" smtClean="0"/>
                        <a:t>тыс.чел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Население  </a:t>
                      </a:r>
                      <a:r>
                        <a:rPr lang="ru-RU" dirty="0" smtClean="0"/>
                        <a:t>1926 г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308 </a:t>
                      </a:r>
                      <a:r>
                        <a:rPr lang="ru-RU" dirty="0" err="1" smtClean="0"/>
                        <a:t>тыс.чел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Год основания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1749-50 как пограничная таможня и порт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Код города (тел)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863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Расположение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правом берегу реки Дон в 46 км от её впадения в Азовское море</a:t>
                      </a:r>
                    </a:p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Расстояние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1226 км к юго-востоку от Москвы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576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1035496"/>
            <a:ext cx="9144000" cy="4876801"/>
          </a:xfrm>
        </p:spPr>
        <p:txBody>
          <a:bodyPr/>
          <a:lstStyle/>
          <a:p>
            <a:r>
              <a:rPr lang="ru-RU" sz="6000" dirty="0" smtClean="0"/>
              <a:t>Достопримечательности города </a:t>
            </a:r>
            <a:endParaRPr lang="ru-RU" sz="6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62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Памятник бойцам</a:t>
            </a:r>
            <a:r>
              <a:rPr lang="ru-RU" sz="3600" b="1" dirty="0"/>
              <a:t> </a:t>
            </a:r>
            <a:r>
              <a:rPr lang="ru-RU" sz="3600" b="1" dirty="0" smtClean="0"/>
              <a:t>1-й </a:t>
            </a:r>
            <a:r>
              <a:rPr lang="ru-RU" sz="3600" b="1" dirty="0"/>
              <a:t>конармии</a:t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 fontScale="92500"/>
          </a:bodyPr>
          <a:lstStyle/>
          <a:p>
            <a:r>
              <a:rPr lang="ru-RU" dirty="0"/>
              <a:t>Работа скульптора Вучетича, предназначавшаяся для Мамаева Кургана в Волгограде, была подарена Ростову-на-Дону и установлена в 1972 году в сквере на месте бывшего собора Александра Невского. Надпись с посвящением памятника событиям 1920-го года была сбита в 1996 году как излишне тенденциозная.</a:t>
            </a:r>
          </a:p>
        </p:txBody>
      </p:sp>
      <p:pic>
        <p:nvPicPr>
          <p:cNvPr id="4098" name="Picture 2" descr="Памятник бойцам 1-й конармии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340768"/>
            <a:ext cx="3081817" cy="461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94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Театр им. Горького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322712" cy="4525963"/>
          </a:xfrm>
        </p:spPr>
        <p:txBody>
          <a:bodyPr/>
          <a:lstStyle/>
          <a:p>
            <a:r>
              <a:rPr lang="ru-RU" dirty="0"/>
              <a:t>Здание театра построено в 1935 году - в виде гигантского трактора.</a:t>
            </a:r>
            <a:br>
              <a:rPr lang="ru-RU" dirty="0"/>
            </a:br>
            <a:r>
              <a:rPr lang="ru-RU" dirty="0"/>
              <a:t>Восстановлено в 1963 году.</a:t>
            </a:r>
            <a:br>
              <a:rPr lang="ru-RU" dirty="0"/>
            </a:br>
            <a:r>
              <a:rPr lang="ru-RU" dirty="0"/>
              <a:t>В 1981 году театр получил звание - Академический.</a:t>
            </a:r>
          </a:p>
        </p:txBody>
      </p:sp>
      <p:pic>
        <p:nvPicPr>
          <p:cNvPr id="6146" name="Picture 2" descr="Театр им. Горького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72816"/>
            <a:ext cx="4402864" cy="329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6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71</TotalTime>
  <Words>642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Ростов-на-Дону </vt:lpstr>
      <vt:lpstr>Кратко</vt:lpstr>
      <vt:lpstr>История города</vt:lpstr>
      <vt:lpstr>История города</vt:lpstr>
      <vt:lpstr>Презентация PowerPoint</vt:lpstr>
      <vt:lpstr>Справочная информация</vt:lpstr>
      <vt:lpstr>Достопримечательности города </vt:lpstr>
      <vt:lpstr>   Памятник бойцам 1-й конармии </vt:lpstr>
      <vt:lpstr>Театр им. Горького</vt:lpstr>
      <vt:lpstr>Музей Ростовского водопровода</vt:lpstr>
      <vt:lpstr>Ростовский музей космонавтики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Ростов-на-Дону</dc:title>
  <dc:creator>Настя</dc:creator>
  <cp:lastModifiedBy>Настя</cp:lastModifiedBy>
  <cp:revision>6</cp:revision>
  <dcterms:created xsi:type="dcterms:W3CDTF">2012-09-16T08:20:34Z</dcterms:created>
  <dcterms:modified xsi:type="dcterms:W3CDTF">2012-09-16T09:31:40Z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291898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