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0" r:id="rId6"/>
    <p:sldId id="263" r:id="rId7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B560"/>
    <a:srgbClr val="CFBA6B"/>
    <a:srgbClr val="693F1D"/>
    <a:srgbClr val="FAE4B8"/>
    <a:srgbClr val="B3813F"/>
    <a:srgbClr val="C08E4C"/>
    <a:srgbClr val="885830"/>
    <a:srgbClr val="D8AF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F29E7-DB37-4AEC-B996-0881542E2DA4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15142-ABEB-46FD-89B4-D95138CA69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50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CE39-470E-4E52-A94B-AA2BFACAFC65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D690D-D17D-48FC-9073-BE037A6B11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306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532D4-D43A-43D4-853D-0B96DE7B8C95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66204-825C-4514-92CF-07B60F2226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8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75BF-69C9-4619-BBBC-7DADB85BB5C4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B4087-168B-4CE3-8460-72F9C12599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83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875EB-FA86-4FD7-A679-0E994147F293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D725E-B7BA-413D-BD09-35BB511EC3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013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97468-1422-4198-8F50-D88FBBE7E6F9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4C5E5-D09E-4575-AD2B-9062E172272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4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682BC-E5A7-4F0A-8EE4-508FDFE93518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781C9-3582-4BD0-84A2-69CD124361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5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FF40F-82F1-45D6-878B-97E00147E7C3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821A1-80F2-4D9C-8D83-737472C768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69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5CD2-9EC8-418B-B7CB-D269F0FD71E1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79775-8174-4449-87A0-9CD05CFA4B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68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3D63A-492E-4505-85AA-4DE18CF0385A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F3D48-BAF5-4365-976F-4DD2273962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08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1CD5-0178-41FC-937C-0337BCD30236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27EE8-A947-4045-8497-1E45D86EBE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6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65C44D9-B317-4852-827A-3F1AD14B6E80}" type="datetimeFigureOut">
              <a:rPr lang="ru-RU"/>
              <a:pPr>
                <a:defRPr/>
              </a:pPr>
              <a:t>14.05.2013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C6CF47D-ECF6-4F93-8A21-5F5A95AB547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hyperlink" Target="file:///C:\Users\&#1040;&#1076;&#1084;&#1080;&#1085;&#1080;&#1089;&#1090;&#1088;&#1072;&#1090;&#1086;&#1088;\Desktop\&#1040;&#1074;&#1089;&#1090;&#1088;&#1072;&#1083;&#1080;&#1103;-%20&#1084;&#1072;&#1090;&#1077;&#1088;&#1080;&#1082;%20&#1088;&#1077;&#1076;&#1082;&#1086;&#1089;&#1090;&#1077;&#1081;\1\BBC.&#1044;&#1080;&#1082;&#1072;&#1103;%20&#1040;&#1074;&#1089;&#1090;&#1088;&#1072;&#1083;&#1072;&#1079;&#1080;&#1103;%2002%20-%20&#1057;&#1077;&#1088;&#1076;&#1094;&#1077;%20&#1087;&#1091;&#1089;&#1090;&#1099;&#1085;&#1080;.av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upload.wikimedia.org/wikipedia/commons/8/8d/Kalgoorlie_The_Big_Pit_DSC04498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313" y="2060575"/>
            <a:ext cx="5761037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rgbClr val="3E1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Рельеф, полезные ископаемые Австралии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3E1F00"/>
                </a:solidFill>
              </a:rPr>
              <a:t>Высота материка</a:t>
            </a:r>
            <a:endParaRPr lang="ru-RU" smtClean="0">
              <a:solidFill>
                <a:srgbClr val="693F1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D:\ТАНЯ2\Рисунки с дисков\Class7\Высота материка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t="1" r="-1002" b="-2467"/>
          <a:stretch/>
        </p:blipFill>
        <p:spPr>
          <a:xfrm>
            <a:off x="539552" y="1700808"/>
            <a:ext cx="8015977" cy="4955975"/>
          </a:xfrm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429625" cy="1143000"/>
          </a:xfrm>
        </p:spPr>
        <p:txBody>
          <a:bodyPr/>
          <a:lstStyle/>
          <a:p>
            <a:pPr algn="r" eaLnBrk="1" hangingPunct="1"/>
            <a:r>
              <a:rPr lang="ru-RU" b="1" smtClean="0">
                <a:solidFill>
                  <a:srgbClr val="3E1F00"/>
                </a:solidFill>
              </a:rPr>
              <a:t>Поверхность Австралии</a:t>
            </a:r>
            <a:endParaRPr lang="ru-RU" smtClean="0"/>
          </a:p>
        </p:txBody>
      </p:sp>
      <p:pic>
        <p:nvPicPr>
          <p:cNvPr id="3077" name="Picture 5" descr="C:\Users\Администратор\Desktop\поурочное планирование в 8 классе\ГЕОГРАФИЯ\от насти\PIA06665_lr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628800"/>
            <a:ext cx="5412880" cy="4987607"/>
          </a:xfrm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 rot="4902929">
            <a:off x="2918422" y="3535952"/>
            <a:ext cx="3353069" cy="509814"/>
          </a:xfrm>
          <a:prstGeom prst="rect">
            <a:avLst/>
          </a:prstGeom>
          <a:noFill/>
        </p:spPr>
        <p:txBody>
          <a:bodyPr vert="eaVert" wrap="none">
            <a:prstTxWarp prst="textWave2">
              <a:avLst>
                <a:gd name="adj1" fmla="val 20000"/>
                <a:gd name="adj2" fmla="val -176"/>
              </a:avLst>
            </a:prstTxWarp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3E1F00"/>
                </a:solidFill>
              </a:rPr>
              <a:t>Большой водораздельный хребет</a:t>
            </a:r>
          </a:p>
        </p:txBody>
      </p:sp>
      <p:sp>
        <p:nvSpPr>
          <p:cNvPr id="8" name="TextBox 7"/>
          <p:cNvSpPr txBox="1"/>
          <p:nvPr/>
        </p:nvSpPr>
        <p:spPr>
          <a:xfrm rot="5400000">
            <a:off x="4635128" y="4022073"/>
            <a:ext cx="1080120" cy="342073"/>
          </a:xfrm>
          <a:prstGeom prst="rect">
            <a:avLst/>
          </a:prstGeom>
          <a:noFill/>
        </p:spPr>
        <p:txBody>
          <a:bodyPr vert="eaVert" wrap="none">
            <a:prstTxWarp prst="textChevron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3E1F00"/>
                </a:solidFill>
              </a:rPr>
              <a:t>Голубые горы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24075" y="2708275"/>
            <a:ext cx="227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3E1F00"/>
                </a:solidFill>
              </a:rPr>
              <a:t>Пустыня Танами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108075" y="3133725"/>
            <a:ext cx="2720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400" b="1">
                <a:solidFill>
                  <a:srgbClr val="3E1F00"/>
                </a:solidFill>
              </a:rPr>
              <a:t>Большая песчаная пустыня </a:t>
            </a:r>
          </a:p>
          <a:p>
            <a:pPr algn="ctr" eaLnBrk="1" hangingPunct="1"/>
            <a:endParaRPr lang="ru-RU" sz="140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108075" y="3460750"/>
            <a:ext cx="1795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3E1F00"/>
                </a:solidFill>
              </a:rPr>
              <a:t>Пустыня Гибсона 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 rot="-5400000">
            <a:off x="3209131" y="4215607"/>
            <a:ext cx="1089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3E1F00"/>
                </a:solidFill>
              </a:rPr>
              <a:t>горы</a:t>
            </a:r>
          </a:p>
          <a:p>
            <a:pPr eaLnBrk="1" hangingPunct="1"/>
            <a:r>
              <a:rPr lang="ru-RU" sz="1400" b="1">
                <a:solidFill>
                  <a:srgbClr val="3E1F00"/>
                </a:solidFill>
              </a:rPr>
              <a:t>Флиндерс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457450" y="2492375"/>
            <a:ext cx="10239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200" b="1">
                <a:solidFill>
                  <a:srgbClr val="3E1F00"/>
                </a:solidFill>
              </a:rPr>
              <a:t>Н ~800 м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260725" y="3402013"/>
            <a:ext cx="8397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200" b="1">
                <a:solidFill>
                  <a:srgbClr val="3E1F00"/>
                </a:solidFill>
              </a:rPr>
              <a:t>Н ~100 м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 rot="-5400000">
            <a:off x="3006725" y="4214813"/>
            <a:ext cx="949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3E1F00"/>
                </a:solidFill>
              </a:rPr>
              <a:t>Н ~950 м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1" r="7874" b="50000"/>
          <a:stretch>
            <a:fillRect/>
          </a:stretch>
        </p:blipFill>
        <p:spPr bwMode="auto">
          <a:xfrm>
            <a:off x="5003800" y="1590675"/>
            <a:ext cx="37687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Стрелка вправо 17"/>
          <p:cNvSpPr/>
          <p:nvPr/>
        </p:nvSpPr>
        <p:spPr>
          <a:xfrm rot="19391340">
            <a:off x="4506913" y="2471738"/>
            <a:ext cx="681037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14680" r="8803" b="11989"/>
          <a:stretch>
            <a:fillRect/>
          </a:stretch>
        </p:blipFill>
        <p:spPr bwMode="auto">
          <a:xfrm>
            <a:off x="5651500" y="3016250"/>
            <a:ext cx="3132138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Стрелка вправо 25"/>
          <p:cNvSpPr/>
          <p:nvPr/>
        </p:nvSpPr>
        <p:spPr>
          <a:xfrm rot="19391340">
            <a:off x="5311775" y="3800475"/>
            <a:ext cx="681038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27" name="Picture 2" descr="C:\Documents and Settings\Admin\Рабочий стол\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7" t="2068" r="11686" b="52224"/>
          <a:stretch/>
        </p:blipFill>
        <p:spPr bwMode="auto">
          <a:xfrm>
            <a:off x="5652119" y="4843852"/>
            <a:ext cx="3156327" cy="1680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06950" y="4733925"/>
            <a:ext cx="29495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>
                <a:solidFill>
                  <a:srgbClr val="3E1F00"/>
                </a:solidFill>
              </a:rPr>
              <a:t>.</a:t>
            </a:r>
            <a:r>
              <a:rPr lang="ru-RU" sz="1400" b="1">
                <a:solidFill>
                  <a:srgbClr val="3E1F00"/>
                </a:solidFill>
              </a:rPr>
              <a:t>2228 м </a:t>
            </a:r>
            <a:r>
              <a:rPr lang="ru-RU" sz="1600" b="1">
                <a:solidFill>
                  <a:srgbClr val="3E1F00"/>
                </a:solidFill>
              </a:rPr>
              <a:t>г. Косцюшко</a:t>
            </a:r>
            <a:endParaRPr lang="ru-RU" sz="4000" b="1">
              <a:solidFill>
                <a:srgbClr val="3E1F00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1386815">
            <a:off x="5051425" y="5310188"/>
            <a:ext cx="681038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7" t="-4694" r="-4034" b="1205"/>
          <a:stretch>
            <a:fillRect/>
          </a:stretch>
        </p:blipFill>
        <p:spPr bwMode="auto">
          <a:xfrm>
            <a:off x="2312988" y="5153025"/>
            <a:ext cx="2335212" cy="143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Стрелка вправо 29"/>
          <p:cNvSpPr/>
          <p:nvPr/>
        </p:nvSpPr>
        <p:spPr>
          <a:xfrm rot="7023914">
            <a:off x="3248819" y="4896644"/>
            <a:ext cx="419100" cy="449262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6700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Стрелка вправо 31"/>
          <p:cNvSpPr/>
          <p:nvPr/>
        </p:nvSpPr>
        <p:spPr>
          <a:xfrm rot="14916397">
            <a:off x="2212975" y="2008188"/>
            <a:ext cx="511175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8588"/>
            <a:ext cx="197167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Стрелка вправо 33"/>
          <p:cNvSpPr/>
          <p:nvPr/>
        </p:nvSpPr>
        <p:spPr>
          <a:xfrm rot="14916397">
            <a:off x="1250950" y="2600325"/>
            <a:ext cx="511175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4368800"/>
            <a:ext cx="169862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Стрелка вправо 37"/>
          <p:cNvSpPr/>
          <p:nvPr/>
        </p:nvSpPr>
        <p:spPr>
          <a:xfrm rot="6400083">
            <a:off x="877888" y="3886200"/>
            <a:ext cx="701675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197475"/>
            <a:ext cx="21256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Стрелка вправо 35"/>
          <p:cNvSpPr/>
          <p:nvPr/>
        </p:nvSpPr>
        <p:spPr>
          <a:xfrm rot="6400083">
            <a:off x="1497013" y="4589462"/>
            <a:ext cx="1168400" cy="523875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Управляющая кнопка: фильм 1">
            <a:hlinkClick r:id="rId12" action="ppaction://hlinkfile" highlightClick="1"/>
          </p:cNvPr>
          <p:cNvSpPr/>
          <p:nvPr/>
        </p:nvSpPr>
        <p:spPr>
          <a:xfrm>
            <a:off x="8159750" y="6002338"/>
            <a:ext cx="895350" cy="668337"/>
          </a:xfrm>
          <a:prstGeom prst="actionButtonMovie">
            <a:avLst/>
          </a:prstGeom>
          <a:gradFill flip="none" rotWithShape="1">
            <a:gsLst>
              <a:gs pos="0">
                <a:srgbClr val="CFBA6B">
                  <a:tint val="66000"/>
                  <a:satMod val="160000"/>
                </a:srgbClr>
              </a:gs>
              <a:gs pos="50000">
                <a:srgbClr val="CFBA6B">
                  <a:tint val="44500"/>
                  <a:satMod val="160000"/>
                </a:srgbClr>
              </a:gs>
              <a:gs pos="100000">
                <a:srgbClr val="CFBA6B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CCB5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851540">
            <a:off x="1508521" y="3801207"/>
            <a:ext cx="1551482" cy="523220"/>
          </a:xfrm>
          <a:prstGeom prst="rect">
            <a:avLst/>
          </a:prstGeom>
        </p:spPr>
        <p:txBody>
          <a:bodyPr wrap="none">
            <a:prstTxWarp prst="textChevron">
              <a:avLst>
                <a:gd name="adj" fmla="val 23117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3E1F00"/>
                </a:solidFill>
              </a:rPr>
              <a:t>Большая</a:t>
            </a:r>
          </a:p>
          <a:p>
            <a:pPr algn="ctr">
              <a:defRPr/>
            </a:pPr>
            <a:r>
              <a:rPr lang="ru-RU" sz="1400" b="1" dirty="0">
                <a:solidFill>
                  <a:srgbClr val="3E1F00"/>
                </a:solidFill>
              </a:rPr>
              <a:t>пустыня Виктория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4" grpId="0"/>
      <p:bldP spid="15" grpId="0"/>
      <p:bldP spid="16" grpId="0"/>
      <p:bldP spid="17" grpId="0"/>
      <p:bldP spid="18" grpId="0" animBg="1"/>
      <p:bldP spid="26" grpId="0" animBg="1"/>
      <p:bldP spid="7" grpId="0"/>
      <p:bldP spid="28" grpId="0" animBg="1"/>
      <p:bldP spid="30" grpId="0" animBg="1"/>
      <p:bldP spid="32" grpId="0" animBg="1"/>
      <p:bldP spid="34" grpId="0" animBg="1"/>
      <p:bldP spid="38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3E1F00"/>
                </a:solidFill>
              </a:rPr>
              <a:t>Полезные ископаемые</a:t>
            </a:r>
            <a:endParaRPr lang="ru-RU" smtClean="0">
              <a:solidFill>
                <a:srgbClr val="693F1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5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1700808"/>
            <a:ext cx="5377618" cy="4859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Файл:Kalgoorlie The Big Pit DSC04498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214" y="2564904"/>
            <a:ext cx="2787650" cy="2160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60388" y="5157788"/>
            <a:ext cx="2787650" cy="708025"/>
          </a:xfrm>
          <a:prstGeom prst="rect">
            <a:avLst/>
          </a:prstGeom>
          <a:gradFill rotWithShape="1">
            <a:gsLst>
              <a:gs pos="0">
                <a:srgbClr val="CFBA6B"/>
              </a:gs>
              <a:gs pos="999">
                <a:srgbClr val="CFBA6B"/>
              </a:gs>
              <a:gs pos="50000">
                <a:srgbClr val="FAE4B8"/>
              </a:gs>
              <a:gs pos="100000">
                <a:srgbClr val="E8E4E2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693F1D"/>
                </a:solidFill>
                <a:latin typeface="Times New Roman" panose="02020603050405020304" pitchFamily="18" charset="0"/>
                <a:cs typeface="Shruti" panose="020B0502040204020203" pitchFamily="34" charset="0"/>
              </a:rPr>
              <a:t>Золотой рудник</a:t>
            </a:r>
          </a:p>
          <a:p>
            <a:pPr algn="ctr" eaLnBrk="1" hangingPunct="1"/>
            <a:r>
              <a:rPr lang="ru-RU" sz="2000" b="1">
                <a:solidFill>
                  <a:srgbClr val="693F1D"/>
                </a:solidFill>
                <a:latin typeface="Times New Roman" panose="02020603050405020304" pitchFamily="18" charset="0"/>
                <a:cs typeface="Shruti" panose="020B0502040204020203" pitchFamily="34" charset="0"/>
              </a:rPr>
              <a:t>у  Калгурли</a:t>
            </a:r>
          </a:p>
        </p:txBody>
      </p:sp>
      <p:sp>
        <p:nvSpPr>
          <p:cNvPr id="8" name="Стрелка вправо 7"/>
          <p:cNvSpPr/>
          <p:nvPr/>
        </p:nvSpPr>
        <p:spPr>
          <a:xfrm rot="11749811">
            <a:off x="3270250" y="3779838"/>
            <a:ext cx="1057275" cy="503237"/>
          </a:xfrm>
          <a:prstGeom prst="rightArrow">
            <a:avLst/>
          </a:prstGeom>
          <a:gradFill flip="none" rotWithShape="1">
            <a:gsLst>
              <a:gs pos="0">
                <a:srgbClr val="79522B"/>
              </a:gs>
              <a:gs pos="50000">
                <a:srgbClr val="D5A887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solidFill>
              <a:srgbClr val="855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3E1F00"/>
                </a:solidFill>
              </a:rPr>
              <a:t>Рельеф, полезные ископаемые Австралии</a:t>
            </a:r>
            <a:endParaRPr lang="ru-RU" smtClean="0"/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468313" y="1731963"/>
            <a:ext cx="84963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/>
              <a:t>Самый плоский материк, представляет равнину, края которой приподняты;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/>
              <a:t>в основании лежит австралийская платформа;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/>
              <a:t>единственный материк на Земле, где нет Вулканов и современного оледенения.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2932113"/>
          <a:ext cx="8243887" cy="3022600"/>
        </p:xfrm>
        <a:graphic>
          <a:graphicData uri="http://schemas.openxmlformats.org/drawingml/2006/table">
            <a:tbl>
              <a:tblPr/>
              <a:tblGrid>
                <a:gridCol w="2747962"/>
                <a:gridCol w="2747963"/>
                <a:gridCol w="2747962"/>
              </a:tblGrid>
              <a:tr h="371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Западная часть</a:t>
                      </a: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Центральная часть</a:t>
                      </a: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Восточная часть</a:t>
                      </a: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1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Большая пустыня Виктория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250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Индийский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Океан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Центральная равнина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до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оз. Эйр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=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-12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</a:t>
                      </a: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Большой Водораздельный хребет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ср. Н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м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Тихий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океан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5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+                   +           +        Австралийская платформа       +                      +            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+               +                 +                +              +               +              +              +</a:t>
                      </a:r>
                    </a:p>
                  </a:txBody>
                  <a:tcPr marL="91429" marR="91429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64" name="Прямоугольник 4"/>
          <p:cNvSpPr>
            <a:spLocks noChangeArrowheads="1"/>
          </p:cNvSpPr>
          <p:nvPr/>
        </p:nvSpPr>
        <p:spPr bwMode="auto">
          <a:xfrm>
            <a:off x="733425" y="3860800"/>
            <a:ext cx="384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en-US"/>
              <a:t>~</a:t>
            </a:r>
            <a:endParaRPr lang="ru-RU"/>
          </a:p>
        </p:txBody>
      </p:sp>
      <p:sp>
        <p:nvSpPr>
          <p:cNvPr id="6165" name="Прямоугольник 5"/>
          <p:cNvSpPr>
            <a:spLocks noChangeArrowheads="1"/>
          </p:cNvSpPr>
          <p:nvPr/>
        </p:nvSpPr>
        <p:spPr bwMode="auto">
          <a:xfrm>
            <a:off x="733425" y="3811588"/>
            <a:ext cx="384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en-US"/>
              <a:t>~</a:t>
            </a:r>
            <a:endParaRPr lang="ru-RU"/>
          </a:p>
        </p:txBody>
      </p:sp>
      <p:sp>
        <p:nvSpPr>
          <p:cNvPr id="6166" name="Прямоугольник 6"/>
          <p:cNvSpPr>
            <a:spLocks noChangeArrowheads="1"/>
          </p:cNvSpPr>
          <p:nvPr/>
        </p:nvSpPr>
        <p:spPr bwMode="auto">
          <a:xfrm>
            <a:off x="7524750" y="3867150"/>
            <a:ext cx="382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en-US"/>
              <a:t>~</a:t>
            </a:r>
            <a:endParaRPr lang="ru-RU"/>
          </a:p>
        </p:txBody>
      </p:sp>
      <p:sp>
        <p:nvSpPr>
          <p:cNvPr id="6167" name="Прямоугольник 7"/>
          <p:cNvSpPr>
            <a:spLocks noChangeArrowheads="1"/>
          </p:cNvSpPr>
          <p:nvPr/>
        </p:nvSpPr>
        <p:spPr bwMode="auto">
          <a:xfrm>
            <a:off x="7524750" y="3816350"/>
            <a:ext cx="382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/>
              <a:t> </a:t>
            </a:r>
            <a:r>
              <a:rPr lang="en-US"/>
              <a:t>~</a:t>
            </a:r>
            <a:endParaRPr lang="ru-RU"/>
          </a:p>
        </p:txBody>
      </p:sp>
      <p:pic>
        <p:nvPicPr>
          <p:cNvPr id="6168" name="Picture 2" descr="C:\Users\Администратор\Desktop\поурочное планирование в 8 классе\ГЕОГРАФИЯ\от насти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98" r="27621"/>
          <a:stretch>
            <a:fillRect/>
          </a:stretch>
        </p:blipFill>
        <p:spPr bwMode="auto">
          <a:xfrm>
            <a:off x="1082675" y="3648075"/>
            <a:ext cx="5400675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олилиния 12"/>
          <p:cNvSpPr/>
          <p:nvPr/>
        </p:nvSpPr>
        <p:spPr>
          <a:xfrm>
            <a:off x="6430963" y="3408363"/>
            <a:ext cx="1819275" cy="1898650"/>
          </a:xfrm>
          <a:custGeom>
            <a:avLst/>
            <a:gdLst>
              <a:gd name="connsiteX0" fmla="*/ 1818861 w 1818861"/>
              <a:gd name="connsiteY0" fmla="*/ 1898800 h 1898800"/>
              <a:gd name="connsiteX1" fmla="*/ 1679713 w 1818861"/>
              <a:gd name="connsiteY1" fmla="*/ 1590687 h 1898800"/>
              <a:gd name="connsiteX2" fmla="*/ 1580322 w 1818861"/>
              <a:gd name="connsiteY2" fmla="*/ 1342208 h 1898800"/>
              <a:gd name="connsiteX3" fmla="*/ 1480931 w 1818861"/>
              <a:gd name="connsiteY3" fmla="*/ 1004278 h 1898800"/>
              <a:gd name="connsiteX4" fmla="*/ 1262270 w 1818861"/>
              <a:gd name="connsiteY4" fmla="*/ 676287 h 1898800"/>
              <a:gd name="connsiteX5" fmla="*/ 1093305 w 1818861"/>
              <a:gd name="connsiteY5" fmla="*/ 447687 h 1898800"/>
              <a:gd name="connsiteX6" fmla="*/ 993913 w 1818861"/>
              <a:gd name="connsiteY6" fmla="*/ 199208 h 1898800"/>
              <a:gd name="connsiteX7" fmla="*/ 834887 w 1818861"/>
              <a:gd name="connsiteY7" fmla="*/ 99817 h 1898800"/>
              <a:gd name="connsiteX8" fmla="*/ 735496 w 1818861"/>
              <a:gd name="connsiteY8" fmla="*/ 30243 h 1898800"/>
              <a:gd name="connsiteX9" fmla="*/ 526774 w 1818861"/>
              <a:gd name="connsiteY9" fmla="*/ 426 h 1898800"/>
              <a:gd name="connsiteX10" fmla="*/ 327992 w 1818861"/>
              <a:gd name="connsiteY10" fmla="*/ 50121 h 1898800"/>
              <a:gd name="connsiteX11" fmla="*/ 208722 w 1818861"/>
              <a:gd name="connsiteY11" fmla="*/ 119695 h 1898800"/>
              <a:gd name="connsiteX12" fmla="*/ 0 w 1818861"/>
              <a:gd name="connsiteY12" fmla="*/ 298600 h 1898800"/>
              <a:gd name="connsiteX13" fmla="*/ 0 w 1818861"/>
              <a:gd name="connsiteY13" fmla="*/ 298600 h 189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18861" h="1898800">
                <a:moveTo>
                  <a:pt x="1818861" y="1898800"/>
                </a:moveTo>
                <a:cubicBezTo>
                  <a:pt x="1769165" y="1791126"/>
                  <a:pt x="1719469" y="1683452"/>
                  <a:pt x="1679713" y="1590687"/>
                </a:cubicBezTo>
                <a:cubicBezTo>
                  <a:pt x="1639957" y="1497922"/>
                  <a:pt x="1613452" y="1439943"/>
                  <a:pt x="1580322" y="1342208"/>
                </a:cubicBezTo>
                <a:cubicBezTo>
                  <a:pt x="1547192" y="1244473"/>
                  <a:pt x="1533940" y="1115265"/>
                  <a:pt x="1480931" y="1004278"/>
                </a:cubicBezTo>
                <a:cubicBezTo>
                  <a:pt x="1427922" y="893291"/>
                  <a:pt x="1326874" y="769052"/>
                  <a:pt x="1262270" y="676287"/>
                </a:cubicBezTo>
                <a:cubicBezTo>
                  <a:pt x="1197666" y="583522"/>
                  <a:pt x="1138031" y="527200"/>
                  <a:pt x="1093305" y="447687"/>
                </a:cubicBezTo>
                <a:cubicBezTo>
                  <a:pt x="1048579" y="368174"/>
                  <a:pt x="1036983" y="257186"/>
                  <a:pt x="993913" y="199208"/>
                </a:cubicBezTo>
                <a:cubicBezTo>
                  <a:pt x="950843" y="141230"/>
                  <a:pt x="877956" y="127978"/>
                  <a:pt x="834887" y="99817"/>
                </a:cubicBezTo>
                <a:cubicBezTo>
                  <a:pt x="791817" y="71656"/>
                  <a:pt x="786848" y="46808"/>
                  <a:pt x="735496" y="30243"/>
                </a:cubicBezTo>
                <a:cubicBezTo>
                  <a:pt x="684144" y="13678"/>
                  <a:pt x="594691" y="-2887"/>
                  <a:pt x="526774" y="426"/>
                </a:cubicBezTo>
                <a:cubicBezTo>
                  <a:pt x="458857" y="3739"/>
                  <a:pt x="381001" y="30243"/>
                  <a:pt x="327992" y="50121"/>
                </a:cubicBezTo>
                <a:cubicBezTo>
                  <a:pt x="274983" y="69999"/>
                  <a:pt x="263387" y="78282"/>
                  <a:pt x="208722" y="119695"/>
                </a:cubicBezTo>
                <a:cubicBezTo>
                  <a:pt x="154057" y="161108"/>
                  <a:pt x="0" y="298600"/>
                  <a:pt x="0" y="298600"/>
                </a:cubicBezTo>
                <a:lnTo>
                  <a:pt x="0" y="298600"/>
                </a:lnTo>
              </a:path>
            </a:pathLst>
          </a:custGeom>
          <a:noFill/>
          <a:ln>
            <a:solidFill>
              <a:srgbClr val="7952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57200" y="5108575"/>
            <a:ext cx="685800" cy="50800"/>
          </a:xfrm>
          <a:custGeom>
            <a:avLst/>
            <a:gdLst>
              <a:gd name="connsiteX0" fmla="*/ 685800 w 685800"/>
              <a:gd name="connsiteY0" fmla="*/ 40414 h 50623"/>
              <a:gd name="connsiteX1" fmla="*/ 636104 w 685800"/>
              <a:gd name="connsiteY1" fmla="*/ 20535 h 50623"/>
              <a:gd name="connsiteX2" fmla="*/ 546652 w 685800"/>
              <a:gd name="connsiteY2" fmla="*/ 20535 h 50623"/>
              <a:gd name="connsiteX3" fmla="*/ 457200 w 685800"/>
              <a:gd name="connsiteY3" fmla="*/ 30474 h 50623"/>
              <a:gd name="connsiteX4" fmla="*/ 367748 w 685800"/>
              <a:gd name="connsiteY4" fmla="*/ 657 h 50623"/>
              <a:gd name="connsiteX5" fmla="*/ 298174 w 685800"/>
              <a:gd name="connsiteY5" fmla="*/ 20535 h 50623"/>
              <a:gd name="connsiteX6" fmla="*/ 178904 w 685800"/>
              <a:gd name="connsiteY6" fmla="*/ 657 h 50623"/>
              <a:gd name="connsiteX7" fmla="*/ 149087 w 685800"/>
              <a:gd name="connsiteY7" fmla="*/ 50353 h 50623"/>
              <a:gd name="connsiteX8" fmla="*/ 49696 w 685800"/>
              <a:gd name="connsiteY8" fmla="*/ 20535 h 50623"/>
              <a:gd name="connsiteX9" fmla="*/ 19878 w 685800"/>
              <a:gd name="connsiteY9" fmla="*/ 20535 h 50623"/>
              <a:gd name="connsiteX10" fmla="*/ 0 w 685800"/>
              <a:gd name="connsiteY10" fmla="*/ 10596 h 50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5800" h="50623">
                <a:moveTo>
                  <a:pt x="685800" y="40414"/>
                </a:moveTo>
                <a:cubicBezTo>
                  <a:pt x="672547" y="32131"/>
                  <a:pt x="659295" y="23848"/>
                  <a:pt x="636104" y="20535"/>
                </a:cubicBezTo>
                <a:cubicBezTo>
                  <a:pt x="612913" y="17222"/>
                  <a:pt x="576469" y="18879"/>
                  <a:pt x="546652" y="20535"/>
                </a:cubicBezTo>
                <a:cubicBezTo>
                  <a:pt x="516835" y="22191"/>
                  <a:pt x="487017" y="33787"/>
                  <a:pt x="457200" y="30474"/>
                </a:cubicBezTo>
                <a:cubicBezTo>
                  <a:pt x="427383" y="27161"/>
                  <a:pt x="394252" y="2313"/>
                  <a:pt x="367748" y="657"/>
                </a:cubicBezTo>
                <a:cubicBezTo>
                  <a:pt x="341244" y="-1000"/>
                  <a:pt x="329648" y="20535"/>
                  <a:pt x="298174" y="20535"/>
                </a:cubicBezTo>
                <a:cubicBezTo>
                  <a:pt x="266700" y="20535"/>
                  <a:pt x="203752" y="-4313"/>
                  <a:pt x="178904" y="657"/>
                </a:cubicBezTo>
                <a:cubicBezTo>
                  <a:pt x="154056" y="5627"/>
                  <a:pt x="170622" y="47040"/>
                  <a:pt x="149087" y="50353"/>
                </a:cubicBezTo>
                <a:cubicBezTo>
                  <a:pt x="127552" y="53666"/>
                  <a:pt x="71231" y="25505"/>
                  <a:pt x="49696" y="20535"/>
                </a:cubicBezTo>
                <a:cubicBezTo>
                  <a:pt x="28161" y="15565"/>
                  <a:pt x="28161" y="22191"/>
                  <a:pt x="19878" y="20535"/>
                </a:cubicBezTo>
                <a:cubicBezTo>
                  <a:pt x="11595" y="18879"/>
                  <a:pt x="5797" y="14737"/>
                  <a:pt x="0" y="1059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8159750" y="5108575"/>
            <a:ext cx="557213" cy="60325"/>
          </a:xfrm>
          <a:custGeom>
            <a:avLst/>
            <a:gdLst>
              <a:gd name="connsiteX0" fmla="*/ 0 w 557122"/>
              <a:gd name="connsiteY0" fmla="*/ 39757 h 59635"/>
              <a:gd name="connsiteX1" fmla="*/ 89452 w 557122"/>
              <a:gd name="connsiteY1" fmla="*/ 0 h 59635"/>
              <a:gd name="connsiteX2" fmla="*/ 139148 w 557122"/>
              <a:gd name="connsiteY2" fmla="*/ 39757 h 59635"/>
              <a:gd name="connsiteX3" fmla="*/ 198783 w 557122"/>
              <a:gd name="connsiteY3" fmla="*/ 39757 h 59635"/>
              <a:gd name="connsiteX4" fmla="*/ 258417 w 557122"/>
              <a:gd name="connsiteY4" fmla="*/ 19878 h 59635"/>
              <a:gd name="connsiteX5" fmla="*/ 347870 w 557122"/>
              <a:gd name="connsiteY5" fmla="*/ 49696 h 59635"/>
              <a:gd name="connsiteX6" fmla="*/ 437322 w 557122"/>
              <a:gd name="connsiteY6" fmla="*/ 29817 h 59635"/>
              <a:gd name="connsiteX7" fmla="*/ 487017 w 557122"/>
              <a:gd name="connsiteY7" fmla="*/ 39757 h 59635"/>
              <a:gd name="connsiteX8" fmla="*/ 526774 w 557122"/>
              <a:gd name="connsiteY8" fmla="*/ 49696 h 59635"/>
              <a:gd name="connsiteX9" fmla="*/ 556591 w 557122"/>
              <a:gd name="connsiteY9" fmla="*/ 49696 h 59635"/>
              <a:gd name="connsiteX10" fmla="*/ 546652 w 557122"/>
              <a:gd name="connsiteY10" fmla="*/ 59635 h 59635"/>
              <a:gd name="connsiteX11" fmla="*/ 546652 w 557122"/>
              <a:gd name="connsiteY11" fmla="*/ 59635 h 5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7122" h="59635">
                <a:moveTo>
                  <a:pt x="0" y="39757"/>
                </a:moveTo>
                <a:cubicBezTo>
                  <a:pt x="33130" y="19878"/>
                  <a:pt x="66261" y="0"/>
                  <a:pt x="89452" y="0"/>
                </a:cubicBezTo>
                <a:cubicBezTo>
                  <a:pt x="112643" y="0"/>
                  <a:pt x="120926" y="33131"/>
                  <a:pt x="139148" y="39757"/>
                </a:cubicBezTo>
                <a:cubicBezTo>
                  <a:pt x="157370" y="46383"/>
                  <a:pt x="178905" y="43070"/>
                  <a:pt x="198783" y="39757"/>
                </a:cubicBezTo>
                <a:cubicBezTo>
                  <a:pt x="218661" y="36444"/>
                  <a:pt x="233569" y="18222"/>
                  <a:pt x="258417" y="19878"/>
                </a:cubicBezTo>
                <a:cubicBezTo>
                  <a:pt x="283265" y="21534"/>
                  <a:pt x="318053" y="48040"/>
                  <a:pt x="347870" y="49696"/>
                </a:cubicBezTo>
                <a:cubicBezTo>
                  <a:pt x="377687" y="51352"/>
                  <a:pt x="414131" y="31473"/>
                  <a:pt x="437322" y="29817"/>
                </a:cubicBezTo>
                <a:cubicBezTo>
                  <a:pt x="460513" y="28161"/>
                  <a:pt x="472108" y="36444"/>
                  <a:pt x="487017" y="39757"/>
                </a:cubicBezTo>
                <a:cubicBezTo>
                  <a:pt x="501926" y="43070"/>
                  <a:pt x="515178" y="48040"/>
                  <a:pt x="526774" y="49696"/>
                </a:cubicBezTo>
                <a:cubicBezTo>
                  <a:pt x="538370" y="51352"/>
                  <a:pt x="553278" y="48040"/>
                  <a:pt x="556591" y="49696"/>
                </a:cubicBezTo>
                <a:cubicBezTo>
                  <a:pt x="559904" y="51352"/>
                  <a:pt x="546652" y="59635"/>
                  <a:pt x="546652" y="59635"/>
                </a:cubicBezTo>
                <a:lnTo>
                  <a:pt x="546652" y="5963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114800" y="5197475"/>
            <a:ext cx="596900" cy="22225"/>
          </a:xfrm>
          <a:custGeom>
            <a:avLst/>
            <a:gdLst>
              <a:gd name="connsiteX0" fmla="*/ 0 w 596348"/>
              <a:gd name="connsiteY0" fmla="*/ 0 h 21120"/>
              <a:gd name="connsiteX1" fmla="*/ 109330 w 596348"/>
              <a:gd name="connsiteY1" fmla="*/ 9939 h 21120"/>
              <a:gd name="connsiteX2" fmla="*/ 238539 w 596348"/>
              <a:gd name="connsiteY2" fmla="*/ 9939 h 21120"/>
              <a:gd name="connsiteX3" fmla="*/ 347870 w 596348"/>
              <a:gd name="connsiteY3" fmla="*/ 19878 h 21120"/>
              <a:gd name="connsiteX4" fmla="*/ 467139 w 596348"/>
              <a:gd name="connsiteY4" fmla="*/ 19878 h 21120"/>
              <a:gd name="connsiteX5" fmla="*/ 596348 w 596348"/>
              <a:gd name="connsiteY5" fmla="*/ 9939 h 2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348" h="21120">
                <a:moveTo>
                  <a:pt x="0" y="0"/>
                </a:moveTo>
                <a:cubicBezTo>
                  <a:pt x="34787" y="4141"/>
                  <a:pt x="69574" y="8283"/>
                  <a:pt x="109330" y="9939"/>
                </a:cubicBezTo>
                <a:cubicBezTo>
                  <a:pt x="149086" y="11595"/>
                  <a:pt x="198782" y="8283"/>
                  <a:pt x="238539" y="9939"/>
                </a:cubicBezTo>
                <a:cubicBezTo>
                  <a:pt x="278296" y="11595"/>
                  <a:pt x="309770" y="18221"/>
                  <a:pt x="347870" y="19878"/>
                </a:cubicBezTo>
                <a:cubicBezTo>
                  <a:pt x="385970" y="21535"/>
                  <a:pt x="425726" y="21534"/>
                  <a:pt x="467139" y="19878"/>
                </a:cubicBezTo>
                <a:cubicBezTo>
                  <a:pt x="508552" y="18222"/>
                  <a:pt x="552450" y="14080"/>
                  <a:pt x="596348" y="993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Блок-схема: извлечение 19"/>
          <p:cNvSpPr/>
          <p:nvPr/>
        </p:nvSpPr>
        <p:spPr>
          <a:xfrm>
            <a:off x="6300788" y="4540250"/>
            <a:ext cx="130175" cy="112713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00788" y="4797425"/>
            <a:ext cx="130175" cy="1444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3" name="Блок-схема: извлечение 22"/>
          <p:cNvSpPr/>
          <p:nvPr/>
        </p:nvSpPr>
        <p:spPr>
          <a:xfrm>
            <a:off x="1547813" y="5429250"/>
            <a:ext cx="130175" cy="112713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588" y="5495925"/>
            <a:ext cx="215900" cy="571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816100" y="5634038"/>
            <a:ext cx="230188" cy="2159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6" name="Хорда 25"/>
          <p:cNvSpPr/>
          <p:nvPr/>
        </p:nvSpPr>
        <p:spPr>
          <a:xfrm rot="1353839">
            <a:off x="1825625" y="5641975"/>
            <a:ext cx="182563" cy="200025"/>
          </a:xfrm>
          <a:prstGeom prst="chor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323013" y="5653088"/>
            <a:ext cx="228600" cy="21590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0" name="Блок-схема: извлечение 29"/>
          <p:cNvSpPr/>
          <p:nvPr/>
        </p:nvSpPr>
        <p:spPr>
          <a:xfrm>
            <a:off x="6388100" y="5410200"/>
            <a:ext cx="130175" cy="114300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1" name="Блок-схема: извлечение 30"/>
          <p:cNvSpPr/>
          <p:nvPr/>
        </p:nvSpPr>
        <p:spPr>
          <a:xfrm flipH="1">
            <a:off x="6388100" y="5759450"/>
            <a:ext cx="100013" cy="88900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" name="Блок-схема: извлечение 31"/>
          <p:cNvSpPr/>
          <p:nvPr/>
        </p:nvSpPr>
        <p:spPr>
          <a:xfrm rot="342117" flipH="1">
            <a:off x="6332538" y="5675313"/>
            <a:ext cx="104775" cy="85725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" name="Блок-схема: извлечение 32"/>
          <p:cNvSpPr/>
          <p:nvPr/>
        </p:nvSpPr>
        <p:spPr>
          <a:xfrm rot="21299258" flipH="1">
            <a:off x="6434138" y="5675313"/>
            <a:ext cx="106362" cy="90487"/>
          </a:xfrm>
          <a:prstGeom prst="flowChartExtra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95"/>
          <p:cNvSpPr txBox="1">
            <a:spLocks/>
          </p:cNvSpPr>
          <p:nvPr/>
        </p:nvSpPr>
        <p:spPr>
          <a:xfrm>
            <a:off x="4211961" y="880986"/>
            <a:ext cx="4104455" cy="4802878"/>
          </a:xfrm>
          <a:prstGeom prst="roundRect">
            <a:avLst>
              <a:gd name="adj" fmla="val 7968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4000">
                <a:schemeClr val="bg1">
                  <a:lumMod val="85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2700000" scaled="1"/>
            <a:tileRect/>
          </a:gradFill>
          <a:ln w="76200">
            <a:solidFill>
              <a:schemeClr val="bg1"/>
            </a:solidFill>
          </a:ln>
          <a:effectLst>
            <a:glow rad="1905000">
              <a:schemeClr val="accent1">
                <a:alpha val="0"/>
              </a:schemeClr>
            </a:glow>
            <a:softEdge rad="0"/>
          </a:effec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Авторы: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учитель географии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        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Елисеева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Любовь  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+mj-ea"/>
                <a:cs typeface="Times New Roman" pitchFamily="18" charset="0"/>
              </a:rPr>
              <a:t> Ивановна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и 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cs typeface="Times New Roman" pitchFamily="18" charset="0"/>
              </a:rPr>
              <a:t>ученица  9 класса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err="1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Лымарь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rgbClr val="74BBD5">
                        <a:shade val="20000"/>
                        <a:satMod val="200000"/>
                      </a:srgbClr>
                    </a:gs>
                    <a:gs pos="78000">
                      <a:srgbClr val="74BBD5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4BBD5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Century Gothic" pitchFamily="34" charset="0"/>
                <a:cs typeface="Times New Roman" pitchFamily="18" charset="0"/>
              </a:rPr>
              <a:t>Анастасия </a:t>
            </a: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МКОУ ООШ № 7</a:t>
            </a:r>
            <a:endParaRPr lang="en-US" sz="2800" b="1" dirty="0" smtClean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entury Gothic" pitchFamily="34" charset="0"/>
              <a:ea typeface="Calibri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tabLst>
                <a:tab pos="5221288" algn="l"/>
              </a:tabLst>
              <a:defRPr/>
            </a:pPr>
            <a:r>
              <a:rPr lang="ru-RU" sz="28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  <a:ea typeface="Calibri" pitchFamily="34" charset="0"/>
                <a:cs typeface="Times New Roman" pitchFamily="18" charset="0"/>
              </a:rPr>
              <a:t> г. Красноуфимска</a:t>
            </a:r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entury Gothic" pitchFamily="34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2800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Picture 4" descr="C:\Users\Администратор\Desktop\Люба\фото\я работа3psd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827584" y="980728"/>
            <a:ext cx="2941571" cy="4193668"/>
          </a:xfrm>
          <a:prstGeom prst="round2DiagRect">
            <a:avLst>
              <a:gd name="adj1" fmla="val 16667"/>
              <a:gd name="adj2" fmla="val 301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821555287a4c391497eb6844576a582bedc3d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172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Shruti</vt:lpstr>
      <vt:lpstr>Тема Office</vt:lpstr>
      <vt:lpstr>Рельеф, полезные ископаемые Австралии</vt:lpstr>
      <vt:lpstr>Высота материка</vt:lpstr>
      <vt:lpstr>Поверхность Австралии</vt:lpstr>
      <vt:lpstr>Полезные ископаемые</vt:lpstr>
      <vt:lpstr>Рельеф, полезные ископаемые Австралии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Олег Грибан</cp:lastModifiedBy>
  <cp:revision>35</cp:revision>
  <dcterms:created xsi:type="dcterms:W3CDTF">2009-09-03T15:13:20Z</dcterms:created>
  <dcterms:modified xsi:type="dcterms:W3CDTF">2013-05-14T16:51:28Z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000800e2a00000000000010250300207f7000400038000</vt:lpwstr>
  </property>
</Properties>
</file>