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6" r:id="rId6"/>
    <p:sldId id="270" r:id="rId7"/>
    <p:sldId id="272" r:id="rId8"/>
    <p:sldId id="274" r:id="rId9"/>
    <p:sldId id="275" r:id="rId10"/>
    <p:sldId id="282" r:id="rId11"/>
    <p:sldId id="284" r:id="rId12"/>
    <p:sldId id="287" r:id="rId13"/>
    <p:sldId id="288" r:id="rId14"/>
    <p:sldId id="289" r:id="rId15"/>
    <p:sldId id="291" r:id="rId16"/>
    <p:sldId id="293" r:id="rId17"/>
    <p:sldId id="294" r:id="rId18"/>
    <p:sldId id="295" r:id="rId19"/>
    <p:sldId id="298" r:id="rId20"/>
    <p:sldId id="300" r:id="rId21"/>
    <p:sldId id="302" r:id="rId22"/>
    <p:sldId id="303" r:id="rId23"/>
    <p:sldId id="304" r:id="rId24"/>
    <p:sldId id="308" r:id="rId25"/>
    <p:sldId id="309" r:id="rId26"/>
    <p:sldId id="310" r:id="rId27"/>
    <p:sldId id="312" r:id="rId28"/>
    <p:sldId id="313" r:id="rId29"/>
    <p:sldId id="315" r:id="rId30"/>
    <p:sldId id="316" r:id="rId31"/>
    <p:sldId id="317" r:id="rId32"/>
    <p:sldId id="318" r:id="rId33"/>
    <p:sldId id="320" r:id="rId34"/>
    <p:sldId id="325" r:id="rId35"/>
    <p:sldId id="326" r:id="rId36"/>
    <p:sldId id="329" r:id="rId37"/>
    <p:sldId id="330" r:id="rId38"/>
    <p:sldId id="331" r:id="rId39"/>
    <p:sldId id="335" r:id="rId40"/>
    <p:sldId id="338" r:id="rId41"/>
    <p:sldId id="340" r:id="rId42"/>
    <p:sldId id="341" r:id="rId43"/>
    <p:sldId id="342" r:id="rId44"/>
    <p:sldId id="343" r:id="rId45"/>
    <p:sldId id="344" r:id="rId46"/>
    <p:sldId id="346" r:id="rId47"/>
    <p:sldId id="348" r:id="rId48"/>
    <p:sldId id="349" r:id="rId49"/>
    <p:sldId id="352" r:id="rId50"/>
    <p:sldId id="353" r:id="rId51"/>
    <p:sldId id="355" r:id="rId52"/>
    <p:sldId id="357" r:id="rId53"/>
    <p:sldId id="358" r:id="rId54"/>
    <p:sldId id="359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128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54C00B0-8F5B-4CA1-8F53-32B1673EA6D1}" type="datetimeFigureOut">
              <a:rPr lang="ru-RU" smtClean="0"/>
              <a:t>19.11.2013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C6CD35-11BD-4F9E-B4D1-D88764EAAC89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3005526"/>
          </a:xfrm>
        </p:spPr>
        <p:txBody>
          <a:bodyPr>
            <a:normAutofit/>
          </a:bodyPr>
          <a:lstStyle/>
          <a:p>
            <a:r>
              <a:rPr lang="ru-RU" sz="7200" b="1" i="1" dirty="0" smtClean="0"/>
              <a:t>РЕКРЕАЦИОННЫЕ</a:t>
            </a:r>
            <a:br>
              <a:rPr lang="ru-RU" sz="7200" b="1" i="1" dirty="0" smtClean="0"/>
            </a:br>
            <a:r>
              <a:rPr lang="ru-RU" sz="7200" b="1" i="1" dirty="0" smtClean="0"/>
              <a:t>РЕСУРСЫ</a:t>
            </a:r>
            <a:br>
              <a:rPr lang="ru-RU" sz="7200" b="1" i="1" dirty="0" smtClean="0"/>
            </a:br>
            <a:r>
              <a:rPr lang="ru-RU" sz="4000" i="1" dirty="0" smtClean="0"/>
              <a:t>10 класс</a:t>
            </a:r>
            <a:endParaRPr lang="ru-RU" sz="40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57826"/>
            <a:ext cx="7664896" cy="1095510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Карабанова Елена Александровна</a:t>
            </a:r>
          </a:p>
          <a:p>
            <a:r>
              <a:rPr lang="ru-RU" sz="2000" dirty="0"/>
              <a:t>у</a:t>
            </a:r>
            <a:r>
              <a:rPr lang="ru-RU" sz="2000" dirty="0" smtClean="0"/>
              <a:t>читель географии МБОУ ЦО № 4</a:t>
            </a:r>
          </a:p>
          <a:p>
            <a:r>
              <a:rPr lang="ru-RU" sz="2000" dirty="0"/>
              <a:t>г</a:t>
            </a:r>
            <a:r>
              <a:rPr lang="ru-RU" sz="2000" dirty="0" smtClean="0"/>
              <a:t>. Красноярск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sz="6600" b="1" i="1" dirty="0" smtClean="0"/>
              <a:t>Г О Р Н О Л Ы Ж Н Ы Е   </a:t>
            </a:r>
            <a:br>
              <a:rPr lang="ru-RU" sz="6600" b="1" i="1" dirty="0" smtClean="0"/>
            </a:br>
            <a:r>
              <a:rPr lang="ru-RU" sz="6600" b="1" i="1" dirty="0" smtClean="0"/>
              <a:t/>
            </a:r>
            <a:br>
              <a:rPr lang="ru-RU" sz="6600" b="1" i="1" dirty="0" smtClean="0"/>
            </a:br>
            <a:r>
              <a:rPr lang="ru-RU" sz="6600" b="1" i="1" dirty="0" smtClean="0"/>
              <a:t>К У Р О Р Т Ы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00768"/>
            <a:ext cx="8229600" cy="1253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БАЛЬНЕОЛОГИЧЕСКИЕ </a:t>
            </a:r>
            <a:br>
              <a:rPr lang="ru-RU" sz="6000" b="1" i="1" dirty="0" smtClean="0"/>
            </a:br>
            <a:r>
              <a:rPr lang="ru-RU" sz="6000" b="1" i="1" dirty="0" smtClean="0"/>
              <a:t/>
            </a:r>
            <a:br>
              <a:rPr lang="ru-RU" sz="6000" b="1" i="1" dirty="0" smtClean="0"/>
            </a:br>
            <a:r>
              <a:rPr lang="ru-RU" sz="6000" b="1" i="1" dirty="0" smtClean="0"/>
              <a:t>ЦЕНТРЫ</a:t>
            </a:r>
            <a:endParaRPr lang="ru-RU" sz="6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2343" r="2343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7383" r="9751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7383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sz="8000" b="1" i="1" dirty="0" smtClean="0"/>
              <a:t>ОСОБО ОХРАНЯЕМЫЕ</a:t>
            </a:r>
            <a:br>
              <a:rPr lang="ru-RU" sz="8000" b="1" i="1" dirty="0" smtClean="0"/>
            </a:br>
            <a:r>
              <a:rPr lang="ru-RU" sz="8000" b="1" i="1" dirty="0"/>
              <a:t/>
            </a:r>
            <a:br>
              <a:rPr lang="ru-RU" sz="8000" b="1" i="1" dirty="0"/>
            </a:br>
            <a:r>
              <a:rPr lang="ru-RU" sz="8000" b="1" i="1" dirty="0" smtClean="0"/>
              <a:t>ТЕРРИТОРИИ </a:t>
            </a:r>
            <a:endParaRPr lang="ru-RU" sz="8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43578"/>
            <a:ext cx="8229600" cy="482585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6199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6199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sz="9600" b="1" i="1" dirty="0" smtClean="0"/>
              <a:t>М О Р С К И Е</a:t>
            </a:r>
            <a:br>
              <a:rPr lang="ru-RU" sz="9600" b="1" i="1" dirty="0" smtClean="0"/>
            </a:br>
            <a:r>
              <a:rPr lang="ru-RU" sz="9600" b="1" i="1" dirty="0" smtClean="0"/>
              <a:t/>
            </a:r>
            <a:br>
              <a:rPr lang="ru-RU" sz="9600" b="1" i="1" dirty="0" smtClean="0"/>
            </a:br>
            <a:r>
              <a:rPr lang="ru-RU" sz="9600" b="1" i="1" dirty="0" smtClean="0"/>
              <a:t>К У Р О Р Т Ы</a:t>
            </a:r>
            <a:endParaRPr lang="ru-RU" sz="9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86454"/>
            <a:ext cx="8229600" cy="339709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7383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КУЛЬТУРНО – </a:t>
            </a:r>
            <a:br>
              <a:rPr lang="ru-RU" sz="5400" b="1" i="1" dirty="0" smtClean="0"/>
            </a:br>
            <a:r>
              <a:rPr lang="ru-RU" sz="5400" b="1" i="1" dirty="0" smtClean="0"/>
              <a:t>ИСТОРИЧЕСКИЕ</a:t>
            </a:r>
            <a:r>
              <a:rPr lang="ru-RU" sz="4800" b="1" i="1" dirty="0" smtClean="0"/>
              <a:t/>
            </a:r>
            <a:br>
              <a:rPr lang="ru-RU" sz="4800" b="1" i="1" dirty="0" smtClean="0"/>
            </a:br>
            <a:r>
              <a:rPr lang="ru-RU" sz="4800" b="1" i="1" dirty="0"/>
              <a:t/>
            </a:r>
            <a:br>
              <a:rPr lang="ru-RU" sz="4800" b="1" i="1" dirty="0"/>
            </a:br>
            <a:r>
              <a:rPr lang="ru-RU" sz="4800" b="1" i="1" dirty="0" smtClean="0"/>
              <a:t>ДОСТОПРИМЕЧАТЕЛЬНОСТИ</a:t>
            </a:r>
            <a:endParaRPr lang="ru-RU" sz="4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857892"/>
            <a:ext cx="8229600" cy="311121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3832" r="5015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ru-RU" sz="8800" b="1" i="1" dirty="0" smtClean="0"/>
              <a:t>ОБЪЕКТЫ</a:t>
            </a:r>
            <a:br>
              <a:rPr lang="ru-RU" sz="8800" b="1" i="1" dirty="0" smtClean="0"/>
            </a:br>
            <a:r>
              <a:rPr lang="ru-RU" sz="8800" b="1" i="1" dirty="0" smtClean="0"/>
              <a:t>ВСЕМИРНОГО</a:t>
            </a:r>
            <a:br>
              <a:rPr lang="ru-RU" sz="8800" b="1" i="1" dirty="0" smtClean="0"/>
            </a:br>
            <a:r>
              <a:rPr lang="ru-RU" sz="8800" b="1" i="1" dirty="0" smtClean="0"/>
              <a:t>ПРИРОДНОГО</a:t>
            </a:r>
            <a:br>
              <a:rPr lang="ru-RU" sz="8800" b="1" i="1" dirty="0" smtClean="0"/>
            </a:br>
            <a:r>
              <a:rPr lang="ru-RU" sz="8800" b="1" i="1" dirty="0" smtClean="0"/>
              <a:t>НАСЛЕДИЯ</a:t>
            </a:r>
            <a:endParaRPr lang="ru-RU" sz="8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0935" r="12118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6" r="6199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7383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7383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6199" r="8567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 </a:t>
            </a:r>
            <a:r>
              <a:rPr lang="ru-RU" dirty="0" smtClean="0"/>
              <a:t>Виртуальная школа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.  Уроки географии </a:t>
            </a:r>
            <a:r>
              <a:rPr lang="ru-RU" smtClean="0"/>
              <a:t>10 класс.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010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6199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0654" r="12436" b="131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7383" b="13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5015" r="6199" b="122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</TotalTime>
  <Words>51</Words>
  <Application>Microsoft Office PowerPoint</Application>
  <PresentationFormat>Экран (4:3)</PresentationFormat>
  <Paragraphs>12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8" baseType="lpstr">
      <vt:lpstr>Calibri</vt:lpstr>
      <vt:lpstr>Constantia</vt:lpstr>
      <vt:lpstr>Wingdings 2</vt:lpstr>
      <vt:lpstr>Поток</vt:lpstr>
      <vt:lpstr>РЕКРЕАЦИОННЫЕ РЕСУРСЫ 10 класс</vt:lpstr>
      <vt:lpstr>Презентация PowerPoint</vt:lpstr>
      <vt:lpstr>М О Р С К И Е  К У Р О Р Т 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 О Р Н О Л Ы Ж Н Ы Е     К У Р О Р Т 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БАЛЬНЕОЛОГИЧЕСКИЕ   ЦЕНТРЫ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ОСОБО ОХРАНЯЕМЫЕ  ТЕРРИТОРИИ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КУЛЬТУРНО –  ИСТОРИЧЕСКИЕ  ДОСТОПРИМЕЧАТЕЛЬНОСТИ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ОБЪЕКТЫ ВСЕМИРНОГО ПРИРОДНОГО НАСЛЕДИЯ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РЕКРЕАЦИОННЫЕ  РЕСУРСЫ</dc:title>
  <dc:creator>User</dc:creator>
  <cp:lastModifiedBy>Олег</cp:lastModifiedBy>
  <cp:revision>14</cp:revision>
  <dcterms:created xsi:type="dcterms:W3CDTF">2008-11-09T16:42:57Z</dcterms:created>
  <dcterms:modified xsi:type="dcterms:W3CDTF">2013-11-19T04:13:04Z</dcterms:modified>
</cp:coreProperties>
</file>