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9660-3900-4876-8376-E06B9D1A7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56E-2F7E-4C68-B3AA-2CD643A17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579D-C8A1-4E52-921A-A70DC6FDF1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28B3C-DAF7-4ADE-837A-A6E2CA5AF3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D372B-1FDB-41CD-A586-2C6DF9E2E7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D2D6D-6D38-4C65-9E87-7EEA2B34B6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DD06-0D91-4410-B47A-91651A38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513D8-9BF1-405F-9F49-C97EB1A63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F07A2-A6E7-4B44-AD53-8FA3E9274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AFF87-6BEC-4B0B-8E11-E36737CA5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A191-8826-474A-84A7-AB1FE5FAF4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A26BE0E-5230-4018-910F-791BDE6719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ikhote-alin.narod.ru/img/most/p005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zlngrd.ru/upload/iblock/290/290b4e96773f29583808a1512a18516f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g1.liveinternet.ru/images/foto/b/0/752/3619752/f_1916962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forum.anastasia.ru/files/_1192288907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0.liveinternet.ru/images/attach/b/3/28/521/28521856_Zarubino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www.scan-interfax.ru/GetImage.ashx?t=0&amp;sg=SMI2010A&amp;id=primamedia_20101021_D41D5B79_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vladnews.ru/uploads/2010/03/16/1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hyperlink" Target="http://kedr.marshruty.ru/Img.ashx?T=A&amp;D=603f4941d8fc4f3694910ce4ae3fe63c&amp;F=SL703673.JPG&amp;S=XL&amp;R=170854450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s03.radikal.ru/i176/1003/05/f030d7983d7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hyperlink" Target="http://www.ptr-vlad.ru/uploads/posts/2011-04/1303797606_img_2286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gidtravel.com/images/1_128647573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.liveinternet.ru/images/attach/c/1/59/240/59240118_Ussuriyskiy_zapovednik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img-fotki.yandex.ru/get/3305/bondarchuk-s.0/0_4a4a_86393958_X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foto/b/3/823/2087823/f_14483862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foto.primkray.ru/up/1143722664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tatic.baza.farpost.ru/bulletins_images/4/7/1/47125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foto.primkray.ru/up/1121999987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gi.ru/PRIMORYE/protect/m_zap7.htm" TargetMode="External"/><Relationship Id="rId2" Type="http://schemas.openxmlformats.org/officeDocument/2006/relationships/hyperlink" Target="http://www.fegi.ru/PRIMORYE/GEOGR/naxodka.htm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findmapplaces.com/bphoto/14/o-reyneke_149458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Рекреационные ресурсы Приморского </a:t>
            </a:r>
            <a:r>
              <a:rPr lang="ru-RU" b="1" dirty="0" smtClean="0">
                <a:solidFill>
                  <a:schemeClr val="bg1"/>
                </a:solidFill>
              </a:rPr>
              <a:t>края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Приготовила Кускова Анастасия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2800" dirty="0"/>
              <a:t>Многообразие рекреационных ресурсов в крае позволяет организовать здесь различные виды отдыха и туризма, в том числе специальные туристические маршруты с лицензионной охотой и рыбалкой, сплав по горным рекам, вдоль морского побережья. Однако чрезмерные "туристические" нагрузки на красивейшие природные ландшафты могут привести к их деградации. Поэтому и здесь необходимо придерживаться норм и правил рационального природопользования. 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p00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04814"/>
            <a:ext cx="4608512" cy="28100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5" name="Picture 7" descr="Картинка 9 из 10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427538" cy="3314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5" descr="Картинка 12 из 761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4465191" cy="3593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1" name="Picture 7" descr="Картинка 13 из 7614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201670"/>
            <a:ext cx="28575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Картинка 12 из 31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6251"/>
            <a:ext cx="4249167" cy="3172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382095" y="2231286"/>
            <a:ext cx="30956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/>
              <a:t>бухта Троицы </a:t>
            </a:r>
          </a:p>
        </p:txBody>
      </p:sp>
      <p:pic>
        <p:nvPicPr>
          <p:cNvPr id="38920" name="Picture 8" descr="Картинка 87 из 31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56992"/>
            <a:ext cx="3995737" cy="2990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Картинка 5 из 761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648"/>
            <a:ext cx="4688765" cy="31493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3" name="Picture 7" descr="Картинка 11 из 7614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781300"/>
            <a:ext cx="5076825" cy="3800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7" name="Picture 7" descr="Картинка 18 из 761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4751387" cy="3557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9" name="Picture 9" descr="1303797606_img_228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90963"/>
            <a:ext cx="3924300" cy="2613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Рекреационные ресурсы</a:t>
            </a:r>
            <a:r>
              <a:rPr lang="ru-RU" dirty="0"/>
              <a:t> — это </a:t>
            </a:r>
            <a:r>
              <a:rPr lang="ru-RU" i="1" dirty="0"/>
              <a:t>ресурсы</a:t>
            </a:r>
            <a:r>
              <a:rPr lang="ru-RU" dirty="0"/>
              <a:t> всех видов, которые могут использоваться для удовлетворения потребностей населения в отдыхе и туризме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/>
              <a:t>Что такое Рекреационные ресурсы</a:t>
            </a:r>
            <a:r>
              <a:rPr lang="ru-RU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000"/>
              <a:t>Природа щедро одарила Приморский край Дальнего Востока богатыми лесными массивами, живописными устьями и долинами рек и широкой перспективой береговой линии морей Тихого океана. В крае три заповедника: "Кедровая падь", Сихотэ-Алинский заповедник, Супутинский заповедник Удивительны по своей красоте многие геологические достопримечательности. В Ольгинском районе находится Макрушинская карстовая пещера а также пещеры в долине речки Малазы и реки Сучана. В районе Уссурийска расположен Барановский вулкан. А как живописны бухты Уссурийского залива: Соболь, Тихая со скалами с отчетливыми следами вековой работы морского прибоя. Самой большой водной магистралью является река Уссури, впадающая в Амур.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/>
              <a:t>Природные </a:t>
            </a:r>
            <a:r>
              <a:rPr lang="ru-RU" sz="3600"/>
              <a:t>Рекреационные ресурсы</a:t>
            </a:r>
            <a:r>
              <a:rPr lang="ru-RU" sz="4000"/>
              <a:t> приморского края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Картинка 3 из 221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4033838" cy="3019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042988" y="3357563"/>
            <a:ext cx="24495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Кедровая падь</a:t>
            </a:r>
          </a:p>
        </p:txBody>
      </p:sp>
      <p:pic>
        <p:nvPicPr>
          <p:cNvPr id="19464" name="Picture 8" descr="Картинка 1 из 285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3375"/>
            <a:ext cx="4356100" cy="3019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724525" y="3352800"/>
            <a:ext cx="201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Сихотэ-Алинь</a:t>
            </a:r>
          </a:p>
        </p:txBody>
      </p:sp>
      <p:pic>
        <p:nvPicPr>
          <p:cNvPr id="19467" name="Picture 11" descr="Картинка 4 из 9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860800"/>
            <a:ext cx="3313112" cy="2349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3059113" y="6237288"/>
            <a:ext cx="316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err="1"/>
              <a:t>Супутинский</a:t>
            </a:r>
            <a:r>
              <a:rPr lang="ru-RU" dirty="0"/>
              <a:t> заповедник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makru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438400" cy="3248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23850" y="3500438"/>
            <a:ext cx="21605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Макрушинская пещера </a:t>
            </a:r>
          </a:p>
        </p:txBody>
      </p:sp>
      <p:pic>
        <p:nvPicPr>
          <p:cNvPr id="20488" name="Picture 8" descr="Картинка 1 из 10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492375"/>
            <a:ext cx="2847975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555875" y="6308725"/>
            <a:ext cx="28813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Вулкан</a:t>
            </a:r>
            <a:r>
              <a:rPr lang="ru-RU"/>
              <a:t> </a:t>
            </a:r>
            <a:r>
              <a:rPr lang="ru-RU" b="1"/>
              <a:t>Барановский</a:t>
            </a:r>
            <a:r>
              <a:rPr lang="ru-RU"/>
              <a:t>. </a:t>
            </a:r>
          </a:p>
        </p:txBody>
      </p:sp>
      <p:pic>
        <p:nvPicPr>
          <p:cNvPr id="20491" name="Picture 11" descr="Картинка 1 из 70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981075"/>
            <a:ext cx="3132137" cy="2344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5940425" y="3429000"/>
            <a:ext cx="295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/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6084888" y="3429000"/>
            <a:ext cx="2663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бухта</a:t>
            </a:r>
            <a:r>
              <a:rPr lang="ru-RU"/>
              <a:t> </a:t>
            </a:r>
            <a:r>
              <a:rPr lang="ru-RU" b="1"/>
              <a:t>Тихая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400"/>
              <a:t>Приморский край отличается наиболее благоприятными на востоке России природно-климатическими условиями для лечения и отдыха. Прекрасные песчаные пляжи, продолжительный купальный сезон, богатая растительность и разнообразный ландшафт позволили создать на побережье Амурского залива Владивостокскую курортную зону. Более 50 теплых и холодных минеральных источников в крае, по их количеству Приморье занимает 1-е место в России. В основном это холодные гидрокарбонатно-кальциевые и гидрокарбонатно-натриевые, а по содержанию – углекислые и азотные минеральные источники. </a:t>
            </a:r>
          </a:p>
        </p:txBody>
      </p:sp>
      <p:sp>
        <p:nvSpPr>
          <p:cNvPr id="21524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8" name="Picture 10" descr="Картинка 2 из 397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213100"/>
            <a:ext cx="5076825" cy="3371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1385093" y="1619292"/>
            <a:ext cx="280828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/>
              <a:t>Бухта </a:t>
            </a:r>
            <a:r>
              <a:rPr lang="ru-RU" sz="3200" dirty="0" err="1"/>
              <a:t>Триозерье</a:t>
            </a:r>
            <a:r>
              <a:rPr lang="ru-RU" sz="3200" dirty="0"/>
              <a:t> </a:t>
            </a:r>
          </a:p>
        </p:txBody>
      </p:sp>
      <p:pic>
        <p:nvPicPr>
          <p:cNvPr id="22541" name="Picture 13" descr="Картинка 16 из 397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2949"/>
            <a:ext cx="3276600" cy="2452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/>
              <a:t>В Приморском крае около 50 санаториев и профилакториев, домов отдыха, пансионатов и турбаз.. Курортная местность Шмаковка вошла в "Перечень уникальных курортов России". Минеральные воды используются как для питьевого лечения, так и для наружных процедур (последнее особенно эффективно вследствие наличия спонтанной углекислоты).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4211638" cy="4187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Известны разнообразные лечебные грязи: морские (в Амурском заливе, под </a:t>
            </a:r>
            <a:r>
              <a:rPr lang="ru-RU" sz="1800">
                <a:hlinkClick r:id="rId2"/>
              </a:rPr>
              <a:t>Находкой</a:t>
            </a:r>
            <a:r>
              <a:rPr lang="ru-RU" sz="1800"/>
              <a:t>) и озерные (Ханкайские). Уникальным рекреационным потенциалом обладают </a:t>
            </a:r>
            <a:r>
              <a:rPr lang="ru-RU" sz="1800">
                <a:hlinkClick r:id="rId3"/>
              </a:rPr>
              <a:t>острова в заливе Петра Великого.</a:t>
            </a:r>
            <a:r>
              <a:rPr lang="ru-RU" sz="1800"/>
              <a:t> Они привлекают многочисленных туристов летом, когда можно совместить прогулки по прекрасному горно-лесному побережью с купанием в чистой морской воде. Зимой здесь также можно наслаждаться красотой природы и захватывающей рыбалкой из-подо льда. </a:t>
            </a:r>
            <a:br>
              <a:rPr lang="ru-RU" sz="1800"/>
            </a:br>
            <a:endParaRPr lang="ru-RU" sz="1800"/>
          </a:p>
        </p:txBody>
      </p:sp>
      <p:pic>
        <p:nvPicPr>
          <p:cNvPr id="34823" name="Picture 7" descr="Картинка 9 из 734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1075"/>
            <a:ext cx="4213225" cy="3154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5292725" y="4365625"/>
            <a:ext cx="32400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Остров</a:t>
            </a:r>
            <a:r>
              <a:rPr lang="ru-RU"/>
              <a:t> Рейнеке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f2bc79a42d4e1134194e983bf134319e6f26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1E1E1E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107</TotalTime>
  <Words>407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Tahoma</vt:lpstr>
      <vt:lpstr>Wingdings</vt:lpstr>
      <vt:lpstr>Волна</vt:lpstr>
      <vt:lpstr>Рекреационные ресурсы Приморского края</vt:lpstr>
      <vt:lpstr>Что такое Рекреационные ресурсы </vt:lpstr>
      <vt:lpstr>Природные Рекреационные ресурсы приморского края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Рекреационные ресурсы Приморского края.</dc:title>
  <dc:creator>пк</dc:creator>
  <cp:lastModifiedBy>Олег Грибан</cp:lastModifiedBy>
  <cp:revision>6</cp:revision>
  <dcterms:created xsi:type="dcterms:W3CDTF">2011-11-15T06:35:10Z</dcterms:created>
  <dcterms:modified xsi:type="dcterms:W3CDTF">2011-12-21T04:35:49Z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784902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