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drawingml.diagramColors+xml" PartName="/ppt/diagrams/colors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tags+xml" PartName="/ppt/tags/tag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Default ContentType="image/vnd.ms-photo" Extension="wdp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2C09C6-23D6-43EA-9EEA-38C2591E845D}" type="doc">
      <dgm:prSet loTypeId="urn:microsoft.com/office/officeart/2005/8/layout/cycle6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F375E4C1-6ED0-4E05-AC13-28244B54D83B}">
      <dgm:prSet phldrT="[Текст]" custT="1"/>
      <dgm:spPr/>
      <dgm:t>
        <a:bodyPr/>
        <a:lstStyle/>
        <a:p>
          <a:r>
            <a:rPr lang="ru-RU" sz="2000" dirty="0" smtClean="0">
              <a:hlinkClick xmlns:r="http://schemas.openxmlformats.org/officeDocument/2006/relationships" r:id="" action="ppaction://hlinkshowjump?jump=nextslide"/>
            </a:rPr>
            <a:t>Геродот</a:t>
          </a:r>
          <a:endParaRPr lang="ru-RU" sz="2000" dirty="0"/>
        </a:p>
      </dgm:t>
    </dgm:pt>
    <dgm:pt modelId="{D6223A7E-F0F9-4062-9E14-39BFDD90A597}" type="parTrans" cxnId="{8D8C1CCB-6192-41EC-A0A5-F39C9F939F28}">
      <dgm:prSet/>
      <dgm:spPr/>
      <dgm:t>
        <a:bodyPr/>
        <a:lstStyle/>
        <a:p>
          <a:endParaRPr lang="ru-RU"/>
        </a:p>
      </dgm:t>
    </dgm:pt>
    <dgm:pt modelId="{958469FE-6560-4870-9E90-C85ED979DC56}" type="sibTrans" cxnId="{8D8C1CCB-6192-41EC-A0A5-F39C9F939F28}">
      <dgm:prSet/>
      <dgm:spPr/>
      <dgm:t>
        <a:bodyPr/>
        <a:lstStyle/>
        <a:p>
          <a:endParaRPr lang="ru-RU"/>
        </a:p>
      </dgm:t>
    </dgm:pt>
    <dgm:pt modelId="{3CB9A34F-D75F-4450-B33F-981D54669D35}">
      <dgm:prSet phldrT="[Текст]" custT="1"/>
      <dgm:spPr/>
      <dgm:t>
        <a:bodyPr/>
        <a:lstStyle/>
        <a:p>
          <a:r>
            <a:rPr lang="ru-RU" sz="2000" dirty="0" smtClean="0"/>
            <a:t>Марко Поло</a:t>
          </a:r>
          <a:endParaRPr lang="ru-RU" sz="2000" dirty="0"/>
        </a:p>
      </dgm:t>
    </dgm:pt>
    <dgm:pt modelId="{1B9AA31D-2232-407E-A854-721FCA0D1045}" type="parTrans" cxnId="{A7F31D77-0602-4A16-A2F2-C010516154E8}">
      <dgm:prSet/>
      <dgm:spPr/>
      <dgm:t>
        <a:bodyPr/>
        <a:lstStyle/>
        <a:p>
          <a:endParaRPr lang="ru-RU"/>
        </a:p>
      </dgm:t>
    </dgm:pt>
    <dgm:pt modelId="{EE852C1C-188A-4EF9-8EB2-E42B914CF6E2}" type="sibTrans" cxnId="{A7F31D77-0602-4A16-A2F2-C010516154E8}">
      <dgm:prSet/>
      <dgm:spPr/>
      <dgm:t>
        <a:bodyPr/>
        <a:lstStyle/>
        <a:p>
          <a:endParaRPr lang="ru-RU"/>
        </a:p>
      </dgm:t>
    </dgm:pt>
    <dgm:pt modelId="{4150291B-367B-40A0-86AA-F36B3244EB3D}">
      <dgm:prSet phldrT="[Текст]" custT="1"/>
      <dgm:spPr/>
      <dgm:t>
        <a:bodyPr/>
        <a:lstStyle/>
        <a:p>
          <a:r>
            <a:rPr lang="ru-RU" sz="2000" dirty="0" err="1" smtClean="0"/>
            <a:t>Васко</a:t>
          </a:r>
          <a:r>
            <a:rPr lang="ru-RU" sz="2000" dirty="0" smtClean="0"/>
            <a:t> да Гама</a:t>
          </a:r>
          <a:endParaRPr lang="ru-RU" sz="2000" dirty="0"/>
        </a:p>
      </dgm:t>
    </dgm:pt>
    <dgm:pt modelId="{2E05E944-0456-4412-9DB3-15334BFC8DC1}" type="parTrans" cxnId="{C7D7E9AA-F4C4-476A-984B-CB354B40FF3A}">
      <dgm:prSet/>
      <dgm:spPr/>
      <dgm:t>
        <a:bodyPr/>
        <a:lstStyle/>
        <a:p>
          <a:endParaRPr lang="ru-RU"/>
        </a:p>
      </dgm:t>
    </dgm:pt>
    <dgm:pt modelId="{10DF6DD6-27CA-4B6E-84DB-98A7463D0CE4}" type="sibTrans" cxnId="{C7D7E9AA-F4C4-476A-984B-CB354B40FF3A}">
      <dgm:prSet/>
      <dgm:spPr/>
      <dgm:t>
        <a:bodyPr/>
        <a:lstStyle/>
        <a:p>
          <a:endParaRPr lang="ru-RU"/>
        </a:p>
      </dgm:t>
    </dgm:pt>
    <dgm:pt modelId="{E8216680-D194-4C68-A3B1-DC7912324F8A}">
      <dgm:prSet phldrT="[Текст]" custT="1"/>
      <dgm:spPr/>
      <dgm:t>
        <a:bodyPr/>
        <a:lstStyle/>
        <a:p>
          <a:r>
            <a:rPr lang="ru-RU" sz="2000" dirty="0" smtClean="0"/>
            <a:t>Христофор Колумб</a:t>
          </a:r>
          <a:endParaRPr lang="ru-RU" sz="2000" dirty="0"/>
        </a:p>
      </dgm:t>
    </dgm:pt>
    <dgm:pt modelId="{9449DEB4-155C-47C8-9AB4-26BC2CD8EBB8}" type="parTrans" cxnId="{01DE142A-AF7C-46F4-A7BA-29B6EBF03511}">
      <dgm:prSet/>
      <dgm:spPr/>
      <dgm:t>
        <a:bodyPr/>
        <a:lstStyle/>
        <a:p>
          <a:endParaRPr lang="ru-RU"/>
        </a:p>
      </dgm:t>
    </dgm:pt>
    <dgm:pt modelId="{1FAF433E-BF61-4265-B386-24768897CB7E}" type="sibTrans" cxnId="{01DE142A-AF7C-46F4-A7BA-29B6EBF03511}">
      <dgm:prSet/>
      <dgm:spPr/>
      <dgm:t>
        <a:bodyPr/>
        <a:lstStyle/>
        <a:p>
          <a:endParaRPr lang="ru-RU"/>
        </a:p>
      </dgm:t>
    </dgm:pt>
    <dgm:pt modelId="{08407A1D-002A-4D5D-9FAE-AA9F42724BE5}">
      <dgm:prSet phldrT="[Текст]" custT="1"/>
      <dgm:spPr/>
      <dgm:t>
        <a:bodyPr/>
        <a:lstStyle/>
        <a:p>
          <a:r>
            <a:rPr lang="ru-RU" sz="2000" dirty="0" err="1" smtClean="0"/>
            <a:t>Фернан</a:t>
          </a:r>
          <a:r>
            <a:rPr lang="ru-RU" sz="2000" dirty="0" smtClean="0"/>
            <a:t> Магеллан</a:t>
          </a:r>
          <a:endParaRPr lang="ru-RU" sz="2000" dirty="0"/>
        </a:p>
      </dgm:t>
    </dgm:pt>
    <dgm:pt modelId="{4AA04F76-2BA4-47A3-B296-ADECD0972FF3}" type="parTrans" cxnId="{6AFC4D70-D900-4772-A937-B9E6D00924C5}">
      <dgm:prSet/>
      <dgm:spPr/>
      <dgm:t>
        <a:bodyPr/>
        <a:lstStyle/>
        <a:p>
          <a:endParaRPr lang="ru-RU"/>
        </a:p>
      </dgm:t>
    </dgm:pt>
    <dgm:pt modelId="{9A1708D3-2B72-4D23-B451-17E6FCF2761D}" type="sibTrans" cxnId="{6AFC4D70-D900-4772-A937-B9E6D00924C5}">
      <dgm:prSet/>
      <dgm:spPr/>
      <dgm:t>
        <a:bodyPr/>
        <a:lstStyle/>
        <a:p>
          <a:endParaRPr lang="ru-RU"/>
        </a:p>
      </dgm:t>
    </dgm:pt>
    <dgm:pt modelId="{623AA221-CC44-4A19-823A-EEEEB7A89886}" type="pres">
      <dgm:prSet presAssocID="{782C09C6-23D6-43EA-9EEA-38C2591E845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D7E6D4-37CD-40E1-8C1A-CC265BB1C415}" type="pres">
      <dgm:prSet presAssocID="{F375E4C1-6ED0-4E05-AC13-28244B54D83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D08A4F-83E4-45B4-8544-4129869240BD}" type="pres">
      <dgm:prSet presAssocID="{F375E4C1-6ED0-4E05-AC13-28244B54D83B}" presName="spNode" presStyleCnt="0"/>
      <dgm:spPr/>
    </dgm:pt>
    <dgm:pt modelId="{68CB5765-F5C1-4E48-A156-90DA9ACF5F72}" type="pres">
      <dgm:prSet presAssocID="{958469FE-6560-4870-9E90-C85ED979DC56}" presName="sibTrans" presStyleLbl="sibTrans1D1" presStyleIdx="0" presStyleCnt="5"/>
      <dgm:spPr/>
      <dgm:t>
        <a:bodyPr/>
        <a:lstStyle/>
        <a:p>
          <a:endParaRPr lang="ru-RU"/>
        </a:p>
      </dgm:t>
    </dgm:pt>
    <dgm:pt modelId="{20F19513-EB8E-474B-8295-6216BE2CD95B}" type="pres">
      <dgm:prSet presAssocID="{3CB9A34F-D75F-4450-B33F-981D54669D3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C923F4-66CF-436E-8C7E-B4AD263E3D37}" type="pres">
      <dgm:prSet presAssocID="{3CB9A34F-D75F-4450-B33F-981D54669D35}" presName="spNode" presStyleCnt="0"/>
      <dgm:spPr/>
    </dgm:pt>
    <dgm:pt modelId="{FB33D975-1B5A-4960-ADEB-4239DEB59DC7}" type="pres">
      <dgm:prSet presAssocID="{EE852C1C-188A-4EF9-8EB2-E42B914CF6E2}" presName="sibTrans" presStyleLbl="sibTrans1D1" presStyleIdx="1" presStyleCnt="5"/>
      <dgm:spPr/>
      <dgm:t>
        <a:bodyPr/>
        <a:lstStyle/>
        <a:p>
          <a:endParaRPr lang="ru-RU"/>
        </a:p>
      </dgm:t>
    </dgm:pt>
    <dgm:pt modelId="{D1F8FE63-4871-41C9-97FB-6801C9E1D1BC}" type="pres">
      <dgm:prSet presAssocID="{4150291B-367B-40A0-86AA-F36B3244EB3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2C05A6-7D57-4DE5-BE3C-2D5678553A23}" type="pres">
      <dgm:prSet presAssocID="{4150291B-367B-40A0-86AA-F36B3244EB3D}" presName="spNode" presStyleCnt="0"/>
      <dgm:spPr/>
    </dgm:pt>
    <dgm:pt modelId="{E023AD2A-5CFB-464C-9590-6C38A6160B76}" type="pres">
      <dgm:prSet presAssocID="{10DF6DD6-27CA-4B6E-84DB-98A7463D0CE4}" presName="sibTrans" presStyleLbl="sibTrans1D1" presStyleIdx="2" presStyleCnt="5"/>
      <dgm:spPr/>
      <dgm:t>
        <a:bodyPr/>
        <a:lstStyle/>
        <a:p>
          <a:endParaRPr lang="ru-RU"/>
        </a:p>
      </dgm:t>
    </dgm:pt>
    <dgm:pt modelId="{71276564-F7C3-4A53-A6B8-DE2F36840E0C}" type="pres">
      <dgm:prSet presAssocID="{E8216680-D194-4C68-A3B1-DC7912324F8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445F6D-37BE-464D-B0A4-A498FD409F75}" type="pres">
      <dgm:prSet presAssocID="{E8216680-D194-4C68-A3B1-DC7912324F8A}" presName="spNode" presStyleCnt="0"/>
      <dgm:spPr/>
    </dgm:pt>
    <dgm:pt modelId="{7C528EC0-4676-4EED-9F37-8C398ED14F15}" type="pres">
      <dgm:prSet presAssocID="{1FAF433E-BF61-4265-B386-24768897CB7E}" presName="sibTrans" presStyleLbl="sibTrans1D1" presStyleIdx="3" presStyleCnt="5"/>
      <dgm:spPr/>
      <dgm:t>
        <a:bodyPr/>
        <a:lstStyle/>
        <a:p>
          <a:endParaRPr lang="ru-RU"/>
        </a:p>
      </dgm:t>
    </dgm:pt>
    <dgm:pt modelId="{2A89CAEC-B30D-4846-B9BC-27D3D0C3B852}" type="pres">
      <dgm:prSet presAssocID="{08407A1D-002A-4D5D-9FAE-AA9F42724BE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F976E-8187-42AF-9128-D041516049C2}" type="pres">
      <dgm:prSet presAssocID="{08407A1D-002A-4D5D-9FAE-AA9F42724BE5}" presName="spNode" presStyleCnt="0"/>
      <dgm:spPr/>
    </dgm:pt>
    <dgm:pt modelId="{18C914F9-A57A-44CE-8A60-A3561A2DF4CE}" type="pres">
      <dgm:prSet presAssocID="{9A1708D3-2B72-4D23-B451-17E6FCF2761D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C7D7E9AA-F4C4-476A-984B-CB354B40FF3A}" srcId="{782C09C6-23D6-43EA-9EEA-38C2591E845D}" destId="{4150291B-367B-40A0-86AA-F36B3244EB3D}" srcOrd="2" destOrd="0" parTransId="{2E05E944-0456-4412-9DB3-15334BFC8DC1}" sibTransId="{10DF6DD6-27CA-4B6E-84DB-98A7463D0CE4}"/>
    <dgm:cxn modelId="{8D8C1CCB-6192-41EC-A0A5-F39C9F939F28}" srcId="{782C09C6-23D6-43EA-9EEA-38C2591E845D}" destId="{F375E4C1-6ED0-4E05-AC13-28244B54D83B}" srcOrd="0" destOrd="0" parTransId="{D6223A7E-F0F9-4062-9E14-39BFDD90A597}" sibTransId="{958469FE-6560-4870-9E90-C85ED979DC56}"/>
    <dgm:cxn modelId="{28C8D862-3952-4C32-B010-67E73D11B0E5}" type="presOf" srcId="{10DF6DD6-27CA-4B6E-84DB-98A7463D0CE4}" destId="{E023AD2A-5CFB-464C-9590-6C38A6160B76}" srcOrd="0" destOrd="0" presId="urn:microsoft.com/office/officeart/2005/8/layout/cycle6"/>
    <dgm:cxn modelId="{6AFC4D70-D900-4772-A937-B9E6D00924C5}" srcId="{782C09C6-23D6-43EA-9EEA-38C2591E845D}" destId="{08407A1D-002A-4D5D-9FAE-AA9F42724BE5}" srcOrd="4" destOrd="0" parTransId="{4AA04F76-2BA4-47A3-B296-ADECD0972FF3}" sibTransId="{9A1708D3-2B72-4D23-B451-17E6FCF2761D}"/>
    <dgm:cxn modelId="{07880244-0E0B-454A-BE9F-AE15BA7703B0}" type="presOf" srcId="{1FAF433E-BF61-4265-B386-24768897CB7E}" destId="{7C528EC0-4676-4EED-9F37-8C398ED14F15}" srcOrd="0" destOrd="0" presId="urn:microsoft.com/office/officeart/2005/8/layout/cycle6"/>
    <dgm:cxn modelId="{2F3BE3CE-17D4-4CD3-B1DA-3490A4D4E03E}" type="presOf" srcId="{EE852C1C-188A-4EF9-8EB2-E42B914CF6E2}" destId="{FB33D975-1B5A-4960-ADEB-4239DEB59DC7}" srcOrd="0" destOrd="0" presId="urn:microsoft.com/office/officeart/2005/8/layout/cycle6"/>
    <dgm:cxn modelId="{2CCE4AA4-AFB3-4C9C-9EA1-32ED26882878}" type="presOf" srcId="{782C09C6-23D6-43EA-9EEA-38C2591E845D}" destId="{623AA221-CC44-4A19-823A-EEEEB7A89886}" srcOrd="0" destOrd="0" presId="urn:microsoft.com/office/officeart/2005/8/layout/cycle6"/>
    <dgm:cxn modelId="{6630592D-62C4-4EA1-BE5C-FF18529F5C6D}" type="presOf" srcId="{958469FE-6560-4870-9E90-C85ED979DC56}" destId="{68CB5765-F5C1-4E48-A156-90DA9ACF5F72}" srcOrd="0" destOrd="0" presId="urn:microsoft.com/office/officeart/2005/8/layout/cycle6"/>
    <dgm:cxn modelId="{0384CB55-29ED-4341-9506-72A03CADF3CD}" type="presOf" srcId="{F375E4C1-6ED0-4E05-AC13-28244B54D83B}" destId="{41D7E6D4-37CD-40E1-8C1A-CC265BB1C415}" srcOrd="0" destOrd="0" presId="urn:microsoft.com/office/officeart/2005/8/layout/cycle6"/>
    <dgm:cxn modelId="{93E39F4F-EFC9-4F4A-B42F-18DA8C0109BD}" type="presOf" srcId="{E8216680-D194-4C68-A3B1-DC7912324F8A}" destId="{71276564-F7C3-4A53-A6B8-DE2F36840E0C}" srcOrd="0" destOrd="0" presId="urn:microsoft.com/office/officeart/2005/8/layout/cycle6"/>
    <dgm:cxn modelId="{EB11FE95-98D2-4641-A2E9-FA0FCE2FF338}" type="presOf" srcId="{4150291B-367B-40A0-86AA-F36B3244EB3D}" destId="{D1F8FE63-4871-41C9-97FB-6801C9E1D1BC}" srcOrd="0" destOrd="0" presId="urn:microsoft.com/office/officeart/2005/8/layout/cycle6"/>
    <dgm:cxn modelId="{01DE142A-AF7C-46F4-A7BA-29B6EBF03511}" srcId="{782C09C6-23D6-43EA-9EEA-38C2591E845D}" destId="{E8216680-D194-4C68-A3B1-DC7912324F8A}" srcOrd="3" destOrd="0" parTransId="{9449DEB4-155C-47C8-9AB4-26BC2CD8EBB8}" sibTransId="{1FAF433E-BF61-4265-B386-24768897CB7E}"/>
    <dgm:cxn modelId="{1D0D76F4-2E37-418E-B60E-F055BC2D0180}" type="presOf" srcId="{08407A1D-002A-4D5D-9FAE-AA9F42724BE5}" destId="{2A89CAEC-B30D-4846-B9BC-27D3D0C3B852}" srcOrd="0" destOrd="0" presId="urn:microsoft.com/office/officeart/2005/8/layout/cycle6"/>
    <dgm:cxn modelId="{A7F31D77-0602-4A16-A2F2-C010516154E8}" srcId="{782C09C6-23D6-43EA-9EEA-38C2591E845D}" destId="{3CB9A34F-D75F-4450-B33F-981D54669D35}" srcOrd="1" destOrd="0" parTransId="{1B9AA31D-2232-407E-A854-721FCA0D1045}" sibTransId="{EE852C1C-188A-4EF9-8EB2-E42B914CF6E2}"/>
    <dgm:cxn modelId="{024D2B73-8EB5-4412-8252-DE838BBC6A4C}" type="presOf" srcId="{9A1708D3-2B72-4D23-B451-17E6FCF2761D}" destId="{18C914F9-A57A-44CE-8A60-A3561A2DF4CE}" srcOrd="0" destOrd="0" presId="urn:microsoft.com/office/officeart/2005/8/layout/cycle6"/>
    <dgm:cxn modelId="{B70916AD-FE55-4A2E-80D0-8311DFA03892}" type="presOf" srcId="{3CB9A34F-D75F-4450-B33F-981D54669D35}" destId="{20F19513-EB8E-474B-8295-6216BE2CD95B}" srcOrd="0" destOrd="0" presId="urn:microsoft.com/office/officeart/2005/8/layout/cycle6"/>
    <dgm:cxn modelId="{83549DAF-6644-4CD7-893B-B510CA41D46A}" type="presParOf" srcId="{623AA221-CC44-4A19-823A-EEEEB7A89886}" destId="{41D7E6D4-37CD-40E1-8C1A-CC265BB1C415}" srcOrd="0" destOrd="0" presId="urn:microsoft.com/office/officeart/2005/8/layout/cycle6"/>
    <dgm:cxn modelId="{0B6356E5-CDC3-4BCA-A58D-D9DACD71C1D4}" type="presParOf" srcId="{623AA221-CC44-4A19-823A-EEEEB7A89886}" destId="{91D08A4F-83E4-45B4-8544-4129869240BD}" srcOrd="1" destOrd="0" presId="urn:microsoft.com/office/officeart/2005/8/layout/cycle6"/>
    <dgm:cxn modelId="{6CD27DFE-6DD2-445F-BE30-B5090C854513}" type="presParOf" srcId="{623AA221-CC44-4A19-823A-EEEEB7A89886}" destId="{68CB5765-F5C1-4E48-A156-90DA9ACF5F72}" srcOrd="2" destOrd="0" presId="urn:microsoft.com/office/officeart/2005/8/layout/cycle6"/>
    <dgm:cxn modelId="{034A49A3-14B6-47D8-A0D7-1BFF265D507A}" type="presParOf" srcId="{623AA221-CC44-4A19-823A-EEEEB7A89886}" destId="{20F19513-EB8E-474B-8295-6216BE2CD95B}" srcOrd="3" destOrd="0" presId="urn:microsoft.com/office/officeart/2005/8/layout/cycle6"/>
    <dgm:cxn modelId="{76E454AF-CBD6-4EF1-8651-A7CDC0D3972B}" type="presParOf" srcId="{623AA221-CC44-4A19-823A-EEEEB7A89886}" destId="{55C923F4-66CF-436E-8C7E-B4AD263E3D37}" srcOrd="4" destOrd="0" presId="urn:microsoft.com/office/officeart/2005/8/layout/cycle6"/>
    <dgm:cxn modelId="{DB09FD7D-79D6-46B9-A8EC-05FE049D471F}" type="presParOf" srcId="{623AA221-CC44-4A19-823A-EEEEB7A89886}" destId="{FB33D975-1B5A-4960-ADEB-4239DEB59DC7}" srcOrd="5" destOrd="0" presId="urn:microsoft.com/office/officeart/2005/8/layout/cycle6"/>
    <dgm:cxn modelId="{D312535C-CC7A-46A3-BBEC-54346878ABD9}" type="presParOf" srcId="{623AA221-CC44-4A19-823A-EEEEB7A89886}" destId="{D1F8FE63-4871-41C9-97FB-6801C9E1D1BC}" srcOrd="6" destOrd="0" presId="urn:microsoft.com/office/officeart/2005/8/layout/cycle6"/>
    <dgm:cxn modelId="{244D36E1-A56B-43B0-B7A5-BEED0D0FDEF0}" type="presParOf" srcId="{623AA221-CC44-4A19-823A-EEEEB7A89886}" destId="{E32C05A6-7D57-4DE5-BE3C-2D5678553A23}" srcOrd="7" destOrd="0" presId="urn:microsoft.com/office/officeart/2005/8/layout/cycle6"/>
    <dgm:cxn modelId="{15C03E23-504A-4C77-81B2-0F63EB9B765F}" type="presParOf" srcId="{623AA221-CC44-4A19-823A-EEEEB7A89886}" destId="{E023AD2A-5CFB-464C-9590-6C38A6160B76}" srcOrd="8" destOrd="0" presId="urn:microsoft.com/office/officeart/2005/8/layout/cycle6"/>
    <dgm:cxn modelId="{0F3610A2-D0BF-492A-BEE2-498361858347}" type="presParOf" srcId="{623AA221-CC44-4A19-823A-EEEEB7A89886}" destId="{71276564-F7C3-4A53-A6B8-DE2F36840E0C}" srcOrd="9" destOrd="0" presId="urn:microsoft.com/office/officeart/2005/8/layout/cycle6"/>
    <dgm:cxn modelId="{BBFEC85F-788D-4003-8322-592A2C882EAA}" type="presParOf" srcId="{623AA221-CC44-4A19-823A-EEEEB7A89886}" destId="{B9445F6D-37BE-464D-B0A4-A498FD409F75}" srcOrd="10" destOrd="0" presId="urn:microsoft.com/office/officeart/2005/8/layout/cycle6"/>
    <dgm:cxn modelId="{0872B2B1-08CF-4CB4-8AF2-714BFA2089BB}" type="presParOf" srcId="{623AA221-CC44-4A19-823A-EEEEB7A89886}" destId="{7C528EC0-4676-4EED-9F37-8C398ED14F15}" srcOrd="11" destOrd="0" presId="urn:microsoft.com/office/officeart/2005/8/layout/cycle6"/>
    <dgm:cxn modelId="{C0E17876-AE64-4BDD-AC06-D5352AF36CB6}" type="presParOf" srcId="{623AA221-CC44-4A19-823A-EEEEB7A89886}" destId="{2A89CAEC-B30D-4846-B9BC-27D3D0C3B852}" srcOrd="12" destOrd="0" presId="urn:microsoft.com/office/officeart/2005/8/layout/cycle6"/>
    <dgm:cxn modelId="{3126ED31-ECBF-403A-BE35-9F22C8F7F31B}" type="presParOf" srcId="{623AA221-CC44-4A19-823A-EEEEB7A89886}" destId="{C08F976E-8187-42AF-9128-D041516049C2}" srcOrd="13" destOrd="0" presId="urn:microsoft.com/office/officeart/2005/8/layout/cycle6"/>
    <dgm:cxn modelId="{CB46EB61-6054-4D65-A81A-5B505E48B47D}" type="presParOf" srcId="{623AA221-CC44-4A19-823A-EEEEB7A89886}" destId="{18C914F9-A57A-44CE-8A60-A3561A2DF4CE}" srcOrd="14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BF843-762A-4340-9C60-3A5880D1901F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8BB0B-B758-4712-A5A9-5F7A107557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9312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0907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3404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079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9457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31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5825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546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3844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309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039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174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7206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DC791-5DC1-4A35-BA86-0C6763068D24}" type="datetimeFigureOut">
              <a:rPr lang="ru-RU" smtClean="0"/>
              <a:pPr/>
              <a:t>10.09.2014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661BC-EEA1-47FB-B8ED-5CC55A9970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591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955" y="5809956"/>
            <a:ext cx="1080457" cy="10480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597" y="6034693"/>
            <a:ext cx="1113482" cy="6381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03514" y="323867"/>
            <a:ext cx="693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Путешествия и географические открытия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30" y="3349794"/>
            <a:ext cx="2479698" cy="3100244"/>
          </a:xfrm>
          <a:prstGeom prst="rect">
            <a:avLst/>
          </a:prstGeom>
        </p:spPr>
      </p:pic>
      <p:sp>
        <p:nvSpPr>
          <p:cNvPr id="15" name="Дата 4"/>
          <p:cNvSpPr>
            <a:spLocks noGrp="1"/>
          </p:cNvSpPr>
          <p:nvPr>
            <p:ph type="dt" sz="half" idx="10"/>
          </p:nvPr>
        </p:nvSpPr>
        <p:spPr>
          <a:xfrm>
            <a:off x="5486400" y="2095500"/>
            <a:ext cx="3313157" cy="3009917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bg1"/>
                </a:solidFill>
              </a:rPr>
              <a:t>Разработал: </a:t>
            </a:r>
            <a:r>
              <a:rPr lang="ru-RU" sz="2800" i="1" dirty="0" err="1" smtClean="0">
                <a:solidFill>
                  <a:schemeClr val="bg1"/>
                </a:solidFill>
              </a:rPr>
              <a:t>Чухарева</a:t>
            </a:r>
            <a:r>
              <a:rPr lang="ru-RU" sz="2800" i="1" dirty="0" smtClean="0">
                <a:solidFill>
                  <a:schemeClr val="bg1"/>
                </a:solidFill>
              </a:rPr>
              <a:t> В. И., учитель географии образовательного отделения ГБОУ СПО СО «</a:t>
            </a:r>
            <a:r>
              <a:rPr lang="ru-RU" sz="2800" i="1" dirty="0" err="1" smtClean="0">
                <a:solidFill>
                  <a:schemeClr val="bg1"/>
                </a:solidFill>
              </a:rPr>
              <a:t>Красноуфимский</a:t>
            </a:r>
            <a:r>
              <a:rPr lang="ru-RU" sz="2800" i="1" dirty="0" smtClean="0">
                <a:solidFill>
                  <a:schemeClr val="bg1"/>
                </a:solidFill>
              </a:rPr>
              <a:t> педагогический колледж» </a:t>
            </a:r>
          </a:p>
          <a:p>
            <a:r>
              <a:rPr lang="ru-RU" sz="2800" i="1" dirty="0" smtClean="0">
                <a:solidFill>
                  <a:schemeClr val="bg1"/>
                </a:solidFill>
              </a:rPr>
              <a:t>Для учеников 6 класса</a:t>
            </a:r>
            <a:endParaRPr lang="ru-RU" sz="2800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16591" y="5978770"/>
            <a:ext cx="2321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2014 г.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704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2450" y="185055"/>
            <a:ext cx="693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Путешествия и географические открытия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6745"/>
            <a:ext cx="1513380" cy="1892104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2450" y="1765433"/>
            <a:ext cx="69342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План урока:</a:t>
            </a:r>
          </a:p>
          <a:p>
            <a:pPr marL="742950" indent="-7429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Представления древних людей о форме Земли.</a:t>
            </a:r>
          </a:p>
          <a:p>
            <a:pPr marL="742950" indent="-7429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Доказательства шарообразности Земли.</a:t>
            </a:r>
          </a:p>
          <a:p>
            <a:pPr marL="742950" indent="-74295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Выдающиеся путешественники.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95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671288" cy="97130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Представления древних людей о форме Земли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Жители Вавилона представляли Землю в виде горы:</a:t>
            </a:r>
          </a:p>
          <a:p>
            <a:pPr>
              <a:buNone/>
            </a:pPr>
            <a:endParaRPr lang="ru-RU" sz="32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ва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932" y="2427191"/>
            <a:ext cx="5603632" cy="2959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Представления древних людей о форме Земли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9161" y="1656813"/>
            <a:ext cx="7886700" cy="435133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Древние жители Индии представляли Землю в виде полусферы, которую держат четыре слона: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144391_html_mf0f8eb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432" y="2715065"/>
            <a:ext cx="5641145" cy="3843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Представления древних людей о форме Земли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Древние греки считали, что Земля – выпуклый диск, омываемый рекой Океан: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как-представлял-Землю-Фалес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154" y="2883877"/>
            <a:ext cx="6199309" cy="3475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Доказательства шарообразности Земли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pic>
        <p:nvPicPr>
          <p:cNvPr id="5" name="Рисунок 4" descr="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51" y="1456769"/>
            <a:ext cx="8236787" cy="3157434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62888" y="4857213"/>
            <a:ext cx="6714686" cy="1803839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Рис. 1. Одно из доказательств шарообразности Земли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853" y="224449"/>
            <a:ext cx="7886700" cy="94316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5 выдающихся путешественников</a:t>
            </a:r>
            <a:endParaRPr lang="ru-RU" sz="32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39151" y="939360"/>
          <a:ext cx="8736037" cy="5447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3501">
            <a:off x="7219930" y="5528923"/>
            <a:ext cx="1630025" cy="93413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Геродот (484—425 до н. э.)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33255"/>
            <a:ext cx="6358597" cy="457517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Древнегреческий историк Геродот путешествовал по побережью Малой Азии, Балканского полуострова, а также по южным областям Восточно-Европейской равнины. 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_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4390" y="1266091"/>
            <a:ext cx="2856115" cy="45297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515" y="19631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Марко Поло </a:t>
            </a:r>
            <a:r>
              <a:rPr lang="ru-RU" sz="3200" dirty="0" smtClean="0"/>
              <a:t> </a:t>
            </a:r>
            <a:r>
              <a:rPr lang="ru-RU" sz="3200" dirty="0" smtClean="0">
                <a:solidFill>
                  <a:schemeClr val="bg1"/>
                </a:solidFill>
              </a:rPr>
              <a:t>(1254 — 1324 гг.)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880" y="1364566"/>
            <a:ext cx="4825219" cy="440443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22 года путешествий итальянской купеческой семьи Марко Поло, открыли миру Азию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polo_mark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2914" y="1290418"/>
            <a:ext cx="3810000" cy="4305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62842" y="5473005"/>
            <a:ext cx="3713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Марко Поло, фантазия неизвестного художника XVI века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f5bcf3944871a652614e69494c0aa9be8541cbc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182</Words>
  <Application>Microsoft Office PowerPoint</Application>
  <PresentationFormat>Экран (4:3)</PresentationFormat>
  <Paragraphs>33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Представления древних людей о форме Земли </vt:lpstr>
      <vt:lpstr>Представления древних людей о форме Земли</vt:lpstr>
      <vt:lpstr>Представления древних людей о форме Земли</vt:lpstr>
      <vt:lpstr>Доказательства шарообразности Земли </vt:lpstr>
      <vt:lpstr>5 выдающихся путешественников</vt:lpstr>
      <vt:lpstr>Геродот (484—425 до н. э.) </vt:lpstr>
      <vt:lpstr>Марко Поло  (1254 — 1324 гг.)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андрей</cp:lastModifiedBy>
  <cp:revision>19</cp:revision>
  <dcterms:created xsi:type="dcterms:W3CDTF">2013-02-18T09:49:30Z</dcterms:created>
  <dcterms:modified xsi:type="dcterms:W3CDTF">2014-09-10T07:53:14Z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387195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