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1" r:id="rId5"/>
    <p:sldId id="262" r:id="rId6"/>
    <p:sldId id="280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81" r:id="rId15"/>
    <p:sldId id="282" r:id="rId16"/>
    <p:sldId id="274" r:id="rId17"/>
    <p:sldId id="275" r:id="rId18"/>
    <p:sldId id="283" r:id="rId19"/>
    <p:sldId id="284" r:id="rId20"/>
    <p:sldId id="285" r:id="rId21"/>
    <p:sldId id="287" r:id="rId22"/>
    <p:sldId id="289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008000"/>
    <a:srgbClr val="3FC1C7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5EBCB-B3DF-43CE-B4D7-C76ADCB4F9FB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4706A-9FDD-470E-B057-106577492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4706A-9FDD-470E-B057-106577492BD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E38EB-A909-4279-9C98-734D4272B290}" type="datetimeFigureOut">
              <a:rPr lang="ru-RU" smtClean="0"/>
              <a:pPr/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6358A-F96F-40CC-8CAD-B75FE9EC6C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  <a:blipFill>
            <a:blip r:embed="rId2" cstate="print"/>
            <a:tile tx="0" ty="0" sx="100000" sy="100000" flip="none" algn="tl"/>
          </a:blip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ПРОЩАЛЬНЫЙ УРОК ГЕОГРАФИИ В 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11б КЛАССЕ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D:\Мои документы\чкр в 9 кл\Класс\Класс2\IMG_41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501008"/>
            <a:ext cx="3440095" cy="30315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76056" y="4077072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Подготовила учитель географии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МКОУ СОШ №1 г. Дигора, </a:t>
            </a:r>
            <a:r>
              <a:rPr lang="ru-RU" b="1" dirty="0" err="1" smtClean="0">
                <a:solidFill>
                  <a:srgbClr val="0070C0"/>
                </a:solidFill>
              </a:rPr>
              <a:t>РСО-Алания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2015 г.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142976" y="500042"/>
            <a:ext cx="67866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FC1C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ЭКЗАМЕН – ТЕСТИРОВАНИЕ.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FC1C7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FC1C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класс готовит вопросы для выпускников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FC1C7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357298"/>
            <a:ext cx="7215238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1.Сколько планет в Солнечной системе?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2.Возраст нашей Земли.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3.Самая близкая к нам звезда?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4.Какая сила образует приливы и отливы?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5.Из чего состоят географические координаты?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6.Линия на равном расстоянии между полюсами?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7.Через какую обсерваторию проходит нулевой меридиан?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8.Какое время года сейчас в южном полушарии?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9.Куда падает тень от человека в 12 часов дня?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endParaRPr lang="ru-RU" sz="800" b="1" dirty="0" smtClean="0">
              <a:solidFill>
                <a:srgbClr val="008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38200" algn="l"/>
              </a:tabLst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10.Первый глобус изготовил?</a:t>
            </a:r>
            <a:endParaRPr lang="ru-RU" sz="1200" b="1" dirty="0" smtClean="0">
              <a:solidFill>
                <a:srgbClr val="008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28596" y="214290"/>
            <a:ext cx="8143932" cy="529375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11.Высочайшая горная вершина?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12.Самая низкая точка на суше?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13.Корабль викингов называется?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14.Прибор,фиксирующий колебания земной коры?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15.Бог огня в древнегреческой мифологии?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16.Город,погибший при извержении вулкана Везувий?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17.Самое холодное место на Земле?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18.Самое жаркое место на Земле?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19.Красивое явление в атмосфере в полярных широтах?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20.Что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тяжелее-один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килограмм воздуха или один килограмм кирпичей?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21.Что можно узнать с помощью флюгера?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22.Где можно найти две одинаковые снежинки?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23.Кто первым побывал в точке Южного полюса?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24.Наибольшая глубина Мирового океана?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25.Самая длинная река?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26.Самый высокий водопад?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27.Самое глубокое озеро?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28.Самая многоводная река?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29.Кто открыл восточное побережье Австралии?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30.Сколько субъектов в нашей стране?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81439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Будущее. 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71612"/>
            <a:ext cx="8572560" cy="347787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Напишите на 1-й полоске название учебного заведения, в которое вы попробуете поступить (полоски после записи передаём учителю)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2) – какую профессию вы хотели бы получить;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3) – в каком городе вы хотели бы жить;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4) – что бы вы хотели подарить самому близкому человеку;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5) – назовите страну, о которой много знаете;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6) – назовите  одноклассника, о котором вы будете вспоминать чаще других;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7) – место, где вы считаете возможным разговор по душам;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8) – блюдо или напиток, которые вы хотели бы попробовать.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  <p:bldP spid="41985" grpId="1"/>
      <p:bldP spid="41985" grpId="2"/>
      <p:bldP spid="41985" grpId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214290"/>
            <a:ext cx="878687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 столе перед аудиторией раскладываю 8 кучек с исписанными полосками. Ученики по очереди выходят и тянут полоски, составляя из вытащенных записей шуточную историю своей будущей жизни: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Я поступлю и закончу (---1--------), где получу профессию (---2-----). Жить буду в (----3---). На свою первую зарплату я куплю маме (--4------), а первый отпуск проведу в (--5--------) . Я буду скучать по (-----6------) и при первой же возможности приглашу её (его) (---7---) побеседовать, вспомнить школьные годы и непременно угощу (-----8----).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Вот так мы попытались предугадать ваше будущее. Каждый из вас хозяин своей судьбы. И то, как будет складываться ваша жизнь, зависит только от вас самих. Не забывайте родителей, школьные годы, родной город. Где бы вы ни были, эти воспоминания отзовутся в ваших сердцах добром, нежностью и любовью. Не бойтесь трудностей, учитесь их преодолевать. Умейте дружить, тогда у вас в нужную минуту всегда будет рядом надёжная поддержка. Любите и уважайте людей, и они непременно будут отвечать вам тем же. И не переставайте учиться, учиться и учиться. Ведь каждый прожитый день – это тоже урок. Урок приобретения новых достижений, ошибок, успехов и неудач, а в целом - опыта и мудрости!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214282" y="1571612"/>
            <a:ext cx="8572560" cy="3500462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85720" y="357166"/>
            <a:ext cx="8572560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Покаяние учителя географии!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Дорогие мои ученики!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В этот торжественный момент я хочу сообщить вам одну страшную истину: Я не всегда была права! Сегодня прилюдно я прошу прощения у всех тех, кто пострадал, попав под мою горячую руку, был обижен, распят и превращен в прах. Пришло время признать, что я задавала нечеловеческие задания, постоянно пугала и терроризировала вас плохими отметками. Уверяю, что все это было из добрых побуждений и для вашего же блага. Но что ж поделать, если я не всегда соизмеряла свои требования с вашими неподготовленными ослабленными головками. Простите меня, люди добрые!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Искренне ваша _______________________.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D:\Мои документы\чкр в 9 кл\Класс\Класс2\IMG_41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714752"/>
            <a:ext cx="421484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001056" cy="5262979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КЕСАЕВА МАЛИТА:</a:t>
            </a:r>
          </a:p>
          <a:p>
            <a:endParaRPr lang="ru-RU" sz="2800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Я ОЧЕНЬ ЛЮБЛЮ ГЕОГРАФИЮ,ПОТОМУ ЧТО НА СВЕТЕ ЕСТЬ ОЧЕНЬ МНОГО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МЕСТ,ГДЕ БЫ Я ХОТЕЛА ПОБЫВАТЬ.ПОЭТОМУ Я С УДОВОЛЬСТВИЕМ ХОЖУ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НА УРОКИ ГЕОГРАФИИ,ГДЕ МОГУ РАСШИРИТЬ СВОИ ЗНАНИЯ ПРО НАШ МИР.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ГЕОГРАФИЯ-САМЫЙ ИНТЕРЕСНЫЙ ПРЕДМЕТ.РАССКАЗЫ СИМЫ ГЕОРГИЕВНЫ ОЧЕНЬ  НАС ЗАХВАТЫВАЛИ,ПЕРЕНОСЯ В СТРАНЫ И КОНТИНЕНТЫ.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НА УРОКАХ МЫ УЗНАЕМ,КАК УСТРОЕНА НАША ПЛАНЕТА ВНУТРИ,ИЗ ЧЕГО ОНА СОСТОИТ.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ДЛЯ МЕНЯ ВСЕГДА БЫЛ ИНТЕРЕСЕН ПРОЦЕСС РАБОТЫ С КАРТАМИ.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ГЕОГРАФИЯ ДЛЯ МЕНЯ-СПОСОБ УЗНАТЬ ЧТО-ТО НОВОЕ,ЕЩЕ НЕ ИЗВЕДАННОЕ МИРОМ,УДИВИТЕЛЬНО ИНТЕРЕСНОЕ И ПРЕКРАСНОЕ.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572560" cy="59708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70C0"/>
                </a:solidFill>
              </a:rPr>
              <a:t>Гуцаев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</a:rPr>
              <a:t>Азамат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000" b="1" dirty="0" smtClean="0"/>
          </a:p>
          <a:p>
            <a:r>
              <a:rPr lang="ru-RU" sz="1600" b="1" dirty="0" smtClean="0"/>
              <a:t>МОЙ ЛЮБИМЫЙ ПРЕДМЕТ В ШКОЛЕ-ГЕОГРАФИЯ.Я ДУМАЮ,ГЕОГРАФИЯ-ИНТЕРЕСНЫЙ ПРЕДМЕТ,ГДЕ МОЖНО УЗНАТЬ О МНОГОМ:КАК УСТРОЕНА НАША ПЛАНЕТА ЗЕМЛЯ,</a:t>
            </a:r>
          </a:p>
          <a:p>
            <a:r>
              <a:rPr lang="ru-RU" sz="1600" b="1" dirty="0" smtClean="0"/>
              <a:t>КАКИЕ ГОСУДАРСТВА СУЩЕСТВУЮТ В МИРЕ,КТО ИЗ ПУТЕШЕСТВЕННИКОВ ОТКРЫЛ</a:t>
            </a:r>
          </a:p>
          <a:p>
            <a:r>
              <a:rPr lang="ru-RU" sz="1600" b="1" dirty="0" smtClean="0"/>
              <a:t>ТУ ИЛИ ИНУЮ ЗЕМЛЮ…</a:t>
            </a:r>
          </a:p>
          <a:p>
            <a:r>
              <a:rPr lang="ru-RU" sz="1600" b="1" dirty="0" smtClean="0"/>
              <a:t>ИНТЕРЕСНО ЖЕ ЗНАТЬ,ЧТО В БРАЗИЛИИ ГОВОРЯТ НЕ НА БРАЗИЛЬСКОМ,А НА ПОРТУГАЛЬСКОМ;ЧТО НАША ПЛАНЕТА ЗЕМЛЯ ЗАНИМАЕТ 5 МЕСТО ПО РАЗМЕРАМ,</a:t>
            </a:r>
          </a:p>
          <a:p>
            <a:r>
              <a:rPr lang="ru-RU" sz="1600" b="1" dirty="0" smtClean="0"/>
              <a:t>ЧТО ВОДЫ,ВЫТЕКАЮЩЕЙ ИЗ НАШЕГО ПРЕКРАСНЕЙШЕГО ОЗЕРА БАЙКАЛ,</a:t>
            </a:r>
          </a:p>
          <a:p>
            <a:r>
              <a:rPr lang="ru-RU" sz="1600" b="1" dirty="0" smtClean="0"/>
              <a:t>ХВАТИЛО БЫ ВСЕМУ НАСЕЛЕНИЮ НАШЕЙ СТРАНЫ БОЛЕЕ ЧЕМ НА 4 ГОДА. НА УРОКАХ</a:t>
            </a:r>
          </a:p>
          <a:p>
            <a:r>
              <a:rPr lang="ru-RU" sz="1600" b="1" dirty="0" smtClean="0"/>
              <a:t>ГЕОГРАФИИ МЫ ИЗУЧАЕМ КУЛЬТУРУ,ФАУНУ И ФЛОРУ НАШЕГО ГОСУДАРСТВА И </a:t>
            </a:r>
          </a:p>
          <a:p>
            <a:r>
              <a:rPr lang="ru-RU" sz="1600" b="1" dirty="0" smtClean="0"/>
              <a:t>ДРУГИХ СТРАН.НО ЛИЧНО МНЕ БОЛЬШЕ ВСЕГО НРАВИТСЯ ИЗУЧАТЬ ГЕОГРАФИЧЕСКОЕ</a:t>
            </a:r>
          </a:p>
          <a:p>
            <a:r>
              <a:rPr lang="ru-RU" sz="1600" b="1" dirty="0" smtClean="0"/>
              <a:t>ПОЛОЖЕНИЕ СТРАН И ИХ ВНЕШНИЕ ЭКОНОМИЧЕСКИЕ ОТНОШЕНИЯ.</a:t>
            </a:r>
          </a:p>
          <a:p>
            <a:r>
              <a:rPr lang="ru-RU" sz="1600" b="1" dirty="0" smtClean="0"/>
              <a:t>РАНЬШЕ АББРЕВИАТУРЫ ВТО,ООН,СНГ,АТЭС,ОПЭК БЫЛИ ДЛЯ МЕНЯ ПРОСТЫМИ НАБОРАМИ БУКВ.ИМЕННО НА УРОКАХ ГЕОГРАФИИ Я УЗНАЛ,НАСКОЛЬКО ВАЖНЫ</a:t>
            </a:r>
          </a:p>
          <a:p>
            <a:r>
              <a:rPr lang="ru-RU" sz="1600" b="1" dirty="0" smtClean="0"/>
              <a:t>ЭТИ ОРГАНИЗАЦИИ ДЛЯ ВСЕХ СТРАН.</a:t>
            </a:r>
          </a:p>
          <a:p>
            <a:r>
              <a:rPr lang="ru-RU" sz="1600" b="1" dirty="0" smtClean="0"/>
              <a:t>ХОТЕЛОСЬ БЫ ИСКРЕННЕ ПОБЛАГОДАРИТЬ НАШУ УЧИТЕЛЬНИЦУ СИМУ ГЕОРГИЕВНУ</a:t>
            </a:r>
          </a:p>
          <a:p>
            <a:r>
              <a:rPr lang="ru-RU" sz="1600" b="1" dirty="0" smtClean="0"/>
              <a:t>ЗА ВСЕ ЗНАНИЯ,КОТОРЫЕ Я ПОЛУЧИЛ НА УРОКАХ ГЕОГРАФИИ.ИМЕННО БЛАГОДАРЯ ЕЙ МЕНЯ ТАК СИЛЬНО ЗАИНТЕРЕСОВАЛ ЭТОТ ПРЕДМЕТ. ОНА ТАК ИНТЕРЕСНО РАССКАЗЫВАЛА О СТРАНАХ,ЧТО НА МИГ Я ОКАЗЫВАЛСЯ В ТЕХ МЕСТАХ,КОТОРЫЕ ТАК ЗАМЕЧАТЕЛЬНО ОПИСЫВАЛА ОНА.КАК ЖАЛЬ ЧТО Я ЗАКАНЧИВАЮ ШКОЛУ И У НАС</a:t>
            </a:r>
          </a:p>
          <a:p>
            <a:r>
              <a:rPr lang="ru-RU" sz="1600" b="1" dirty="0" smtClean="0"/>
              <a:t>БОЛЬШЕ НЕ БУДЕТ ЭТОГО ПРЕКРАСНОГО УРОКА…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38870" y="714356"/>
            <a:ext cx="506625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Угадай объект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 descr="http://mtdata.ru/u21/photo1A68/20544989853-0/original.jpg#2054498985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4286280" cy="421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tdata.ru/u25/photoE072/20652698457-0/original.jpg#2065269845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5"/>
            <a:ext cx="3857652" cy="421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tdata.ru/u9/photo592D/20768062702-0/original.jpg#2076806270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3"/>
            <a:ext cx="3500462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mtdata.ru/u25/photo298E/20098844155-0/original.jpg#2009884415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00043"/>
            <a:ext cx="371477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mtdata.ru/u25/photoF281/20214208400-0/original.jpg#202142084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928671"/>
            <a:ext cx="385765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tdata.ru/u9/photo1D0A/20437281249-0/original.jpg#2043728124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286124"/>
            <a:ext cx="364333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tdata.ru/u21/photo58E5/20106499796-0/original.jpg#2010649979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571876"/>
            <a:ext cx="328614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mtdata.ru/u25/photo9A2F/20552645494-0/original.jpg#2055264549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3286123"/>
            <a:ext cx="3429024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2214554"/>
            <a:ext cx="864399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just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34" typeface="Arial"/>
                <a:ea charset="0" pitchFamily="18" typeface="Times New Roman"/>
                <a:cs charset="0" pitchFamily="18" typeface="Times New Roman"/>
              </a:rPr>
              <a:t>Были у нас с вами уроки разные, но все они были по-своему нужными, важными, и я думаю, что они оставили в вас частицу воспоминаний, надежд и тревог. </a:t>
            </a:r>
            <a:endParaRPr b="0" baseline="0" cap="none" dirty="0" i="0" kumimoji="0" lang="ru-RU" normalizeH="0" smtClean="0" strike="noStrike" sz="28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34" typeface="Arial"/>
                <a:ea charset="0" pitchFamily="18" typeface="Times New Roman"/>
                <a:cs charset="0" pitchFamily="18" typeface="Times New Roman"/>
              </a:rPr>
              <a:t>Для вас, дорогие выпускники, идет последний за все школьные годы Урок 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34" typeface="Arial"/>
                <a:ea charset="0" pitchFamily="18" typeface="Times New Roman"/>
                <a:cs charset="0" pitchFamily="18" typeface="Times New Roman"/>
              </a:rPr>
              <a:t>географии</a:t>
            </a:r>
            <a:r>
              <a:rPr b="0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34" typeface="Arial"/>
                <a:ea charset="0" pitchFamily="18" typeface="Times New Roman"/>
                <a:cs charset="0" pitchFamily="18" typeface="Times New Roman"/>
              </a:rPr>
              <a:t> – 306-й (символически), прощальный урок.</a:t>
            </a:r>
            <a:endParaRPr b="0" baseline="0" cap="none" dirty="0" i="0" kumimoji="0" lang="ru-RU" normalizeH="0" smtClean="0" strike="noStrike" sz="28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0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34" typeface="Arial"/>
                <a:ea charset="0" pitchFamily="18" typeface="Times New Roman"/>
                <a:cs charset="0" pitchFamily="18" typeface="Times New Roman"/>
              </a:rPr>
              <a:t>Мы совершим сегодня путешествие по станциям. И первая станция «Прошлое</a:t>
            </a:r>
            <a:r>
              <a:rPr b="0" baseline="0" cap="none" dirty="0" i="0" kumimoji="0" lang="ru-RU" normalizeH="0" smtClean="0" strike="noStrike" sz="3200" u="none">
                <a:ln>
                  <a:noFill/>
                </a:ln>
                <a:solidFill>
                  <a:srgbClr val="FF0000"/>
                </a:solidFill>
                <a:effectLst/>
                <a:latin charset="0" pitchFamily="34" typeface="Arial"/>
                <a:ea charset="0" pitchFamily="18" typeface="Times New Roman"/>
                <a:cs charset="0" pitchFamily="18" typeface="Times New Roman"/>
              </a:rPr>
              <a:t>»</a:t>
            </a:r>
            <a:endParaRPr b="0" baseline="0" cap="none" dirty="0" i="0" kumimoji="0" lang="ru-RU" normalizeH="0" smtClean="0" strike="noStrike" sz="32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</a:endParaRPr>
          </a:p>
        </p:txBody>
      </p:sp>
      <p:pic>
        <p:nvPicPr>
          <p:cNvPr id="3" name="Picture 2"/>
          <p:cNvPicPr>
            <a:picLocks noChangeArrowheads="1" noChangeAspect="1"/>
          </p:cNvPicPr>
          <p:nvPr/>
        </p:nvPicPr>
        <p:blipFill>
          <a:blip cstate="print" r:embed="rId2"/>
          <a:stretch>
            <a:fillRect/>
          </a:stretch>
        </p:blipFill>
        <p:spPr bwMode="auto">
          <a:xfrm>
            <a:off x="357158" y="142852"/>
            <a:ext cx="157163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184985" y="857232"/>
            <a:ext cx="2774029" cy="92333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contourW="8890" extrusionH="25400">
              <a:bevelT h="31750" w="381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b="1" cap="none" dirty="0" lang="ru-RU" smtClean="0" spc="0" sz="540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Учитель:</a:t>
            </a:r>
            <a:endParaRPr b="1" cap="none" dirty="0" lang="ru-RU" spc="0" sz="540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algn="tl" blurRad="50800" dir="5460000" dist="39000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tdata.ru/u9/photo56EC/20668009739-0/original.jpg#2066800973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371477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mtdata.ru/u21/photo17E2/20998791192-0/original.jpg#2099879119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842963"/>
            <a:ext cx="4429156" cy="322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mtdata.ru/u25/photoEF8D/20898738229-0/original.jpg#2089873822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1" y="1142984"/>
            <a:ext cx="4143405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tdata.ru/u21/photo6FDD/20560301135-0/original.jpg#2056030113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000372"/>
            <a:ext cx="35719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tdata.ru/u29/photo1025/20137122360-0/original.jpg#2013712236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2857496"/>
            <a:ext cx="407196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Мои документы\РСО-АЛАНИЯ\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1000108"/>
            <a:ext cx="4000500" cy="5643563"/>
          </a:xfrm>
          <a:prstGeom prst="rect">
            <a:avLst/>
          </a:prstGeom>
          <a:noFill/>
          <a:ln w="76200">
            <a:solidFill>
              <a:srgbClr val="F9BFE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нац.кухня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doc2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157192"/>
            <a:ext cx="1944688" cy="1416050"/>
          </a:xfrm>
          <a:prstGeom prst="rect">
            <a:avLst/>
          </a:prstGeom>
          <a:noFill/>
        </p:spPr>
      </p:pic>
      <p:pic>
        <p:nvPicPr>
          <p:cNvPr id="3074" name="Picture 2" descr="http://img0.liveinternet.ru/images/attach/c/5/87/553/87553938_7vypusknoj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908720"/>
            <a:ext cx="31527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rerefat.ru/tw_files2/urls_1/1087/d-1086901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316507"/>
            <a:ext cx="8786874" cy="61247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   Прошлое.</a:t>
            </a:r>
            <a:endParaRPr lang="ru-RU" b="1" dirty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b="1" dirty="0"/>
              <a:t>Давайте вспомним интересные забавные случаи из школьной жизни</a:t>
            </a:r>
            <a:r>
              <a:rPr lang="ru-RU" sz="1600" b="1" dirty="0" smtClean="0"/>
              <a:t>.</a:t>
            </a:r>
          </a:p>
          <a:p>
            <a:endParaRPr lang="ru-RU" sz="1600" b="1" dirty="0"/>
          </a:p>
          <a:p>
            <a:r>
              <a:rPr lang="ru-RU" sz="1600" b="1" dirty="0"/>
              <a:t>-Дети, -спрашивает учитель на уроке, – что такое </a:t>
            </a:r>
            <a:r>
              <a:rPr lang="ru-RU" sz="1600" b="1" dirty="0" err="1"/>
              <a:t>ветер?-Ветер</a:t>
            </a:r>
            <a:r>
              <a:rPr lang="ru-RU" sz="1600" b="1" dirty="0"/>
              <a:t> – это воздух, который очень торопится</a:t>
            </a:r>
            <a:r>
              <a:rPr lang="ru-RU" sz="1600" b="1" dirty="0" smtClean="0"/>
              <a:t>.</a:t>
            </a:r>
          </a:p>
          <a:p>
            <a:endParaRPr lang="ru-RU" sz="1400" b="1" dirty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b="1" dirty="0"/>
              <a:t>- Ваш сын очень слаб в географии!- Неважно! С нашими доходами далеко не уедешь…</a:t>
            </a:r>
          </a:p>
          <a:p>
            <a:r>
              <a:rPr lang="ru-RU" sz="1600" b="1" dirty="0"/>
              <a:t>- Учитель: Какие ты знаешь полезные ископаемые?- Ученик: Каменный уголь, железная руда, картошка.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1600" b="1" dirty="0" smtClean="0"/>
              <a:t>Учитель </a:t>
            </a:r>
            <a:r>
              <a:rPr lang="ru-RU" sz="1600" b="1" dirty="0"/>
              <a:t>географии задал Боре вопрос, знает ли он что-либо о Панамском канале.- Нет, – отвечает ученик, – на нашем телевизоре такого канала нет</a:t>
            </a:r>
            <a:r>
              <a:rPr lang="ru-RU" sz="1600" b="1" dirty="0" smtClean="0"/>
              <a:t>.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sz="1400" b="1" dirty="0"/>
          </a:p>
          <a:p>
            <a:r>
              <a:rPr lang="ru-RU" sz="1600" b="1" dirty="0" smtClean="0"/>
              <a:t>- Учитель: Что ты знаешь </a:t>
            </a:r>
            <a:r>
              <a:rPr lang="ru-RU" sz="1600" b="1" dirty="0"/>
              <a:t>о параллелях и меридианах?- Ученик: Они опоясывают земной шар, чтобы он не рассыпался.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sz="1600" b="1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b="1" dirty="0"/>
              <a:t>Вовочка, покажи мне, где находится </a:t>
            </a:r>
            <a:r>
              <a:rPr lang="ru-RU" sz="1600" b="1" dirty="0" err="1"/>
              <a:t>Занзибаp</a:t>
            </a:r>
            <a:r>
              <a:rPr lang="ru-RU" sz="1600" b="1" dirty="0"/>
              <a:t>.- </a:t>
            </a:r>
            <a:r>
              <a:rPr lang="ru-RU" sz="1600" b="1" dirty="0" err="1"/>
              <a:t>Маpьиванна</a:t>
            </a:r>
            <a:r>
              <a:rPr lang="ru-RU" sz="1600" b="1" dirty="0"/>
              <a:t>! Я знаю все бары в городе, но о таком слышу первый раз!</a:t>
            </a:r>
          </a:p>
          <a:p>
            <a:r>
              <a:rPr lang="ru-RU" sz="1600" b="1" dirty="0"/>
              <a:t>- Скажи, Витя, сколько мы имеем частей света?- Так известно же…</a:t>
            </a:r>
          </a:p>
          <a:p>
            <a:r>
              <a:rPr lang="ru-RU" sz="1600" b="1" dirty="0"/>
              <a:t>- Ну-ка назови.</a:t>
            </a:r>
          </a:p>
          <a:p>
            <a:r>
              <a:rPr lang="ru-RU" sz="1600" b="1" dirty="0"/>
              <a:t>- Тот свет и этот свет.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sz="1600" b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1430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2. Настоящее. 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714620"/>
            <a:ext cx="8143932" cy="378621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99FFCC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Сегодня, здесь и сейчас.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Эти понятия мы используем, когда говорим о настоящем. Сегодня нас собрала школа, мы находимся на уроке географии.  в кругу своих одноклассников. Сейчас мы кое-что выясним и узнаем скрытые подробности о каждом из присутствующих. А помогут нам в этом ваша активность и аплодисменты. Аплодирует тот, кто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008112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b="1" dirty="0" smtClean="0">
                <a:solidFill>
                  <a:srgbClr val="3FC1C7"/>
                </a:solidFill>
              </a:rPr>
              <a:t/>
            </a:r>
            <a:br>
              <a:rPr lang="en-US" sz="6000" b="1" dirty="0" smtClean="0">
                <a:solidFill>
                  <a:srgbClr val="3FC1C7"/>
                </a:solidFill>
              </a:rPr>
            </a:br>
            <a:r>
              <a:rPr lang="en-US" sz="6000" b="1" dirty="0" smtClean="0">
                <a:solidFill>
                  <a:srgbClr val="3FC1C7"/>
                </a:solidFill>
              </a:rPr>
              <a:t/>
            </a:r>
            <a:br>
              <a:rPr lang="en-US" sz="6000" b="1" dirty="0" smtClean="0">
                <a:solidFill>
                  <a:srgbClr val="3FC1C7"/>
                </a:solidFill>
              </a:rPr>
            </a:br>
            <a:r>
              <a:rPr lang="ru-RU" b="1" dirty="0" smtClean="0">
                <a:solidFill>
                  <a:srgbClr val="3FC1C7"/>
                </a:solidFill>
              </a:rPr>
              <a:t>рад </a:t>
            </a:r>
            <a:r>
              <a:rPr lang="ru-RU" b="1" dirty="0">
                <a:solidFill>
                  <a:srgbClr val="3FC1C7"/>
                </a:solidFill>
              </a:rPr>
              <a:t>встрече с друзьями;</a:t>
            </a:r>
            <a:r>
              <a:rPr lang="ru-RU" sz="6000" b="1" dirty="0">
                <a:solidFill>
                  <a:srgbClr val="3FC1C7"/>
                </a:solidFill>
              </a:rPr>
              <a:t/>
            </a:r>
            <a:br>
              <a:rPr lang="ru-RU" sz="6000" b="1" dirty="0">
                <a:solidFill>
                  <a:srgbClr val="3FC1C7"/>
                </a:solidFill>
              </a:rPr>
            </a:br>
            <a:r>
              <a:rPr lang="ru-RU" sz="60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137385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</a:rPr>
              <a:t>нисколько не соскучился по школе;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28836"/>
            <a:ext cx="81439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2D050"/>
                </a:solidFill>
              </a:rPr>
              <a:t>с радостью пошёл в школу;</a:t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 smtClean="0">
                <a:solidFill>
                  <a:srgbClr val="92D050"/>
                </a:solidFill>
              </a:rPr>
              <a:t> </a:t>
            </a:r>
            <a:br>
              <a:rPr lang="ru-RU" sz="3200" b="1" dirty="0" smtClean="0">
                <a:solidFill>
                  <a:srgbClr val="92D050"/>
                </a:solidFill>
              </a:rPr>
            </a:br>
            <a:r>
              <a:rPr lang="ru-RU" sz="3200" b="1" dirty="0" smtClean="0">
                <a:solidFill>
                  <a:srgbClr val="92D050"/>
                </a:solidFill>
              </a:rPr>
              <a:t>прочитал всё, что задавали на лето;</a:t>
            </a:r>
            <a:br>
              <a:rPr lang="ru-RU" sz="3200" b="1" dirty="0" smtClean="0">
                <a:solidFill>
                  <a:srgbClr val="92D050"/>
                </a:solidFill>
              </a:rPr>
            </a:b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500570"/>
            <a:ext cx="7399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70C0"/>
                </a:solidFill>
              </a:rPr>
              <a:t>настроился закончить школу на “4” и “5”;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214950"/>
            <a:ext cx="8316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C00000"/>
                </a:solidFill>
              </a:rPr>
              <a:t>скорее всего закончит школу с медалью;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235" y="428604"/>
            <a:ext cx="86735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хочет уходить из школы;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928802"/>
            <a:ext cx="7786742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уже определился со своей будущей профессией;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714752"/>
            <a:ext cx="792961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smtClean="0"/>
              <a:t>уже ждёт ближайших каникул;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285728"/>
            <a:ext cx="7786678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Молодцы! Вы были очень активны. А теперь продолжим. Нам предстоит выяснить очень важные, возможно даже, никому не известные подробности о каждом из вас. Мы узнаем сегодня Кто есть кто среди присутствующих. Загадайте про себя два числа от 1 до 11 (например, 2 и 8). Встаньте те, кто загадал число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357166"/>
            <a:ext cx="8501122" cy="45243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1- это будущие знаменитости;</a:t>
            </a:r>
          </a:p>
          <a:p>
            <a:pPr lvl="8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2– это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люди,уважающие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ничегонеделание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3– это гении;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4– это трудяги;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5– это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люди,заучивающие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текст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6– это гордость нашей школы;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7– это наши глаза и уши;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8– это лучшие спортсмены;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9– это сони;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10– это мечтатели и фантазёры;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11– это спорщики и драчуны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37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37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85728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экзамен – ответы на вопросы о школе.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214414" y="1500174"/>
            <a:ext cx="5000660" cy="4616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«Звериной тропой»  -  Дорога в школу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«Светлый путь»  - Дорога из школы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«Великий государь»  - Директор школы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«Скупой рыцарь»  -  Завхоз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«Укротительница тигров»  -  Классный руководитель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«Беспокойное хозяйство» -  Класс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«Суд народов» -  Родительское собрание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«Много шума из ничего» -  Классное собрание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«На графских развалинах» -  Кабинет до уборки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«Поднятая целина» -  Кабинет после уборки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«Репортаж с петлей на шее» -  Ответ у доски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«Бедность не порок»  -  Нет пятерок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«Не все коту масленица» -  Отличник, получивший 2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«Горе от ума»  -  Двойка за подсказку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«Укрощение строптивых»  -  Вызов на педсовет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«Стакан воды»  -  Домашнее сочинение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«Записки сумасшедшего»  - Классное сочинение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«Доходное место»  -  Столовая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«Куликовская битва»  -  Гардероб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«Ярмарка невест» -  Дискотека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«Луч света в темном царстве» -  Воскресенье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</TotalTime>
  <Words>1500</Words>
  <Application>Microsoft Office PowerPoint</Application>
  <PresentationFormat>Экран (4:3)</PresentationFormat>
  <Paragraphs>160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ПРОЩАЛЬНЫЙ УРОК ГЕОГРАФИИ В  11б КЛАССЕ</vt:lpstr>
      <vt:lpstr>Слайд 2</vt:lpstr>
      <vt:lpstr>Слайд 3</vt:lpstr>
      <vt:lpstr>2. Настоящее.  </vt:lpstr>
      <vt:lpstr>  рад встрече с друзьями;  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ПРОЩАЛЬНЫЙ УРОК ГЕОГРАФИИ В  11б КЛАССЕ</dc:title>
  <dc:creator>Admin</dc:creator>
  <cp:lastModifiedBy>Пользователь</cp:lastModifiedBy>
  <cp:revision>33</cp:revision>
  <dcterms:created xsi:type="dcterms:W3CDTF">2014-05-20T09:14:59Z</dcterms:created>
  <dcterms:modified xsi:type="dcterms:W3CDTF">2015-07-07T18:27:50Z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864304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