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2" d="100"/>
          <a:sy n="42" d="100"/>
        </p:scale>
        <p:origin x="672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60F7C-78DD-4C81-9668-15940F6AC507}" type="datetimeFigureOut">
              <a:rPr lang="ru-RU" smtClean="0"/>
              <a:pPr/>
              <a:t>23.10.2013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DF8EF-0C8B-4290-B304-FD52EE5812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60F7C-78DD-4C81-9668-15940F6AC507}" type="datetimeFigureOut">
              <a:rPr lang="ru-RU" smtClean="0"/>
              <a:pPr/>
              <a:t>23.10.2013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DF8EF-0C8B-4290-B304-FD52EE5812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60F7C-78DD-4C81-9668-15940F6AC507}" type="datetimeFigureOut">
              <a:rPr lang="ru-RU" smtClean="0"/>
              <a:pPr/>
              <a:t>23.10.2013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DF8EF-0C8B-4290-B304-FD52EE5812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60F7C-78DD-4C81-9668-15940F6AC507}" type="datetimeFigureOut">
              <a:rPr lang="ru-RU" smtClean="0"/>
              <a:pPr/>
              <a:t>23.10.2013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DF8EF-0C8B-4290-B304-FD52EE5812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60F7C-78DD-4C81-9668-15940F6AC507}" type="datetimeFigureOut">
              <a:rPr lang="ru-RU" smtClean="0"/>
              <a:pPr/>
              <a:t>23.10.2013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DF8EF-0C8B-4290-B304-FD52EE5812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60F7C-78DD-4C81-9668-15940F6AC507}" type="datetimeFigureOut">
              <a:rPr lang="ru-RU" smtClean="0"/>
              <a:pPr/>
              <a:t>23.10.2013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DF8EF-0C8B-4290-B304-FD52EE5812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60F7C-78DD-4C81-9668-15940F6AC507}" type="datetimeFigureOut">
              <a:rPr lang="ru-RU" smtClean="0"/>
              <a:pPr/>
              <a:t>23.10.2013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DF8EF-0C8B-4290-B304-FD52EE5812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60F7C-78DD-4C81-9668-15940F6AC507}" type="datetimeFigureOut">
              <a:rPr lang="ru-RU" smtClean="0"/>
              <a:pPr/>
              <a:t>23.10.2013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DF8EF-0C8B-4290-B304-FD52EE5812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60F7C-78DD-4C81-9668-15940F6AC507}" type="datetimeFigureOut">
              <a:rPr lang="ru-RU" smtClean="0"/>
              <a:pPr/>
              <a:t>23.10.2013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DF8EF-0C8B-4290-B304-FD52EE5812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60F7C-78DD-4C81-9668-15940F6AC507}" type="datetimeFigureOut">
              <a:rPr lang="ru-RU" smtClean="0"/>
              <a:pPr/>
              <a:t>23.10.2013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DF8EF-0C8B-4290-B304-FD52EE5812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60F7C-78DD-4C81-9668-15940F6AC507}" type="datetimeFigureOut">
              <a:rPr lang="ru-RU" smtClean="0"/>
              <a:pPr/>
              <a:t>23.10.2013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BADF8EF-0C8B-4290-B304-FD52EE58122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3360F7C-78DD-4C81-9668-15940F6AC507}" type="datetimeFigureOut">
              <a:rPr lang="ru-RU" smtClean="0"/>
              <a:pPr/>
              <a:t>23.10.2013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BADF8EF-0C8B-4290-B304-FD52EE581224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8000" dirty="0" smtClean="0"/>
              <a:t>Прогулка в парк Кузьминки  </a:t>
            </a:r>
            <a:endParaRPr lang="ru-RU" sz="8000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endParaRPr lang="ru-RU" dirty="0" smtClean="0"/>
          </a:p>
          <a:p>
            <a:r>
              <a:rPr lang="ru-RU" dirty="0" smtClean="0"/>
              <a:t>                                                             </a:t>
            </a:r>
          </a:p>
          <a:p>
            <a:r>
              <a:rPr lang="ru-RU" dirty="0" smtClean="0"/>
              <a:t>                                </a:t>
            </a:r>
          </a:p>
          <a:p>
            <a:r>
              <a:rPr lang="ru-RU" dirty="0" smtClean="0"/>
              <a:t>                                                                               Торопкина Светлана</a:t>
            </a:r>
          </a:p>
          <a:p>
            <a:r>
              <a:rPr lang="ru-RU" dirty="0" smtClean="0"/>
              <a:t>                                                                       Владимировна</a:t>
            </a:r>
          </a:p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65321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Аттракционы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285860"/>
            <a:ext cx="9144000" cy="5572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79608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Резиденция Деда Мороза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50670"/>
            <a:ext cx="9144000" cy="5307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Музей Русской Усадебной Культуры</a:t>
            </a:r>
            <a:endParaRPr lang="ru-RU" dirty="0"/>
          </a:p>
        </p:txBody>
      </p:sp>
      <p:pic>
        <p:nvPicPr>
          <p:cNvPr id="3" name="Picture 2" descr="C:\Users\Солнышко\Desktop\Кузьминки с американцами\IMG_31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85926"/>
            <a:ext cx="9144000" cy="50720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72464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Музей Экипажей и Автомобилей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357298"/>
            <a:ext cx="9144000" cy="5500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65321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Музей Мёда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285860"/>
            <a:ext cx="9144000" cy="5572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71472" y="-128528"/>
            <a:ext cx="7572429" cy="6986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ЭКСКУРСИИ: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1. Прогулка по усадьбе Кузьминки»: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пешеходная прогулка по парку, осмотр центральной части уникального архитектурно-паркового комплекса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Влахернское-Кузьминки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2. Мир садово-паркового искусства»: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пешеходная экскурсия по парку с осмотром цветников (в рамках Фестиваля цветников).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3. Экскурсия "Кузьминки из прошлого в настоящее" (для уч-ся и взрослых)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Осмотр стационарной музейной экспозиции: рассказ о быте XIX в., об истории усадьбы и её владельцах.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4. Пешеходная экскурсия по парку "Прогулки по усадьбе Кузьминки" (для уч-ся и взрослых):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рассказ об истории создания архитектурно-паркового ансамбля, осмотр достопримечательностей старинной усадьбы.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5.Велосипедная экскурсия по парку (для уч-ся и взрослых): "На велосипедах в прошлое":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прогулка по территории усадебного комплекса. ( Велосипеды музейные)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6.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Экскурсия на плоту по Верхнему Кузьминскому пруду "Водное зеркало усадьбы" (по предварительной заявке):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рассказ об истории создания усадьбы, её архитектурных памятниках, философии поэзии и эстетики старинного парка. На плоту работает буфет.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7.Автобусная экскурсия &lt;Дорога в Подмосковную князей Голицыных&gt; (по предварительной заявке):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( Начинается от дома князей Голицыных на Волхонке)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357158" y="1285860"/>
            <a:ext cx="8501122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СЕМЕЙНЫЕ ПРОГРАММЫ: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1. «Свадьба в Музее»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; торжественная церемония регистрации, поздравление молодоженов в стиле XIX века, фотографирование в музейных интерьерах, поиск подковы «на счастье», катание в экипаже, посадка розы в музейном дворике,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2. «День Ангела»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: поздравление именинника, старинные игры и развлечения, музыка XIX века, праздничное угощение. «Пикник в усадьбе»: прогулка по усадебному парку, знакомство с основными достопримечательностями, старинные дворянские и крестьянские игры - крокет, серсо, «Кошки-мышки», жмурки и другие, чаепитие из самовара.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285720" y="1000108"/>
            <a:ext cx="8358246" cy="532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Игровые интерактивные экскурсии для детей: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1. «Жизнь старого дома»: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знакомство с историей усадьбы в увлекательной форме, дворянские развлечения: игра в шарады и фанты (экскурсоводы в исторических дворянских костюмах). Для учащихся 1-6 классов.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2. «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Голицынские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крестьяне»: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знакомство историей усадебного крестьянского быта XIX в., народными играми и старинными развлечениями (экскурсоводы в крестьянских костюмах). Для учащихся 1-6 классов.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3. «Загадки Конного двора»: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знакомство с жизнью Конного двора в XIX веке, увлекательные исторические загадки, шарады, рассказывающие о деятельности приказчика, конюхов и других служащих князей Голицыных, осмотр конюшни. Возможно катание в экипаже или верхом на лошади (пони). Для учащихся 3-7 классов.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4. Музейный лекторий (для уч-ся и взрослых) по истории усадьбы Кузьминки, её владельцах, культуре, быту, этикету XIX в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Видеосеансы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по истории города Москвы и архитектурно-парковым ансамблям России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928670"/>
            <a:ext cx="8229600" cy="91841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928670"/>
            <a:ext cx="9144000" cy="592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58204" cy="928694"/>
          </a:xfrm>
        </p:spPr>
        <p:txBody>
          <a:bodyPr/>
          <a:lstStyle/>
          <a:p>
            <a:pPr algn="ctr"/>
            <a:r>
              <a:rPr lang="ru-RU" dirty="0" smtClean="0"/>
              <a:t>Конный двор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142984"/>
            <a:ext cx="9144000" cy="5715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71546"/>
            <a:ext cx="8229600" cy="77554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Храм Влахернской иконы Божией Матери</a:t>
            </a:r>
            <a:endParaRPr lang="ru-RU" dirty="0"/>
          </a:p>
        </p:txBody>
      </p:sp>
      <p:pic>
        <p:nvPicPr>
          <p:cNvPr id="4" name="Picture 2" descr="C:\Users\Солнышко\Desktop\Кузьминки с американцами\IMG_315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0" y="1785927"/>
            <a:ext cx="9144000" cy="50720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428760"/>
          </a:xfrm>
        </p:spPr>
        <p:txBody>
          <a:bodyPr/>
          <a:lstStyle/>
          <a:p>
            <a:pPr algn="ctr"/>
            <a:r>
              <a:rPr lang="ru-RU" dirty="0" smtClean="0"/>
              <a:t>Удивительная природа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0" y="1500174"/>
            <a:ext cx="9144000" cy="5357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58177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Животные и птицы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85860"/>
            <a:ext cx="9144000" cy="5572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00108"/>
            <a:ext cx="9144000" cy="5857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51033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Фестиваль цветников</a:t>
            </a:r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357298"/>
            <a:ext cx="9144000" cy="5500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58177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Прогулка на теплоходе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14422"/>
            <a:ext cx="9001156" cy="5643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60</TotalTime>
  <Words>51</Words>
  <Application>Microsoft Office PowerPoint</Application>
  <PresentationFormat>Экран (4:3)</PresentationFormat>
  <Paragraphs>54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Arial</vt:lpstr>
      <vt:lpstr>Calibri</vt:lpstr>
      <vt:lpstr>Constantia</vt:lpstr>
      <vt:lpstr>Times New Roman</vt:lpstr>
      <vt:lpstr>Wingdings 2</vt:lpstr>
      <vt:lpstr>Поток</vt:lpstr>
      <vt:lpstr>Прогулка в парк Кузьминки  </vt:lpstr>
      <vt:lpstr>Презентация PowerPoint</vt:lpstr>
      <vt:lpstr>Конный двор</vt:lpstr>
      <vt:lpstr>Храм Влахернской иконы Божией Матери</vt:lpstr>
      <vt:lpstr>Удивительная природа</vt:lpstr>
      <vt:lpstr>Животные и птицы</vt:lpstr>
      <vt:lpstr>Презентация PowerPoint</vt:lpstr>
      <vt:lpstr>Фестиваль цветников</vt:lpstr>
      <vt:lpstr>Прогулка на теплоходе</vt:lpstr>
      <vt:lpstr>Аттракционы</vt:lpstr>
      <vt:lpstr>Резиденция Деда Мороза</vt:lpstr>
      <vt:lpstr>Музей Русской Усадебной Культуры</vt:lpstr>
      <vt:lpstr>Музей Экипажей и Автомобилей</vt:lpstr>
      <vt:lpstr>Музей Мёда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Прогулка в парк Кузьминки  </dc:title>
  <dc:creator>User</dc:creator>
  <cp:lastModifiedBy>Cvetlana</cp:lastModifiedBy>
  <cp:revision>10</cp:revision>
  <dcterms:created xsi:type="dcterms:W3CDTF">2011-10-10T11:15:13Z</dcterms:created>
  <dcterms:modified xsi:type="dcterms:W3CDTF">2013-10-23T13:43:15Z</dcterms:modified>
</cp:coreProperties>
</file>