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0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43" autoAdjust="0"/>
    <p:restoredTop sz="94660"/>
  </p:normalViewPr>
  <p:slideViewPr>
    <p:cSldViewPr>
      <p:cViewPr varScale="1">
        <p:scale>
          <a:sx n="40" d="100"/>
          <a:sy n="40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32632-A893-4EA7-8678-101C128AA9B5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B878-0C23-40E3-A6CE-69DBB1162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8%20&#1096;&#1082;&#1086;&#1083;&#1072;%20&#1075;.&#1042;&#1083;&#1072;&#1076;&#1080;&#1084;&#1080;&#1088;&#1072;\&#1050;&#1091;&#1085;&#1075;&#1091;&#1088;\Kungur-gimn-Kungura(muzoferma.com)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slide" Target="slide6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429652" cy="129614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/>
            <a:r>
              <a:rPr lang="ru-RU" sz="4800" i="1" dirty="0" smtClean="0"/>
              <a:t>Прогулка по Кунгуру </a:t>
            </a:r>
            <a:br>
              <a:rPr lang="ru-RU" sz="4800" i="1" dirty="0" smtClean="0"/>
            </a:br>
            <a:r>
              <a:rPr lang="ru-RU" sz="4800" i="1" dirty="0" smtClean="0"/>
              <a:t>Город, в котором я побывал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852936"/>
            <a:ext cx="4863452" cy="3623838"/>
          </a:xfrm>
        </p:spPr>
        <p:txBody>
          <a:bodyPr>
            <a:normAutofit fontScale="85000" lnSpcReduction="20000"/>
          </a:bodyPr>
          <a:lstStyle/>
          <a:p>
            <a:r>
              <a:rPr lang="ru-RU" i="1" smtClean="0"/>
              <a:t>Ученица </a:t>
            </a:r>
            <a:r>
              <a:rPr lang="ru-RU" i="1" smtClean="0"/>
              <a:t>11 </a:t>
            </a:r>
            <a:r>
              <a:rPr lang="ru-RU" i="1" dirty="0" smtClean="0"/>
              <a:t>класса «Б»  </a:t>
            </a:r>
          </a:p>
          <a:p>
            <a:r>
              <a:rPr lang="ru-RU" i="1" dirty="0" smtClean="0"/>
              <a:t>МБОУ «СОШ №8»</a:t>
            </a:r>
          </a:p>
          <a:p>
            <a:r>
              <a:rPr lang="ru-RU" i="1" dirty="0" smtClean="0"/>
              <a:t>г.Владимира</a:t>
            </a:r>
          </a:p>
          <a:p>
            <a:r>
              <a:rPr lang="ru-RU" i="1" dirty="0" smtClean="0"/>
              <a:t>Чернышева </a:t>
            </a:r>
          </a:p>
          <a:p>
            <a:r>
              <a:rPr lang="ru-RU" i="1" dirty="0" smtClean="0"/>
              <a:t>София Романовна</a:t>
            </a:r>
          </a:p>
          <a:p>
            <a:r>
              <a:rPr lang="ru-RU" i="1" dirty="0" smtClean="0"/>
              <a:t>Учитель: Морозкина </a:t>
            </a:r>
          </a:p>
          <a:p>
            <a:r>
              <a:rPr lang="ru-RU" i="1" dirty="0" smtClean="0"/>
              <a:t>Юлия  Васильевна</a:t>
            </a:r>
          </a:p>
          <a:p>
            <a:r>
              <a:rPr lang="ru-RU" i="1" dirty="0" smtClean="0">
                <a:latin typeface="Cambria" pitchFamily="18" charset="0"/>
              </a:rPr>
              <a:t>Тех. консультант:</a:t>
            </a:r>
          </a:p>
          <a:p>
            <a:r>
              <a:rPr lang="ru-RU" i="1" dirty="0" smtClean="0">
                <a:latin typeface="Cambria" pitchFamily="18" charset="0"/>
              </a:rPr>
              <a:t>Басова </a:t>
            </a:r>
          </a:p>
          <a:p>
            <a:r>
              <a:rPr lang="ru-RU" i="1" dirty="0" smtClean="0">
                <a:latin typeface="Cambria" pitchFamily="18" charset="0"/>
              </a:rPr>
              <a:t>Анна Викторовна</a:t>
            </a:r>
          </a:p>
          <a:p>
            <a:endParaRPr lang="ru-RU" i="1" dirty="0" smtClean="0"/>
          </a:p>
          <a:p>
            <a:endParaRPr lang="ru-RU" i="1" dirty="0" smtClean="0"/>
          </a:p>
        </p:txBody>
      </p:sp>
      <p:pic>
        <p:nvPicPr>
          <p:cNvPr id="4" name="Содержимое 9" descr="586px-Monument_of_Alexis_Gubkin_in_Kung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780928"/>
            <a:ext cx="372737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Kungur-gimn-Kungura(muzoferm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 showWhenStopped="0">
                <p:cTn id="5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/>
              <a:t>Немного о городе</a:t>
            </a:r>
            <a:endParaRPr lang="ru-RU" b="1" i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785786" y="1844824"/>
            <a:ext cx="3143272" cy="4245219"/>
          </a:xfrm>
        </p:spPr>
        <p:txBody>
          <a:bodyPr>
            <a:normAutofit fontScale="62500" lnSpcReduction="20000"/>
          </a:bodyPr>
          <a:lstStyle/>
          <a:p>
            <a:pPr marL="0" indent="-514350" algn="just">
              <a:lnSpc>
                <a:spcPct val="120000"/>
              </a:lnSpc>
              <a:buNone/>
            </a:pPr>
            <a:r>
              <a:rPr lang="ru-RU" dirty="0" smtClean="0"/>
              <a:t>	</a:t>
            </a:r>
            <a:r>
              <a:rPr lang="ru-RU" sz="3800" dirty="0" smtClean="0"/>
              <a:t>Кунгур –купеческий город. Именно торговля стала главным толчком к развитию города. Поэтому огромное внимание уделяется </a:t>
            </a:r>
            <a:r>
              <a:rPr lang="ru-RU" sz="3800" dirty="0" err="1" smtClean="0"/>
              <a:t>купечес</a:t>
            </a:r>
            <a:r>
              <a:rPr lang="ru-RU" sz="3800" dirty="0" smtClean="0"/>
              <a:t>- </a:t>
            </a:r>
            <a:r>
              <a:rPr lang="ru-RU" sz="3800" dirty="0" err="1" smtClean="0"/>
              <a:t>ким</a:t>
            </a:r>
            <a:r>
              <a:rPr lang="ru-RU" sz="3800" dirty="0" smtClean="0"/>
              <a:t> домам и музеям, которые посвящены торговле.</a:t>
            </a:r>
            <a:endParaRPr lang="ru-RU" sz="38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58148" y="6429396"/>
            <a:ext cx="970978" cy="256598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6" name="Picture 2" descr="http://mad-bears.do.am/_ph/39/4126917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000240"/>
            <a:ext cx="4500593" cy="3786214"/>
          </a:xfrm>
          <a:prstGeom prst="rect">
            <a:avLst/>
          </a:prstGeom>
          <a:noFill/>
        </p:spPr>
      </p:pic>
      <p:pic>
        <p:nvPicPr>
          <p:cNvPr id="1026" name="Picture 2" descr="E:\325px-Gogol_street_Kung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2868" y="2000240"/>
            <a:ext cx="4513974" cy="3743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http://www.gorodokk.ru/fotosmall.php?foto=city/Kungur_14.jpg&amp;w=origin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928802"/>
            <a:ext cx="4643470" cy="3857652"/>
          </a:xfrm>
          <a:prstGeom prst="rect">
            <a:avLst/>
          </a:prstGeom>
          <a:noFill/>
        </p:spPr>
      </p:pic>
      <p:pic>
        <p:nvPicPr>
          <p:cNvPr id="9" name="Picture 2" descr="http://www.mdtur.ru/_mod_files/ce_images/kanikli/kungu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1928802"/>
            <a:ext cx="4643470" cy="3857652"/>
          </a:xfrm>
          <a:prstGeom prst="rect">
            <a:avLst/>
          </a:prstGeom>
          <a:noFill/>
        </p:spPr>
      </p:pic>
      <p:pic>
        <p:nvPicPr>
          <p:cNvPr id="10" name="Picture 2" descr="http://www.mdtur.ru/_mod_files/ce_images/26676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1857364"/>
            <a:ext cx="4746855" cy="392909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938368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/>
              <a:t>Немного о городе</a:t>
            </a:r>
            <a:endParaRPr lang="ru-RU" b="1" i="1" dirty="0"/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5143504" y="2500306"/>
            <a:ext cx="3714776" cy="38513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Кунгур отличается богатой историей, а также считается чайной столицей России в </a:t>
            </a:r>
            <a:r>
              <a:rPr lang="en-US" sz="3200" dirty="0" smtClean="0"/>
              <a:t>XIX </a:t>
            </a:r>
            <a:r>
              <a:rPr lang="ru-RU" sz="3200" dirty="0" smtClean="0"/>
              <a:t>веке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18" name="Содержимое 17" descr="1f6e08658d8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467286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29586" y="6357958"/>
            <a:ext cx="1042416" cy="214314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8" descr="http://www.chernadm.ru/assets/images/news/2011/10/k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4714908" cy="3643338"/>
          </a:xfrm>
          <a:prstGeom prst="rect">
            <a:avLst/>
          </a:prstGeom>
          <a:noFill/>
        </p:spPr>
      </p:pic>
      <p:pic>
        <p:nvPicPr>
          <p:cNvPr id="7" name="Picture 2" descr="http://r20.imgfast.net/users/2011/12/11/04/album/pr/ioanpr10_8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85992"/>
            <a:ext cx="4714908" cy="36433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Кунгурская ледяная пещера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14942" y="2214554"/>
            <a:ext cx="3714776" cy="40689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i="1" dirty="0" smtClean="0">
                <a:latin typeface="Cambria" pitchFamily="18" charset="0"/>
              </a:rPr>
              <a:t>Это природная </a:t>
            </a:r>
            <a:r>
              <a:rPr lang="ru-RU" i="1" dirty="0" err="1" smtClean="0">
                <a:latin typeface="Cambria" pitchFamily="18" charset="0"/>
              </a:rPr>
              <a:t>досто</a:t>
            </a:r>
            <a:r>
              <a:rPr lang="ru-RU" i="1" dirty="0" smtClean="0">
                <a:latin typeface="Cambria" pitchFamily="18" charset="0"/>
              </a:rPr>
              <a:t>- примечательность известная человеку более 300 лет.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i="1" dirty="0" smtClean="0">
                <a:latin typeface="Cambria" pitchFamily="18" charset="0"/>
              </a:rPr>
              <a:t> Предположительно, еще в древние времена в ней прятались пещер- </a:t>
            </a:r>
            <a:r>
              <a:rPr lang="ru-RU" i="1" dirty="0" err="1" smtClean="0">
                <a:latin typeface="Cambria" pitchFamily="18" charset="0"/>
              </a:rPr>
              <a:t>ные</a:t>
            </a:r>
            <a:r>
              <a:rPr lang="ru-RU" i="1" dirty="0" smtClean="0">
                <a:latin typeface="Cambria" pitchFamily="18" charset="0"/>
              </a:rPr>
              <a:t> люди от непогоды.</a:t>
            </a:r>
            <a:endParaRPr lang="ru-RU" i="1" dirty="0">
              <a:latin typeface="Cambria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29586" y="6357958"/>
            <a:ext cx="1042416" cy="214314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kristal-ekb.ru/files/image/kungur%2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4572031" cy="3500461"/>
          </a:xfrm>
          <a:prstGeom prst="rect">
            <a:avLst/>
          </a:prstGeom>
          <a:noFill/>
        </p:spPr>
      </p:pic>
      <p:pic>
        <p:nvPicPr>
          <p:cNvPr id="9" name="Picture 2" descr="http://dvkozyr.narod.ru/travels/2005_ural/03_09-35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428868"/>
            <a:ext cx="4572030" cy="3500462"/>
          </a:xfrm>
          <a:prstGeom prst="rect">
            <a:avLst/>
          </a:prstGeom>
          <a:noFill/>
        </p:spPr>
      </p:pic>
      <p:pic>
        <p:nvPicPr>
          <p:cNvPr id="11" name="Picture 2" descr="http://150-gymnasium.edusite.ru/teacher/eco/images/p27_karlsbarskiepeshaery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428868"/>
            <a:ext cx="4572032" cy="3500462"/>
          </a:xfrm>
          <a:prstGeom prst="rect">
            <a:avLst/>
          </a:prstGeom>
          <a:noFill/>
        </p:spPr>
      </p:pic>
      <p:pic>
        <p:nvPicPr>
          <p:cNvPr id="1026" name="Picture 2" descr="E:\1169858rl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428868"/>
            <a:ext cx="4572032" cy="3500462"/>
          </a:xfrm>
          <a:prstGeom prst="rect">
            <a:avLst/>
          </a:prstGeom>
          <a:noFill/>
        </p:spPr>
      </p:pic>
      <p:pic>
        <p:nvPicPr>
          <p:cNvPr id="1027" name="Picture 3" descr="E:\13285012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428868"/>
            <a:ext cx="4592625" cy="3500462"/>
          </a:xfrm>
          <a:prstGeom prst="rect">
            <a:avLst/>
          </a:prstGeom>
          <a:noFill/>
        </p:spPr>
      </p:pic>
      <p:pic>
        <p:nvPicPr>
          <p:cNvPr id="1028" name="Picture 4" descr="E:\13285013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428868"/>
            <a:ext cx="4643470" cy="3518703"/>
          </a:xfrm>
          <a:prstGeom prst="rect">
            <a:avLst/>
          </a:prstGeom>
          <a:noFill/>
        </p:spPr>
      </p:pic>
      <p:pic>
        <p:nvPicPr>
          <p:cNvPr id="10" name="Picture 2" descr="http://66000065-01.ural66.ru/user_files/Image/0917fe88f9bb928f0d7c9255a96fdf0e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2428868"/>
            <a:ext cx="4643470" cy="350046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907596"/>
          </a:xfrm>
        </p:spPr>
        <p:txBody>
          <a:bodyPr/>
          <a:lstStyle/>
          <a:p>
            <a:pPr algn="r"/>
            <a:r>
              <a:rPr lang="ru-RU" b="1" i="1" dirty="0" smtClean="0"/>
              <a:t>Небесная ярмарка 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14942" y="1920085"/>
            <a:ext cx="3571900" cy="4223559"/>
          </a:xfrm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ru-RU" sz="2400" dirty="0" smtClean="0"/>
              <a:t>	Это фестиваль воздухоплавания, </a:t>
            </a:r>
            <a:r>
              <a:rPr lang="ru-RU" sz="2400" dirty="0" err="1" smtClean="0"/>
              <a:t>кото</a:t>
            </a:r>
            <a:r>
              <a:rPr lang="ru-RU" sz="2400" dirty="0" smtClean="0"/>
              <a:t>- </a:t>
            </a:r>
            <a:r>
              <a:rPr lang="ru-RU" sz="2400" dirty="0" err="1" smtClean="0"/>
              <a:t>рый</a:t>
            </a:r>
            <a:r>
              <a:rPr lang="ru-RU" sz="2400" dirty="0" smtClean="0"/>
              <a:t> проводится в Кунгуре  с </a:t>
            </a:r>
            <a:r>
              <a:rPr lang="ru-RU" sz="2400" dirty="0" smtClean="0">
                <a:latin typeface="Cambria" pitchFamily="18" charset="0"/>
              </a:rPr>
              <a:t>2002 </a:t>
            </a:r>
            <a:r>
              <a:rPr lang="ru-RU" sz="2400" dirty="0" smtClean="0"/>
              <a:t>года.</a:t>
            </a:r>
          </a:p>
          <a:p>
            <a:pPr marL="0" algn="just">
              <a:buNone/>
            </a:pPr>
            <a:r>
              <a:rPr lang="ru-RU" sz="2400" dirty="0" smtClean="0"/>
              <a:t> Ежегодно растет коли- </a:t>
            </a:r>
            <a:r>
              <a:rPr lang="ru-RU" sz="2400" dirty="0" err="1" smtClean="0"/>
              <a:t>чество</a:t>
            </a:r>
            <a:r>
              <a:rPr lang="ru-RU" sz="2400" dirty="0" smtClean="0"/>
              <a:t> участников и расширяется география гостей. Мы предлагаем устраивать подобные фестивали в нашем городе.</a:t>
            </a:r>
          </a:p>
        </p:txBody>
      </p:sp>
      <p:pic>
        <p:nvPicPr>
          <p:cNvPr id="1027" name="Picture 3" descr="E:\gallery_promo2581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4433668" cy="3168352"/>
          </a:xfrm>
          <a:prstGeom prst="rect">
            <a:avLst/>
          </a:prstGeom>
          <a:noFill/>
        </p:spPr>
      </p:pic>
      <p:pic>
        <p:nvPicPr>
          <p:cNvPr id="1028" name="Picture 4" descr="E:\festival-vozdushnyh-sharov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2204865"/>
            <a:ext cx="4462215" cy="3168351"/>
          </a:xfrm>
          <a:prstGeom prst="rect">
            <a:avLst/>
          </a:prstGeom>
          <a:noFill/>
        </p:spPr>
      </p:pic>
      <p:pic>
        <p:nvPicPr>
          <p:cNvPr id="1026" name="Picture 2" descr="E:\nebesnaya_yarmarka_2011_an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04864"/>
            <a:ext cx="4462216" cy="3152962"/>
          </a:xfrm>
          <a:prstGeom prst="rect">
            <a:avLst/>
          </a:prstGeom>
          <a:noFill/>
        </p:spPr>
      </p:pic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7929586" y="6357958"/>
            <a:ext cx="928694" cy="285752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715140" y="6357958"/>
            <a:ext cx="1071570" cy="285752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Видео</a:t>
            </a:r>
            <a:endParaRPr lang="ru-RU" dirty="0"/>
          </a:p>
        </p:txBody>
      </p:sp>
      <p:pic>
        <p:nvPicPr>
          <p:cNvPr id="10" name="Picture 2" descr="http://img1.liveinternet.ru/images/attach/c/4/82/280/82280307_large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3205" y="2143116"/>
            <a:ext cx="4496005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/>
              <a:t>Событийный туризм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72066" y="2071678"/>
            <a:ext cx="3429024" cy="443484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    Во Владимире проходят </a:t>
            </a:r>
            <a:r>
              <a:rPr lang="ru-RU" dirty="0" err="1" smtClean="0"/>
              <a:t>разно-образные</a:t>
            </a:r>
            <a:r>
              <a:rPr lang="ru-RU" dirty="0" smtClean="0"/>
              <a:t> </a:t>
            </a:r>
            <a:r>
              <a:rPr lang="ru-RU" dirty="0" err="1" smtClean="0"/>
              <a:t>темати</a:t>
            </a:r>
            <a:r>
              <a:rPr lang="ru-RU" dirty="0" smtClean="0"/>
              <a:t>- </a:t>
            </a:r>
            <a:r>
              <a:rPr lang="ru-RU" dirty="0" err="1" smtClean="0"/>
              <a:t>ческие</a:t>
            </a:r>
            <a:r>
              <a:rPr lang="ru-RU" dirty="0" smtClean="0"/>
              <a:t> фестивали и ярмарки, которые составляют </a:t>
            </a:r>
            <a:r>
              <a:rPr lang="ru-RU" dirty="0" err="1" smtClean="0"/>
              <a:t>перспек-тивную</a:t>
            </a:r>
            <a:r>
              <a:rPr lang="ru-RU" dirty="0" smtClean="0"/>
              <a:t> структуру туризма. Мы считаем, что было бы неплохо, если в Кунгуре активнее развивался этот вид туризма.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29586" y="6357958"/>
            <a:ext cx="1042416" cy="214314"/>
          </a:xfrm>
          <a:prstGeom prst="actionButtonForwardNex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g.travel.ru/images2/2008/06/object12397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85786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Потешные бои</a:t>
            </a:r>
            <a:endParaRPr lang="ru-RU" dirty="0"/>
          </a:p>
        </p:txBody>
      </p:sp>
      <p:pic>
        <p:nvPicPr>
          <p:cNvPr id="8" name="Picture 2" descr="http://www.tyr74.ru/images/upload/image/vladim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85786" y="2500306"/>
            <a:ext cx="174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Потешные бои</a:t>
            </a:r>
            <a:endParaRPr lang="ru-RU" dirty="0"/>
          </a:p>
        </p:txBody>
      </p:sp>
      <p:pic>
        <p:nvPicPr>
          <p:cNvPr id="14" name="Picture 2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357290" y="5143512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Виват весне</a:t>
            </a:r>
            <a:endParaRPr lang="ru-RU" dirty="0"/>
          </a:p>
        </p:txBody>
      </p:sp>
      <p:pic>
        <p:nvPicPr>
          <p:cNvPr id="16" name="Picture 2" descr="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357430"/>
            <a:ext cx="4500594" cy="314327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071538" y="2571744"/>
            <a:ext cx="142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Виват весне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Picture 2" descr="http://yznavaika.com/wp-content/uploads/2012/03/maslenitca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214546" y="5072074"/>
            <a:ext cx="1368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Масленица</a:t>
            </a:r>
            <a:endParaRPr lang="ru-RU" dirty="0"/>
          </a:p>
        </p:txBody>
      </p:sp>
      <p:pic>
        <p:nvPicPr>
          <p:cNvPr id="1027" name="Picture 3" descr="E: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071538" y="2500306"/>
            <a:ext cx="1368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Масленица</a:t>
            </a:r>
            <a:endParaRPr lang="ru-RU" dirty="0"/>
          </a:p>
        </p:txBody>
      </p:sp>
      <p:pic>
        <p:nvPicPr>
          <p:cNvPr id="20" name="Picture 2" descr=" 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2357430"/>
            <a:ext cx="4500594" cy="314327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071670" y="2428868"/>
            <a:ext cx="294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Праздник ИВАН КУПАЛА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  <p:bldP spid="18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866360"/>
          </a:xfrm>
        </p:spPr>
        <p:txBody>
          <a:bodyPr>
            <a:noAutofit/>
          </a:bodyPr>
          <a:lstStyle/>
          <a:p>
            <a:pPr algn="r"/>
            <a:r>
              <a:rPr lang="ru-RU" sz="3600" b="1" i="1" dirty="0" smtClean="0"/>
              <a:t>Необыкновенные памятники Кунгура</a:t>
            </a:r>
            <a:endParaRPr lang="ru-RU" sz="3600" b="1" i="1" dirty="0"/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6858016" y="6072206"/>
            <a:ext cx="1828234" cy="428628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  <p:pic>
        <p:nvPicPr>
          <p:cNvPr id="1026" name="Picture 2" descr="E:\180px-Никита_-_Летун_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3024336" cy="4301277"/>
          </a:xfrm>
          <a:prstGeom prst="rect">
            <a:avLst/>
          </a:prstGeom>
          <a:noFill/>
        </p:spPr>
      </p:pic>
      <p:pic>
        <p:nvPicPr>
          <p:cNvPr id="1027" name="Picture 3" descr="E:\51109_64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204864"/>
            <a:ext cx="5033569" cy="32403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5786" y="2143116"/>
            <a:ext cx="1665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Никита Летун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48" y="2357430"/>
            <a:ext cx="1316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Пуп Земли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Picture 2" descr="http://s58.radikal.ru/i159/1005/57/e638ce3e70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214554"/>
            <a:ext cx="5072098" cy="33320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857884" y="5000636"/>
            <a:ext cx="2681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Пермяк «Соленые уши»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9" name="Picture 5" descr="E:\i20120718110257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928802"/>
            <a:ext cx="3063284" cy="432048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28662" y="5072074"/>
            <a:ext cx="1918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Солнечные часы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" name="Picture 2" descr="http://copypast.ru/uploads/posts/thumbs/1298952891_kungurbig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928802"/>
            <a:ext cx="3071834" cy="4357718"/>
          </a:xfrm>
          <a:prstGeom prst="rect">
            <a:avLst/>
          </a:prstGeom>
          <a:noFill/>
        </p:spPr>
      </p:pic>
      <p:pic>
        <p:nvPicPr>
          <p:cNvPr id="1028" name="Picture 4" descr="E:\90401482_large_3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2214554"/>
            <a:ext cx="5072098" cy="335758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572000" y="2428868"/>
            <a:ext cx="1405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Роза ветров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34" y="192880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Памятник первопроходцам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</TotalTime>
  <Words>118</Words>
  <Application>Microsoft Office PowerPoint</Application>
  <PresentationFormat>Экран (4:3)</PresentationFormat>
  <Paragraphs>40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Прогулка по Кунгуру  Город, в котором я побывал</vt:lpstr>
      <vt:lpstr>Немного о городе</vt:lpstr>
      <vt:lpstr>Немного о городе</vt:lpstr>
      <vt:lpstr>Кунгурская ледяная пещера</vt:lpstr>
      <vt:lpstr>Небесная ярмарка </vt:lpstr>
      <vt:lpstr>Событийный туризм</vt:lpstr>
      <vt:lpstr>Необыкновенные памятники Кунгура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город Кунгур</dc:title>
  <dc:creator>Владислава</dc:creator>
  <cp:lastModifiedBy>User</cp:lastModifiedBy>
  <cp:revision>75</cp:revision>
  <dcterms:created xsi:type="dcterms:W3CDTF">2013-03-03T15:55:22Z</dcterms:created>
  <dcterms:modified xsi:type="dcterms:W3CDTF">2013-11-28T11:53:31Z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1163759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