
<file path=[Content_Types].xml><?xml version="1.0" encoding="utf-8"?>
<Types xmlns="http://schemas.openxmlformats.org/package/2006/content-types"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B4794F2-836F-4489-8BC6-B3BDF9B9D3BB}" type="datetimeFigureOut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363AA6E-8F1E-4863-B398-77AB7E830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611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F88FB-3861-44A9-9BB5-BB402D4CED84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C10A-6AE8-48C7-8269-1B267B101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06750-55F6-46AC-B55C-4941585236AA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FB16-4351-415F-8DD8-F8A608459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D1580-DFDE-4F56-8CF1-57BBAC2D7E4B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BF82-2D3D-44BA-ACB9-0E96EFEE4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4E5DC-5974-4122-9781-886622431D05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1F83D-A3EC-468B-BB07-FB3183C7F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9076E-55A6-4E27-979B-F395B7D321D5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2BB55-507F-4157-B6F8-FA41CF456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164CC-3D9E-4C74-B036-F01116F4E9EA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89B4-01D8-4181-B3A3-610BB5EEE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75E2-682E-4B63-BF4B-CAF4413AC63A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A894-E133-4186-9786-BE38E8002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93C4-B56B-40A6-A27F-FC34A0E066AA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AD3C2-3B69-46AD-9F60-7587E3294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367DC-190D-4B32-9EE4-C01565F1959B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97839-2BEF-4C89-A73D-E84820229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B01EE-70D6-48E1-AFB2-DB5F3D238442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6B63-53FB-4FB0-9A53-6B8C8A4FA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2DAC1-FCBB-4056-B578-53A59BC84C3D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966ED-94BB-4FAB-8D47-BE5717703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6EC9D2-24F8-463A-848D-BA07253D9580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C361A-F4A2-4BA5-8734-B933DB537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85938" y="2571744"/>
            <a:ext cx="5715000" cy="1928819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Проект </a:t>
            </a:r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</a:rPr>
              <a:t>«Северо-Екатерининский канал»</a:t>
            </a:r>
          </a:p>
        </p:txBody>
      </p:sp>
      <p:pic>
        <p:nvPicPr>
          <p:cNvPr id="2051" name="Picture 2" descr="H:\Documents and Settings\Aida\Рабочий стол\LT_Albhabets_co_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81200" y="2890838"/>
            <a:ext cx="1628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85720" y="142852"/>
            <a:ext cx="8643998" cy="6500858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Picture 2" descr="H:\Documents and Settings\Aida\Рабочий стол\ПРО создание презнетаций шаблонов... и всё!\МОИ шаблоны ЭКСПЕРИМЕНТы\c6083dc3afa8a7a217aa7cd89793e60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357298"/>
            <a:ext cx="2024077" cy="1071570"/>
          </a:xfrm>
          <a:prstGeom prst="ellipse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6642556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85786" y="571480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Сегодня этот водный объект уже теряет и очертания канала.  Тем не менее шанс сделать это место привлекательным для туристов еще остается.</a:t>
            </a:r>
            <a:endParaRPr lang="ru-RU" sz="2000" dirty="0"/>
          </a:p>
        </p:txBody>
      </p:sp>
      <p:pic>
        <p:nvPicPr>
          <p:cNvPr id="15" name="Рисунок 14" descr="she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643050"/>
            <a:ext cx="3714776" cy="4214842"/>
          </a:xfrm>
          <a:prstGeom prst="rect">
            <a:avLst/>
          </a:prstGeom>
        </p:spPr>
      </p:pic>
      <p:pic>
        <p:nvPicPr>
          <p:cNvPr id="16" name="Рисунок 15" descr="thumb_9728_atlas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785926"/>
            <a:ext cx="3643337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.Северо-Екатерининский канал (ориг.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571480"/>
            <a:ext cx="7501494" cy="5626121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cueyseduah tpslcjbdjdsfunyy ffugewajvt_2103794188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357166"/>
            <a:ext cx="6527278" cy="557216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Изображение 6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7" y="500042"/>
            <a:ext cx="7358114" cy="5518586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Изображение 6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4568" y="423430"/>
            <a:ext cx="7603645" cy="570273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0132a37208050324b0dab58cb4bfc911cf74fe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508280"/>
            <a:ext cx="8290586" cy="5849678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14480" y="3786190"/>
            <a:ext cx="67151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Работа оформлена ученицей 8 «Б» класса                  МОУ «СОШ № 83» Новожиловой Зинаидой.</a:t>
            </a:r>
          </a:p>
          <a:p>
            <a:r>
              <a:rPr lang="ru-RU" sz="2000" dirty="0" smtClean="0"/>
              <a:t>Руководитель – учитель географии МОУ «СОШ № 83» Афанасьева Татьяна Павловна</a:t>
            </a:r>
          </a:p>
          <a:p>
            <a:endParaRPr lang="ru-RU" sz="2000" dirty="0" smtClean="0"/>
          </a:p>
          <a:p>
            <a:pPr algn="ctr"/>
            <a:r>
              <a:rPr lang="ru-RU" sz="2000" dirty="0" smtClean="0"/>
              <a:t>  Город Печора Республика Коми  </a:t>
            </a:r>
          </a:p>
          <a:p>
            <a:pPr algn="ctr"/>
            <a:r>
              <a:rPr lang="ru-RU" sz="2000" dirty="0" smtClean="0"/>
              <a:t> январь 2013 года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785794"/>
            <a:ext cx="37147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Андрей\Local Settings\Temporary Internet Files\Content.IE5\ALWV4RSH\MC90041349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928670"/>
            <a:ext cx="1848753" cy="2398951"/>
          </a:xfrm>
          <a:prstGeom prst="rect">
            <a:avLst/>
          </a:prstGeom>
          <a:noFill/>
        </p:spPr>
      </p:pic>
      <p:pic>
        <p:nvPicPr>
          <p:cNvPr id="22" name="Рисунок 21" descr="get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785794"/>
            <a:ext cx="1935957" cy="2581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00100" y="857232"/>
            <a:ext cx="1928826" cy="507831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/>
              <a:t>Историческая справка.</a:t>
            </a:r>
            <a:endParaRPr dirty="0" lang="ru-RU" smtClean="0"/>
          </a:p>
          <a:p>
            <a:r>
              <a:rPr dirty="0" lang="ru-RU" smtClean="0"/>
              <a:t> </a:t>
            </a:r>
          </a:p>
          <a:p>
            <a:r>
              <a:rPr b="1" dirty="0" lang="ru-RU" smtClean="0"/>
              <a:t>Северо-Екатерининский канал,        1786-1788; 1803-1812; 1818-1822 гг.</a:t>
            </a:r>
          </a:p>
          <a:p>
            <a:r>
              <a:rPr b="1" dirty="0" err="1" lang="ru-RU" smtClean="0"/>
              <a:t>Усть-Куломский</a:t>
            </a:r>
            <a:r>
              <a:rPr b="1" dirty="0" lang="ru-RU" smtClean="0"/>
              <a:t> район Республики Коми - Чердынский район Пермского края</a:t>
            </a:r>
            <a:endParaRPr b="1" dirty="0" lang="ru-RU"/>
          </a:p>
        </p:txBody>
      </p:sp>
      <p:pic>
        <p:nvPicPr>
          <p:cNvPr descr="sek3.jpg"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4" r="46"/>
          <a:stretch>
            <a:fillRect/>
          </a:stretch>
        </p:blipFill>
        <p:spPr>
          <a:xfrm>
            <a:off x="2857488" y="785794"/>
            <a:ext cx="5572164" cy="4776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2024204-B8B9-4BBA-AA6E-7FAFA9DF238B}" type="datetime1">
              <a:rPr lang="ru-RU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FA1D4-FCEE-4E4A-B4BA-20CBF5ED328D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6642556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http://aida.ucoz.ru</a:t>
            </a:r>
            <a:endParaRPr lang="ru-RU" sz="8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71481"/>
            <a:ext cx="392909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Хроника строительства </a:t>
            </a:r>
          </a:p>
          <a:p>
            <a:r>
              <a:rPr lang="ru-RU" b="1" dirty="0" smtClean="0"/>
              <a:t>1771 г. - </a:t>
            </a:r>
            <a:r>
              <a:rPr lang="ru-RU" dirty="0" smtClean="0"/>
              <a:t>Создана комиссия для исследования возможностей строительства канала между бассейнами Северной  Двины и Камы .</a:t>
            </a:r>
          </a:p>
          <a:p>
            <a:endParaRPr lang="ru-RU" b="1" dirty="0" smtClean="0"/>
          </a:p>
          <a:p>
            <a:r>
              <a:rPr lang="ru-RU" b="1" dirty="0" smtClean="0"/>
              <a:t>1785</a:t>
            </a:r>
            <a:r>
              <a:rPr lang="ru-RU" dirty="0" smtClean="0"/>
              <a:t> г. - составлен проект строительства канала между рекой Северная </a:t>
            </a:r>
            <a:r>
              <a:rPr lang="ru-RU" dirty="0" err="1" smtClean="0"/>
              <a:t>Кельтма</a:t>
            </a:r>
            <a:r>
              <a:rPr lang="ru-RU" dirty="0" smtClean="0"/>
              <a:t> (приток </a:t>
            </a:r>
            <a:r>
              <a:rPr lang="ru-RU" dirty="0" err="1" smtClean="0"/>
              <a:t>Вычегды</a:t>
            </a:r>
            <a:r>
              <a:rPr lang="ru-RU" dirty="0" smtClean="0"/>
              <a:t>) и рекой </a:t>
            </a:r>
            <a:r>
              <a:rPr lang="ru-RU" dirty="0" err="1" smtClean="0"/>
              <a:t>Дзюрид-зем</a:t>
            </a:r>
            <a:r>
              <a:rPr lang="ru-RU" dirty="0" smtClean="0"/>
              <a:t> (приток Южной </a:t>
            </a:r>
            <a:r>
              <a:rPr lang="ru-RU" dirty="0" err="1" smtClean="0"/>
              <a:t>Кельтмы</a:t>
            </a:r>
            <a:r>
              <a:rPr lang="ru-RU" dirty="0" smtClean="0"/>
              <a:t>, впадающей в Каму). </a:t>
            </a:r>
          </a:p>
          <a:p>
            <a:endParaRPr lang="ru-RU" b="1" dirty="0" smtClean="0"/>
          </a:p>
          <a:p>
            <a:r>
              <a:rPr lang="ru-RU" b="1" dirty="0" smtClean="0"/>
              <a:t>1786 г.</a:t>
            </a:r>
            <a:r>
              <a:rPr lang="ru-RU" dirty="0" smtClean="0"/>
              <a:t> — Началось строительство Северо-Екатерининского канала.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_157581276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721" y="857232"/>
            <a:ext cx="359020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2976" y="857232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1788 г.</a:t>
            </a:r>
            <a:r>
              <a:rPr lang="ru-RU" dirty="0" smtClean="0"/>
              <a:t> — В связи с войнами России с Турцией и Швецией было прервано строительство (возобновлено </a:t>
            </a:r>
            <a:r>
              <a:rPr lang="ru-RU" dirty="0" err="1" smtClean="0"/>
              <a:t>стро-во</a:t>
            </a:r>
            <a:r>
              <a:rPr lang="ru-RU" dirty="0" smtClean="0"/>
              <a:t> в </a:t>
            </a:r>
            <a:r>
              <a:rPr lang="ru-RU" b="1" dirty="0" smtClean="0"/>
              <a:t>1803</a:t>
            </a:r>
            <a:r>
              <a:rPr lang="ru-RU" dirty="0" smtClean="0"/>
              <a:t> по указу Александра I). </a:t>
            </a:r>
            <a:br>
              <a:rPr lang="ru-RU" dirty="0" smtClean="0"/>
            </a:br>
            <a:r>
              <a:rPr lang="ru-RU" b="1" dirty="0" smtClean="0"/>
              <a:t>1806 г.</a:t>
            </a:r>
            <a:r>
              <a:rPr lang="ru-RU" dirty="0" smtClean="0"/>
              <a:t> — Надзор за строительством был поручен  талантливому инженеру, пермскому и вятскому                                                       генерал-губернатору </a:t>
            </a:r>
            <a:r>
              <a:rPr lang="ru-RU" dirty="0" err="1" smtClean="0"/>
              <a:t>Модераху</a:t>
            </a:r>
            <a:r>
              <a:rPr lang="ru-RU" dirty="0" smtClean="0"/>
              <a:t>,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граф Сухтел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143116"/>
            <a:ext cx="2643186" cy="3039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1142976" y="2571744"/>
            <a:ext cx="3857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1812 г.</a:t>
            </a:r>
            <a:r>
              <a:rPr lang="ru-RU" dirty="0" smtClean="0"/>
              <a:t> — Окончена выемка земли на строительстве канала, но его дальнейшее обустройство было приостановлено из-за войны с Наполеоном.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4143380"/>
            <a:ext cx="3929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</a:t>
            </a:r>
            <a:r>
              <a:rPr lang="ru-RU" b="1" dirty="0" smtClean="0"/>
              <a:t>1818</a:t>
            </a:r>
            <a:r>
              <a:rPr lang="ru-RU" dirty="0" smtClean="0"/>
              <a:t> г. - приступили к работам и </a:t>
            </a:r>
          </a:p>
          <a:p>
            <a:r>
              <a:rPr lang="ru-RU" sz="2400" dirty="0" smtClean="0"/>
              <a:t>в </a:t>
            </a:r>
            <a:r>
              <a:rPr lang="ru-RU" sz="2400" b="1" dirty="0" smtClean="0"/>
              <a:t>1822</a:t>
            </a:r>
            <a:r>
              <a:rPr lang="ru-RU" sz="2400" dirty="0" smtClean="0"/>
              <a:t> сооружение канала было полностью закончено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6446" y="521495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1747 - 1819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4348" y="714356"/>
            <a:ext cx="4214842" cy="240065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/>
              <a:t>Сооружения на канале:</a:t>
            </a:r>
            <a:r>
              <a:rPr dirty="0" lang="ru-RU" smtClean="0" sz="2400"/>
              <a:t> </a:t>
            </a:r>
          </a:p>
          <a:p>
            <a:pPr lvl="0"/>
            <a:r>
              <a:rPr dirty="0" lang="ru-RU" smtClean="0"/>
              <a:t>3 однокамерных деревянных шлюза, длина каждого из них – 15м, ширина – 6,9м. Шлюзы держали напор воды длиной 4560м </a:t>
            </a:r>
          </a:p>
          <a:p>
            <a:pPr lvl="0"/>
            <a:r>
              <a:rPr dirty="0" lang="ru-RU" smtClean="0"/>
              <a:t>1 водоспуск </a:t>
            </a:r>
          </a:p>
          <a:p>
            <a:pPr lvl="0"/>
            <a:endParaRPr dirty="0" lang="ru-RU" smtClean="0"/>
          </a:p>
          <a:p>
            <a:pPr lvl="0"/>
            <a:endParaRPr dirty="0" lang="ru-RU"/>
          </a:p>
        </p:txBody>
      </p:sp>
      <p:pic>
        <p:nvPicPr>
          <p:cNvPr descr="Копия (6) 30132a37208050324b0dab58cb4bfc911cf74fe4.jpeg"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3" y="3268239"/>
            <a:ext cx="7446916" cy="2875405"/>
          </a:xfrm>
          <a:prstGeom prst="rect">
            <a:avLst/>
          </a:prstGeom>
        </p:spPr>
      </p:pic>
      <p:pic>
        <p:nvPicPr>
          <p:cNvPr descr="Копия (5) 30132a37208050324b0dab58cb4bfc911cf74fe4.jpeg" id="9" name="Рисунок 8"/>
          <p:cNvPicPr>
            <a:picLocks noChangeAspect="1"/>
          </p:cNvPicPr>
          <p:nvPr/>
        </p:nvPicPr>
        <p:blipFill>
          <a:blip r:embed="rId3"/>
          <a:srcRect r="85"/>
          <a:stretch>
            <a:fillRect/>
          </a:stretch>
        </p:blipFill>
        <p:spPr>
          <a:xfrm>
            <a:off x="5572132" y="500042"/>
            <a:ext cx="2786082" cy="265649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42976" y="2571744"/>
            <a:ext cx="3643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800"/>
              <a:t>Длина канала 18 км</a:t>
            </a:r>
            <a:endParaRPr dirty="0" lang="ru-RU" sz="2800"/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опия (2) 30132a37208050324b0dab58cb4bfc911cf74fe4.jpe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2643182"/>
            <a:ext cx="7170967" cy="3416540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714356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Строили канал в основном коми крестьяне. Земляные работы проводились практически вручную. По берегам канала с помощью чугунной «бабки» устанавливали плотины. При помощи блочной системы ее поднимали, затем опускали, чтобы забивать сваи. Шлюзы покрывали деревянными досками из дуба.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8662" y="857232"/>
            <a:ext cx="40719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1831 г.</a:t>
            </a:r>
            <a:r>
              <a:rPr lang="ru-RU" dirty="0" smtClean="0"/>
              <a:t> —по каналу прошло </a:t>
            </a:r>
            <a:r>
              <a:rPr lang="ru-RU" b="1" dirty="0" smtClean="0"/>
              <a:t>6</a:t>
            </a:r>
            <a:r>
              <a:rPr lang="ru-RU" dirty="0" smtClean="0"/>
              <a:t> судов, в </a:t>
            </a:r>
            <a:r>
              <a:rPr lang="ru-RU" b="1" dirty="0" smtClean="0"/>
              <a:t>1832</a:t>
            </a:r>
            <a:r>
              <a:rPr lang="ru-RU" dirty="0" smtClean="0"/>
              <a:t> — </a:t>
            </a:r>
            <a:r>
              <a:rPr lang="ru-RU" b="1" dirty="0" smtClean="0"/>
              <a:t>17</a:t>
            </a:r>
            <a:r>
              <a:rPr lang="ru-RU" dirty="0" smtClean="0"/>
              <a:t> и в </a:t>
            </a:r>
            <a:r>
              <a:rPr lang="ru-RU" b="1" dirty="0" smtClean="0"/>
              <a:t>1833</a:t>
            </a:r>
            <a:r>
              <a:rPr lang="ru-RU" dirty="0" smtClean="0"/>
              <a:t>— </a:t>
            </a:r>
            <a:r>
              <a:rPr lang="ru-RU" b="1" dirty="0" smtClean="0"/>
              <a:t>16</a:t>
            </a:r>
            <a:r>
              <a:rPr lang="ru-RU" dirty="0" smtClean="0"/>
              <a:t> судов с грузом общей стоимостью 27 тыс. руб. Всего до </a:t>
            </a:r>
            <a:r>
              <a:rPr lang="ru-RU" b="1" dirty="0" smtClean="0"/>
              <a:t>1847 </a:t>
            </a:r>
            <a:r>
              <a:rPr lang="ru-RU" dirty="0" smtClean="0"/>
              <a:t>по каналу прошло около 60 больших лодок грузоподъемностью до 300 пудов.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Из-за незначительного судоходства в </a:t>
            </a:r>
            <a:r>
              <a:rPr lang="ru-RU" b="1" dirty="0" smtClean="0"/>
              <a:t>1833</a:t>
            </a:r>
            <a:r>
              <a:rPr lang="ru-RU" dirty="0" smtClean="0"/>
              <a:t> канал исключен из числа государственных судоходных путей.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3857628"/>
            <a:ext cx="72866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1836 г.</a:t>
            </a:r>
            <a:r>
              <a:rPr lang="ru-RU" dirty="0" smtClean="0"/>
              <a:t> — Северо-Екатерининский канал </a:t>
            </a:r>
            <a:r>
              <a:rPr lang="ru-RU" dirty="0" err="1" smtClean="0"/>
              <a:t>канал</a:t>
            </a:r>
            <a:r>
              <a:rPr lang="ru-RU" dirty="0" smtClean="0"/>
              <a:t> передали в местное подчинение и никаких средств на его ремонт и содержание правительство не отпускало. Такое решение предопределило судьбу канала. </a:t>
            </a:r>
            <a:br>
              <a:rPr lang="ru-RU" dirty="0" smtClean="0"/>
            </a:br>
            <a:r>
              <a:rPr lang="ru-RU" b="1" dirty="0" smtClean="0"/>
              <a:t>1847 г.</a:t>
            </a:r>
            <a:r>
              <a:rPr lang="ru-RU" dirty="0" smtClean="0"/>
              <a:t> — Канал был закрыт "за ненадобностью". В дальнейшем его частично использовали местные жители, проходя на лодках с Камы на </a:t>
            </a:r>
            <a:r>
              <a:rPr lang="ru-RU" dirty="0" err="1" smtClean="0"/>
              <a:t>Вычегду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9" name="Рисунок 8" descr="Копия 30132a37208050324b0dab58cb4bfc911cf74fe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725" y="642918"/>
            <a:ext cx="3458418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857232"/>
            <a:ext cx="28575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</a:t>
            </a:r>
            <a:r>
              <a:rPr lang="ru-RU" b="1" dirty="0" smtClean="0"/>
              <a:t>1915-16</a:t>
            </a:r>
            <a:r>
              <a:rPr lang="ru-RU" dirty="0" smtClean="0"/>
              <a:t> предприняты безрезультатные попытки </a:t>
            </a:r>
            <a:r>
              <a:rPr lang="ru-RU" dirty="0" err="1" smtClean="0"/>
              <a:t>востановления</a:t>
            </a:r>
            <a:r>
              <a:rPr lang="ru-RU" dirty="0" smtClean="0"/>
              <a:t> канала. </a:t>
            </a:r>
            <a:br>
              <a:rPr lang="ru-RU" dirty="0" smtClean="0"/>
            </a:br>
            <a:r>
              <a:rPr lang="ru-RU" b="1" dirty="0" smtClean="0"/>
              <a:t>1916 г.</a:t>
            </a:r>
            <a:r>
              <a:rPr lang="ru-RU" dirty="0" smtClean="0"/>
              <a:t> — 500 пленных австрийцев направлены на расчистку Северо-Екатерининского канала. </a:t>
            </a:r>
            <a:br>
              <a:rPr lang="ru-RU" dirty="0" smtClean="0"/>
            </a:br>
            <a:r>
              <a:rPr lang="ru-RU" dirty="0" smtClean="0"/>
              <a:t>Работы приостановлены осенью </a:t>
            </a:r>
            <a:r>
              <a:rPr lang="ru-RU" b="1" dirty="0" smtClean="0"/>
              <a:t>1919 г.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Нынче проплыть (на моторной лодке) по каналу возможно только при большой воде весной </a:t>
            </a:r>
            <a:r>
              <a:rPr lang="ru-RU" b="1" dirty="0" smtClean="0"/>
              <a:t>в разлив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_158308892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857232"/>
            <a:ext cx="4300550" cy="400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A4E5DC-5974-4122-9781-886622431D05}" type="datetime1">
              <a:rPr lang="ru-RU" smtClean="0"/>
              <a:pPr>
                <a:defRPr/>
              </a:pPr>
              <a:t>18.06.2015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1F83D-A3EC-468B-BB07-FB3183C7F47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2000240"/>
            <a:ext cx="264320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Памятник гидротехнического искусства, </a:t>
            </a:r>
            <a:r>
              <a:rPr lang="ru-RU" dirty="0" smtClean="0"/>
              <a:t>представляющий смелое для конца ХVIII - начала ХIХ вв. в инженерно-техническом плане решение, воплощенное в реальность колоссальным трудом тысяч людей.</a:t>
            </a:r>
            <a:endParaRPr lang="ru-RU" dirty="0"/>
          </a:p>
        </p:txBody>
      </p:sp>
      <p:pic>
        <p:nvPicPr>
          <p:cNvPr id="7" name="Рисунок 6" descr="pu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785794"/>
            <a:ext cx="4873660" cy="4929204"/>
          </a:xfrm>
          <a:prstGeom prst="rect">
            <a:avLst/>
          </a:prstGeom>
        </p:spPr>
      </p:pic>
      <p:pic>
        <p:nvPicPr>
          <p:cNvPr id="8" name="Рисунок 7" descr="kanal_logo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586" y="500042"/>
            <a:ext cx="2187424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264</TotalTime>
  <Words>416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литература 2</vt:lpstr>
      <vt:lpstr>Проект  «Северо-Екатерининский канал»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4-3</dc:title>
  <dc:creator>Aida_Alex</dc:creator>
  <dc:description>http://aida.ucoz.ru</dc:description>
  <cp:lastModifiedBy>asus</cp:lastModifiedBy>
  <cp:revision>32</cp:revision>
  <dcterms:created xsi:type="dcterms:W3CDTF">2010-01-03T13:51:10Z</dcterms:created>
  <dcterms:modified xsi:type="dcterms:W3CDTF">2015-06-17T22:10:42Z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1108597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