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5" r:id="rId12"/>
    <p:sldId id="267" r:id="rId13"/>
    <p:sldId id="268" r:id="rId14"/>
    <p:sldId id="270" r:id="rId15"/>
    <p:sldId id="269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711-D9F7-4FF8-A6B4-D6AD2084F45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52E2-663C-4803-9C2A-5B7CDF91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711-D9F7-4FF8-A6B4-D6AD2084F45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52E2-663C-4803-9C2A-5B7CDF91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711-D9F7-4FF8-A6B4-D6AD2084F45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52E2-663C-4803-9C2A-5B7CDF91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711-D9F7-4FF8-A6B4-D6AD2084F45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52E2-663C-4803-9C2A-5B7CDF91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711-D9F7-4FF8-A6B4-D6AD2084F45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52E2-663C-4803-9C2A-5B7CDF91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711-D9F7-4FF8-A6B4-D6AD2084F45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52E2-663C-4803-9C2A-5B7CDF91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711-D9F7-4FF8-A6B4-D6AD2084F45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52E2-663C-4803-9C2A-5B7CDF91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711-D9F7-4FF8-A6B4-D6AD2084F45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52E2-663C-4803-9C2A-5B7CDF91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711-D9F7-4FF8-A6B4-D6AD2084F45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52E2-663C-4803-9C2A-5B7CDF91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711-D9F7-4FF8-A6B4-D6AD2084F45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52E2-663C-4803-9C2A-5B7CDF915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711-D9F7-4FF8-A6B4-D6AD2084F45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E0052E2-663C-4803-9C2A-5B7CDF915A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264711-D9F7-4FF8-A6B4-D6AD2084F45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0052E2-663C-4803-9C2A-5B7CDF915AD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Природные зоны    Северной Америки.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572140"/>
            <a:ext cx="8358246" cy="966782"/>
          </a:xfrm>
        </p:spPr>
        <p:txBody>
          <a:bodyPr/>
          <a:lstStyle/>
          <a:p>
            <a:pPr algn="l"/>
            <a:r>
              <a:rPr lang="ru-RU" dirty="0" smtClean="0"/>
              <a:t>Учитель географии МОУ ВСОШ №2 г. Твери</a:t>
            </a:r>
          </a:p>
          <a:p>
            <a:pPr algn="l"/>
            <a:r>
              <a:rPr lang="ru-RU" dirty="0" smtClean="0"/>
              <a:t>Берзина Н.В.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Природные зоны Северной Америки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Вопросы к учащимся:</a:t>
            </a:r>
          </a:p>
          <a:p>
            <a:endParaRPr lang="ru-RU" dirty="0" smtClean="0"/>
          </a:p>
          <a:p>
            <a:r>
              <a:rPr lang="ru-RU" dirty="0" smtClean="0"/>
              <a:t>Какие природные зоны есть на материке? Назовите их, пользуясь картами атласа.</a:t>
            </a:r>
          </a:p>
          <a:p>
            <a:r>
              <a:rPr lang="ru-RU" dirty="0" smtClean="0"/>
              <a:t>Сравните вытянутость и протяженность природных зон Северной Америки.</a:t>
            </a:r>
          </a:p>
          <a:p>
            <a:r>
              <a:rPr lang="ru-RU" dirty="0" smtClean="0"/>
              <a:t>Объясните расположение природных зон Северной Америки. В каких направлениях они сменяют друг друга?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83582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По ходу изучения материала учащиеся осваивают терминологию; работают с картами атласа, учебника; заполняют таблицу «Природные зоны Северной Америки».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cs typeface="Times New Roman" pitchFamily="18" charset="0"/>
              </a:rPr>
              <a:t>С животным и растительным миром они знакомятся на основе докладов одноклассников.</a:t>
            </a:r>
            <a:endParaRPr lang="ru-RU" sz="2000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5" y="2374104"/>
          <a:ext cx="8215370" cy="4342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43074"/>
                <a:gridCol w="1643074"/>
                <a:gridCol w="1643074"/>
                <a:gridCol w="1643074"/>
                <a:gridCol w="1643074"/>
              </a:tblGrid>
              <a:tr h="78309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Природная</a:t>
                      </a:r>
                      <a:r>
                        <a:rPr lang="ru-RU" sz="1600" baseline="0" dirty="0" smtClean="0"/>
                        <a:t> зона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рельеф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климат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почвы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Растительный и животный мир</a:t>
                      </a:r>
                      <a:endParaRPr lang="ru-RU" sz="1600" dirty="0"/>
                    </a:p>
                  </a:txBody>
                  <a:tcPr/>
                </a:tc>
              </a:tr>
              <a:tr h="39426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426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426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426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426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426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426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426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239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401080" cy="70410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Проверка усвоения материала</a:t>
            </a:r>
            <a:br>
              <a:rPr lang="ru-RU" sz="2800" b="1" dirty="0" smtClean="0"/>
            </a:br>
            <a:r>
              <a:rPr lang="ru-RU" sz="2800" b="1" dirty="0" smtClean="0"/>
              <a:t>По описанию определите природные комплексы Северной Америки.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1. Этой местности свойственны низкие травы с преобладанием ковыля, мятлика, пырея. По ним бродят стада бизонов, олени, койоты, лисицы.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Содержимое 4" descr="patriotic_wyoming_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714752"/>
            <a:ext cx="4038600" cy="2692400"/>
          </a:xfrm>
          <a:prstGeom prst="rect">
            <a:avLst/>
          </a:prstGeom>
        </p:spPr>
      </p:pic>
      <p:pic>
        <p:nvPicPr>
          <p:cNvPr id="5" name="Содержимое 6" descr="e9e057a2d80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714752"/>
            <a:ext cx="4071966" cy="2709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Проверка усвоения материала</a:t>
            </a:r>
            <a:br>
              <a:rPr lang="ru-RU" sz="2800" b="1" dirty="0" smtClean="0"/>
            </a:br>
            <a:r>
              <a:rPr lang="ru-RU" sz="2800" b="1" dirty="0" smtClean="0"/>
              <a:t>По описанию определите природные комплексы Северной Америки.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Повсюду неоспоримые свидетельства оледенения. «Бараньи лбы», «курчавые скалы», песчаные гряды с валунами и галечником чередуются с озерными котловинами, явно выпаханными ледником.</a:t>
            </a:r>
            <a:endParaRPr lang="ru-RU" dirty="0"/>
          </a:p>
        </p:txBody>
      </p:sp>
      <p:pic>
        <p:nvPicPr>
          <p:cNvPr id="4" name="Рисунок 3" descr="http://dic.academic.ru/pictures/wiki/files/50/b4e4aa064cc522814f78fdb01006389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857628"/>
            <a:ext cx="373857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глаженный ледником скалистый массив («бараний лоб») в долине р. Ванч (Зап. Памир)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857628"/>
            <a:ext cx="376236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Проверка усвоения материала</a:t>
            </a:r>
            <a:br>
              <a:rPr lang="ru-RU" sz="2800" b="1" dirty="0" smtClean="0"/>
            </a:br>
            <a:r>
              <a:rPr lang="ru-RU" sz="2800" b="1" dirty="0" smtClean="0"/>
              <a:t>По описанию определите природные комплексы Северной Америки.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 Здесь господство принадлежит хвойным породам. Деревья: туя гигантская, ель, гигантская пихта – достигают высоты 45-60 метров. Особенно хороша секвойя.</a:t>
            </a:r>
            <a:endParaRPr lang="ru-RU" dirty="0"/>
          </a:p>
        </p:txBody>
      </p:sp>
      <p:pic>
        <p:nvPicPr>
          <p:cNvPr id="4" name="Содержимое 5" descr="1252072403_sekvoj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3786190"/>
            <a:ext cx="3752848" cy="2814636"/>
          </a:xfrm>
          <a:prstGeom prst="rect">
            <a:avLst/>
          </a:prstGeom>
        </p:spPr>
      </p:pic>
      <p:pic>
        <p:nvPicPr>
          <p:cNvPr id="5" name="Содержимое 9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3786190"/>
            <a:ext cx="3738589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500" b="1" dirty="0" smtClean="0"/>
              <a:t>Проверка усвоения материала</a:t>
            </a:r>
            <a:br>
              <a:rPr lang="ru-RU" sz="2500" b="1" dirty="0" smtClean="0"/>
            </a:br>
            <a:r>
              <a:rPr lang="ru-RU" sz="2500" b="1" dirty="0" smtClean="0"/>
              <a:t>По описанию определите природные комплексы Северной Америки.</a:t>
            </a: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85% территории занимает ледяной щит, остальные 15% - береговое окаймление, покрытое мхами, лишайниками, ковром из цветов. Иногда встречаются жалкие березы, карликовые стелющиеся ивы.</a:t>
            </a:r>
            <a:endParaRPr lang="ru-RU" dirty="0"/>
          </a:p>
        </p:txBody>
      </p:sp>
      <p:pic>
        <p:nvPicPr>
          <p:cNvPr id="4" name="Рисунок 3" descr="Картинка 28 из 47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071942"/>
            <a:ext cx="3571900" cy="25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а 121 из 47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000504"/>
            <a:ext cx="3643338" cy="2669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Проверка усвоения материала</a:t>
            </a:r>
            <a:br>
              <a:rPr lang="ru-RU" sz="2800" b="1" dirty="0" smtClean="0"/>
            </a:br>
            <a:r>
              <a:rPr lang="ru-RU" sz="2800" b="1" dirty="0" smtClean="0"/>
              <a:t>По описанию определите природные комплексы Северной Америки.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5. То слева, то справа поодиночке и группами растут высоченные агавы, видны серо-зеленые лепешки кактусов, опунций. Издали те, что поменьше, напоминают зреющие арбузы. Но есть и покрупнее.</a:t>
            </a:r>
            <a:endParaRPr lang="ru-RU" dirty="0"/>
          </a:p>
        </p:txBody>
      </p:sp>
      <p:pic>
        <p:nvPicPr>
          <p:cNvPr id="5" name="Содержимое 11" descr="сонор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4214818"/>
            <a:ext cx="5000660" cy="2428892"/>
          </a:xfrm>
          <a:prstGeom prst="rect">
            <a:avLst/>
          </a:prstGeom>
        </p:spPr>
      </p:pic>
      <p:pic>
        <p:nvPicPr>
          <p:cNvPr id="7" name="Picture 8" descr="Картинка 167 из 2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14818"/>
            <a:ext cx="2000264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Проверка усвоения материала</a:t>
            </a:r>
            <a:br>
              <a:rPr lang="ru-RU" sz="2800" b="1" dirty="0" smtClean="0"/>
            </a:br>
            <a:r>
              <a:rPr lang="ru-RU" sz="2800" b="1" dirty="0" smtClean="0"/>
              <a:t>По описанию определите природные комплексы Северной Америки.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6. Здесь можно встретить разнообразие лиственных и хвойных пород. Поистине в этих местах собралась прекрасная компания: дубы, орешник, буки, осины, ясени, липы, березы, кедры, ели, сосны.</a:t>
            </a:r>
            <a:endParaRPr lang="ru-RU" dirty="0"/>
          </a:p>
        </p:txBody>
      </p:sp>
      <p:pic>
        <p:nvPicPr>
          <p:cNvPr id="4" name="Содержимое 12" descr="el_kolyucha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3786190"/>
            <a:ext cx="2549549" cy="2857520"/>
          </a:xfrm>
          <a:prstGeom prst="rect">
            <a:avLst/>
          </a:prstGeom>
        </p:spPr>
      </p:pic>
      <p:pic>
        <p:nvPicPr>
          <p:cNvPr id="5" name="Рисунок 4" descr="Картинка 2 из 113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214818"/>
            <a:ext cx="451166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/>
              <a:t>Домашнее задание</a:t>
            </a:r>
            <a:endParaRPr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514350" marL="514350">
              <a:buAutoNum type="arabicPeriod"/>
            </a:pPr>
            <a:r>
              <a:rPr dirty="0" lang="ru-RU" smtClean="0"/>
              <a:t>§ 46, вопросы: 1, 3,4,6.</a:t>
            </a:r>
          </a:p>
          <a:p>
            <a:pPr indent="-514350" marL="514350">
              <a:buAutoNum type="arabicPeriod"/>
            </a:pPr>
            <a:r>
              <a:rPr dirty="0" lang="ru-RU" smtClean="0"/>
              <a:t>Подготовить сообщения о народах Северной Америки.</a:t>
            </a:r>
            <a:endParaRPr dirty="0" lang="ru-RU"/>
          </a:p>
        </p:txBody>
      </p:sp>
      <p:pic>
        <p:nvPicPr>
          <p:cNvPr descr="Картинка 33 из 13068" id="4" name="Рисунок 3"/>
          <p:cNvPicPr/>
          <p:nvPr/>
        </p:nvPicPr>
        <p:blipFill>
          <a:blip r:embed="rId2"/>
          <a:srcRect b="93"/>
          <a:stretch>
            <a:fillRect/>
          </a:stretch>
        </p:blipFill>
        <p:spPr bwMode="auto">
          <a:xfrm>
            <a:off x="5429256" y="4643446"/>
            <a:ext cx="342902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Картинка 11 из 13068"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286124"/>
            <a:ext cx="2928958" cy="1837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Картинка 136 из 13068"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286124"/>
            <a:ext cx="2347917" cy="3338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85992"/>
            <a:ext cx="8786874" cy="3840171"/>
          </a:xfrm>
        </p:spPr>
        <p:txBody>
          <a:bodyPr/>
          <a:lstStyle/>
          <a:p>
            <a:r>
              <a:rPr lang="ru-RU" dirty="0" smtClean="0"/>
              <a:t>Выявить основные черты природных зон Северной Америки;</a:t>
            </a:r>
          </a:p>
          <a:p>
            <a:r>
              <a:rPr lang="ru-RU" dirty="0" smtClean="0"/>
              <a:t>Познакомить с характерными представителями животного и растительного мира;</a:t>
            </a:r>
          </a:p>
          <a:p>
            <a:r>
              <a:rPr lang="ru-RU" dirty="0" smtClean="0"/>
              <a:t>Продолжить формировать умения составлять характеристику природных зон на основе работы с различными источниками знаний.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Интересные факты из мира растений и животных</a:t>
            </a:r>
            <a:endParaRPr lang="ru-RU" dirty="0"/>
          </a:p>
        </p:txBody>
      </p:sp>
      <p:pic>
        <p:nvPicPr>
          <p:cNvPr id="4" name="Содержимое 4" descr="57a0726d2b748ceb9ac2d7ceb9569f4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928802"/>
            <a:ext cx="3005239" cy="4597401"/>
          </a:xfrm>
        </p:spPr>
      </p:pic>
      <p:pic>
        <p:nvPicPr>
          <p:cNvPr id="5" name="Содержимое 4" descr="1202845844tn_21sq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1928802"/>
            <a:ext cx="4038600" cy="269424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57686" y="4714884"/>
            <a:ext cx="40719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Самое высокое дерево.</a:t>
            </a:r>
          </a:p>
          <a:p>
            <a:endParaRPr lang="ru-RU" sz="2400" b="1" dirty="0" smtClean="0"/>
          </a:p>
          <a:p>
            <a:r>
              <a:rPr lang="ru-RU" sz="2400" dirty="0" smtClean="0"/>
              <a:t>Секвойя</a:t>
            </a:r>
            <a:r>
              <a:rPr lang="ru-RU" sz="2400" b="1" dirty="0" smtClean="0"/>
              <a:t> </a:t>
            </a:r>
            <a:r>
              <a:rPr lang="ru-RU" sz="2400" dirty="0" smtClean="0"/>
              <a:t>– высота 160 м, </a:t>
            </a:r>
          </a:p>
          <a:p>
            <a:r>
              <a:rPr lang="ru-RU" sz="2400" dirty="0" smtClean="0"/>
              <a:t>диаметр ствола 15 м,</a:t>
            </a:r>
          </a:p>
          <a:p>
            <a:r>
              <a:rPr lang="ru-RU" sz="2400" dirty="0" smtClean="0"/>
              <a:t>возраст до 4 тысяч лет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Интересные факты из мира растений и животных</a:t>
            </a:r>
            <a:endParaRPr lang="ru-RU" dirty="0"/>
          </a:p>
        </p:txBody>
      </p:sp>
      <p:pic>
        <p:nvPicPr>
          <p:cNvPr id="4" name="Содержимое 3" descr="Картинка 6 из 441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929058" y="1928802"/>
            <a:ext cx="493811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1785926"/>
            <a:ext cx="350046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Самая быстрая бегунья на большие расстояния.</a:t>
            </a:r>
          </a:p>
          <a:p>
            <a:endParaRPr lang="ru-RU" sz="2400" dirty="0" smtClean="0"/>
          </a:p>
          <a:p>
            <a:r>
              <a:rPr lang="ru-RU" sz="2400" dirty="0" err="1" smtClean="0"/>
              <a:t>Вилорогая</a:t>
            </a:r>
            <a:r>
              <a:rPr lang="ru-RU" sz="2400" dirty="0" smtClean="0"/>
              <a:t> антилопа — второе в мире по скорости бега животное, уступает только гепарду. Может развивать скорость до 67 км/ч, совершая при этом прыжки 3,5—6 м длиной.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Интересные факты из мира растений и животных</a:t>
            </a:r>
            <a:endParaRPr lang="ru-RU" dirty="0"/>
          </a:p>
        </p:txBody>
      </p:sp>
      <p:pic>
        <p:nvPicPr>
          <p:cNvPr id="4" name="Содержимое 3" descr="Картинка 7 из 22470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0" y="2000240"/>
            <a:ext cx="428628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а 17 из 2247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000240"/>
            <a:ext cx="378621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4348" y="4786322"/>
            <a:ext cx="36433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Самый большой кактус.</a:t>
            </a:r>
          </a:p>
          <a:p>
            <a:endParaRPr lang="ru-RU" sz="2400" dirty="0" smtClean="0"/>
          </a:p>
          <a:p>
            <a:r>
              <a:rPr lang="ru-RU" sz="2400" dirty="0" err="1" smtClean="0"/>
              <a:t>Сагуаро</a:t>
            </a:r>
            <a:r>
              <a:rPr lang="ru-RU" sz="2400" dirty="0" smtClean="0"/>
              <a:t> – достигает высоты 24 метра.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Интересные факты из мира растений и животных</a:t>
            </a:r>
            <a:endParaRPr lang="ru-RU" dirty="0"/>
          </a:p>
        </p:txBody>
      </p:sp>
      <p:pic>
        <p:nvPicPr>
          <p:cNvPr id="4" name="Содержимое 3" descr="Картинка 2 из 396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778674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472" y="5572140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Гремучая змея.</a:t>
            </a:r>
          </a:p>
          <a:p>
            <a:endParaRPr lang="ru-RU" sz="2400" b="1" dirty="0" smtClean="0"/>
          </a:p>
          <a:p>
            <a:r>
              <a:rPr lang="ru-RU" sz="2400" dirty="0" smtClean="0"/>
              <a:t>Самая тяжелая ядовитая змея. Она достигает веса 15 кг.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Интересные факты из мира растений и животных</a:t>
            </a:r>
            <a:endParaRPr lang="ru-RU" dirty="0"/>
          </a:p>
        </p:txBody>
      </p:sp>
      <p:pic>
        <p:nvPicPr>
          <p:cNvPr id="4" name="Содержимое 3" descr="Картинка 4 из 4706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000240"/>
            <a:ext cx="514353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500306"/>
            <a:ext cx="31432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Овцебык.</a:t>
            </a:r>
          </a:p>
          <a:p>
            <a:r>
              <a:rPr lang="ru-RU" sz="2400" dirty="0" smtClean="0"/>
              <a:t> </a:t>
            </a:r>
          </a:p>
          <a:p>
            <a:r>
              <a:rPr lang="ru-RU" sz="2400" dirty="0" smtClean="0"/>
              <a:t>Это крупное травоядное животное с длинной шерстью, сохранившееся с ледникового периода.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Интересные факты из мира растений и животных</a:t>
            </a:r>
            <a:endParaRPr lang="ru-RU" dirty="0"/>
          </a:p>
        </p:txBody>
      </p:sp>
      <p:pic>
        <p:nvPicPr>
          <p:cNvPr id="6" name="Содержимое 5" descr="Картинка 7 из 35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3" y="1928802"/>
            <a:ext cx="492922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929322" y="3000372"/>
            <a:ext cx="27860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Американский тушканчик.</a:t>
            </a:r>
          </a:p>
          <a:p>
            <a:endParaRPr lang="ru-RU" sz="2400" b="1" dirty="0" smtClean="0"/>
          </a:p>
          <a:p>
            <a:r>
              <a:rPr lang="ru-RU" sz="2400" dirty="0" smtClean="0"/>
              <a:t>Это животное никогда пьет воду.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Интересные факты из мира растений и животных</a:t>
            </a:r>
            <a:endParaRPr lang="ru-RU" dirty="0"/>
          </a:p>
        </p:txBody>
      </p:sp>
      <p:pic>
        <p:nvPicPr>
          <p:cNvPr id="4" name="Содержимое 3" descr="Картинка 24 из 14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7488" y="1928802"/>
            <a:ext cx="609693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1785926"/>
            <a:ext cx="2571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Чернохвостые луговые собачки.</a:t>
            </a:r>
            <a:r>
              <a:rPr lang="ru-RU" sz="2400" dirty="0" smtClean="0"/>
              <a:t>  </a:t>
            </a:r>
          </a:p>
          <a:p>
            <a:endParaRPr lang="ru-RU" sz="2400" dirty="0" smtClean="0"/>
          </a:p>
          <a:p>
            <a:r>
              <a:rPr lang="ru-RU" sz="2400" dirty="0" smtClean="0"/>
              <a:t>Эти  млекопитающие, образуют самые большие колонии, насчитывающие до 400 млн. особей.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199</TotalTime>
  <Words>521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Природные зоны    Северной Америки.</vt:lpstr>
      <vt:lpstr>Цели и задачи урока</vt:lpstr>
      <vt:lpstr>Интересные факты из мира растений и животных</vt:lpstr>
      <vt:lpstr>Интересные факты из мира растений и животных</vt:lpstr>
      <vt:lpstr>Интересные факты из мира растений и животных</vt:lpstr>
      <vt:lpstr>Интересные факты из мира растений и животных</vt:lpstr>
      <vt:lpstr>Интересные факты из мира растений и животных</vt:lpstr>
      <vt:lpstr>Интересные факты из мира растений и животных</vt:lpstr>
      <vt:lpstr>Интересные факты из мира растений и животных</vt:lpstr>
      <vt:lpstr>Природные зоны Северной Америки</vt:lpstr>
      <vt:lpstr>Слайд 11</vt:lpstr>
      <vt:lpstr>Проверка усвоения материала По описанию определите природные комплексы Северной Америки.</vt:lpstr>
      <vt:lpstr>Проверка усвоения материала По описанию определите природные комплексы Северной Америки.</vt:lpstr>
      <vt:lpstr>Проверка усвоения материала По описанию определите природные комплексы Северной Америки.</vt:lpstr>
      <vt:lpstr>Проверка усвоения материала По описанию определите природные комплексы Северной Америки.</vt:lpstr>
      <vt:lpstr>Проверка усвоения материала По описанию определите природные комплексы Северной Америки.</vt:lpstr>
      <vt:lpstr>Проверка усвоения материала По описанию определите природные комплексы Северной Америки.</vt:lpstr>
      <vt:lpstr>Домашнее задание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Северной Америки.</dc:title>
  <dc:creator>Наташа</dc:creator>
  <cp:lastModifiedBy>Наташа</cp:lastModifiedBy>
  <cp:revision>43</cp:revision>
  <dcterms:created xsi:type="dcterms:W3CDTF">2012-04-28T05:48:39Z</dcterms:created>
  <dcterms:modified xsi:type="dcterms:W3CDTF">2012-04-29T08:35:05Z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918485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