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71" r:id="rId12"/>
    <p:sldId id="265" r:id="rId13"/>
    <p:sldId id="267" r:id="rId14"/>
    <p:sldId id="268" r:id="rId15"/>
    <p:sldId id="269" r:id="rId16"/>
    <p:sldId id="270" r:id="rId17"/>
    <p:sldId id="272" r:id="rId18"/>
    <p:sldId id="275" r:id="rId19"/>
    <p:sldId id="276" r:id="rId20"/>
    <p:sldId id="274" r:id="rId21"/>
    <p:sldId id="273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6" r:id="rId31"/>
    <p:sldId id="285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52319-B7A1-4901-A5EA-87191544ACAC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3C8F4-686A-4025-B7A3-3F365BADFD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52319-B7A1-4901-A5EA-87191544ACAC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3C8F4-686A-4025-B7A3-3F365BADFD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52319-B7A1-4901-A5EA-87191544ACAC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3C8F4-686A-4025-B7A3-3F365BADFD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52319-B7A1-4901-A5EA-87191544ACAC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3C8F4-686A-4025-B7A3-3F365BADFD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52319-B7A1-4901-A5EA-87191544ACAC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3C8F4-686A-4025-B7A3-3F365BADFD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52319-B7A1-4901-A5EA-87191544ACAC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3C8F4-686A-4025-B7A3-3F365BADFD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52319-B7A1-4901-A5EA-87191544ACAC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3C8F4-686A-4025-B7A3-3F365BADFD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52319-B7A1-4901-A5EA-87191544ACAC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3C8F4-686A-4025-B7A3-3F365BADFD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52319-B7A1-4901-A5EA-87191544ACAC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3C8F4-686A-4025-B7A3-3F365BADFD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52319-B7A1-4901-A5EA-87191544ACAC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3C8F4-686A-4025-B7A3-3F365BADFD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52319-B7A1-4901-A5EA-87191544ACAC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3C8F4-686A-4025-B7A3-3F365BADFD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52319-B7A1-4901-A5EA-87191544ACAC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F3C8F4-686A-4025-B7A3-3F365BADFDE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 ?><Relationships xmlns="http://schemas.openxmlformats.org/package/2006/relationships"><Relationship Id="rId3" Target="../media/image35.jpeg" Type="http://schemas.openxmlformats.org/officeDocument/2006/relationships/image"/><Relationship Id="rId2" Target="../media/image5.jp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412776"/>
            <a:ext cx="9144000" cy="1470025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Природные зоны Кузбасса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5488" y="6232376"/>
            <a:ext cx="4208512" cy="62562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72155" cy="688708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7504" y="-1"/>
            <a:ext cx="90364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Реки Кузнецкого Алатау</a:t>
            </a:r>
            <a:endParaRPr lang="ru-RU" sz="6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439169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9109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0"/>
            <a:ext cx="95050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2261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57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0940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8746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392"/>
            <a:ext cx="9144000" cy="705678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-99392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Calibri"/>
              </a:rPr>
              <a:t>Вечные снежники на Кузнецком Алатау</a:t>
            </a:r>
            <a:endParaRPr lang="ru-RU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97450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7827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8616" y="-20305"/>
            <a:ext cx="9272615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-128616" y="332656"/>
            <a:ext cx="927261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Calibri"/>
              </a:rPr>
              <a:t>Альпийская растительность</a:t>
            </a:r>
          </a:p>
          <a:p>
            <a:pPr algn="ctr"/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В Алатау</a:t>
            </a:r>
            <a:endParaRPr lang="ru-RU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01173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0428651" cy="7821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6491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5135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t="-1000"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8342"/>
            <a:ext cx="468475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94"/>
            <a:ext cx="9143999" cy="6861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6491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58621"/>
            <a:ext cx="9144000" cy="7322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6491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1" y="-28292"/>
            <a:ext cx="9143999" cy="688629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-108520" y="188640"/>
            <a:ext cx="91450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  Летние </a:t>
            </a:r>
            <a:r>
              <a:rPr lang="ru-RU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и </a:t>
            </a:r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зимние виды </a:t>
            </a:r>
            <a:r>
              <a:rPr lang="ru-RU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туризма</a:t>
            </a:r>
            <a:endParaRPr lang="ru-RU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762254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52520" cy="6939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5722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83" y="0"/>
            <a:ext cx="9157566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207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67343"/>
            <a:ext cx="4392488" cy="696853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393" y="188640"/>
            <a:ext cx="4680520" cy="6192688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7360662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62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332656"/>
            <a:ext cx="9144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Calibri"/>
              </a:rPr>
              <a:t>Кузнецкая котловина</a:t>
            </a:r>
            <a:endParaRPr lang="ru-RU" sz="6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3297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2670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3183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009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Поход на Зубья 26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1" cy="6858001"/>
          </a:xfrm>
          <a:prstGeom prst="rect">
            <a:avLst/>
          </a:prstGeom>
          <a:effectLst/>
        </p:spPr>
      </p:pic>
      <p:sp>
        <p:nvSpPr>
          <p:cNvPr id="4" name="Прямоугольник 3"/>
          <p:cNvSpPr/>
          <p:nvPr/>
        </p:nvSpPr>
        <p:spPr>
          <a:xfrm>
            <a:off x="1331640" y="404664"/>
            <a:ext cx="683405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Кузнецкий Алатау</a:t>
            </a:r>
            <a:r>
              <a:rPr lang="ru-RU" sz="6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76672"/>
            <a:ext cx="6120680" cy="4593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40438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9380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2759968"/>
            <a:ext cx="5973492" cy="4480119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5062"/>
            <a:ext cx="5490623" cy="4114492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364088" y="987638"/>
            <a:ext cx="3779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Хребты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3933056"/>
            <a:ext cx="52200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Кузнецкого </a:t>
            </a:r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Алатау</a:t>
            </a:r>
            <a:r>
              <a:rPr lang="ru-RU" sz="6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6318" y="0"/>
            <a:ext cx="9399013" cy="7049260"/>
          </a:xfrm>
          <a:prstGeom prst="rect">
            <a:avLst/>
          </a:prstGeom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0556"/>
            <a:ext cx="9144000" cy="6979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9328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60546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620688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Верхний зуб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088351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8967"/>
            <a:ext cx="4860032" cy="6906344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716016" y="908720"/>
            <a:ext cx="44279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Притоки </a:t>
            </a:r>
            <a:r>
              <a:rPr lang="ru-RU" sz="7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рек Томи и Кии</a:t>
            </a: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370710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35</Words>
  <Application>Microsoft Office PowerPoint</Application>
  <PresentationFormat>Экран (4:3)</PresentationFormat>
  <Paragraphs>12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Природные зоны Кузбасса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-</dc:creator>
  <cp:lastModifiedBy>-</cp:lastModifiedBy>
  <cp:revision>17</cp:revision>
  <dcterms:created xsi:type="dcterms:W3CDTF">2014-05-08T11:04:55Z</dcterms:created>
  <dcterms:modified xsi:type="dcterms:W3CDTF">2014-05-14T04:02:31Z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3003376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