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7" r:id="rId2"/>
    <p:sldId id="258" r:id="rId3"/>
    <p:sldId id="263" r:id="rId4"/>
    <p:sldId id="260" r:id="rId5"/>
    <p:sldId id="267" r:id="rId6"/>
    <p:sldId id="265" r:id="rId7"/>
    <p:sldId id="266" r:id="rId8"/>
    <p:sldId id="268" r:id="rId9"/>
    <p:sldId id="269" r:id="rId10"/>
    <p:sldId id="270" r:id="rId11"/>
    <p:sldId id="264" r:id="rId12"/>
    <p:sldId id="271" r:id="rId13"/>
    <p:sldId id="259" r:id="rId14"/>
    <p:sldId id="261" r:id="rId15"/>
    <p:sldId id="26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10" Type="http://schemas.openxmlformats.org/officeDocument/2006/relationships/image" Target="../media/image43.jpeg"/><Relationship Id="rId4" Type="http://schemas.openxmlformats.org/officeDocument/2006/relationships/image" Target="../media/image37.jpeg"/><Relationship Id="rId9" Type="http://schemas.openxmlformats.org/officeDocument/2006/relationships/image" Target="../media/image42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.jpg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Прямоугольник 5"/>
          <p:cNvSpPr/>
          <p:nvPr/>
        </p:nvSpPr>
        <p:spPr>
          <a:xfrm>
            <a:off x="3000364" y="357166"/>
            <a:ext cx="285752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800" i="1" dirty="0" smtClean="0">
                <a:latin typeface="Times New Roman" pitchFamily="18" charset="0"/>
                <a:cs typeface="Times New Roman" pitchFamily="18" charset="0"/>
              </a:rPr>
              <a:t>Перу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Acer\Desktop\st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3500438"/>
            <a:ext cx="4429124" cy="3357562"/>
          </a:xfrm>
          <a:prstGeom prst="rect">
            <a:avLst/>
          </a:prstGeom>
          <a:noFill/>
        </p:spPr>
      </p:pic>
      <p:pic>
        <p:nvPicPr>
          <p:cNvPr id="1026" name="Picture 2" descr="C:\Users\Acer\Desktop\article15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906978" cy="3500438"/>
          </a:xfrm>
          <a:prstGeom prst="rect">
            <a:avLst/>
          </a:prstGeom>
          <a:noFill/>
        </p:spPr>
      </p:pic>
      <p:pic>
        <p:nvPicPr>
          <p:cNvPr id="1029" name="Picture 5" descr="C:\Users\Acer\Desktop\16_1806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0"/>
            <a:ext cx="4429124" cy="3500438"/>
          </a:xfrm>
          <a:prstGeom prst="rect">
            <a:avLst/>
          </a:prstGeom>
          <a:noFill/>
        </p:spPr>
      </p:pic>
      <p:pic>
        <p:nvPicPr>
          <p:cNvPr id="1030" name="Picture 6" descr="C:\Users\Acer\Desktop\514588003_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3500438"/>
            <a:ext cx="4714876" cy="335756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428992" y="3214686"/>
            <a:ext cx="2526525" cy="70788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Импорт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Природа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map_peru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04800" y="1615440"/>
            <a:ext cx="4191000" cy="469392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357298"/>
            <a:ext cx="4343400" cy="5357850"/>
          </a:xfrm>
        </p:spPr>
        <p:txBody>
          <a:bodyPr>
            <a:normAutofit fontScale="25000" lnSpcReduction="20000"/>
          </a:bodyPr>
          <a:lstStyle/>
          <a:p>
            <a:pPr marL="0" indent="0">
              <a:lnSpc>
                <a:spcPct val="170000"/>
              </a:lnSpc>
              <a:spcBef>
                <a:spcPts val="0"/>
              </a:spcBef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Государство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 делится на три региона: Побережье (</a:t>
            </a:r>
            <a:r>
              <a:rPr lang="ru-RU" sz="5600" dirty="0" err="1" smtClean="0">
                <a:latin typeface="Times New Roman" pitchFamily="18" charset="0"/>
                <a:cs typeface="Times New Roman" pitchFamily="18" charset="0"/>
              </a:rPr>
              <a:t>Costa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) на восточном побережье Тихого океана, Горы (</a:t>
            </a:r>
            <a:r>
              <a:rPr lang="ru-RU" sz="5600" dirty="0" err="1" smtClean="0">
                <a:latin typeface="Times New Roman" pitchFamily="18" charset="0"/>
                <a:cs typeface="Times New Roman" pitchFamily="18" charset="0"/>
              </a:rPr>
              <a:t>Sierra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) - в средней части Анд и Сельва (</a:t>
            </a:r>
            <a:r>
              <a:rPr lang="ru-RU" sz="5600" dirty="0" err="1" smtClean="0">
                <a:latin typeface="Times New Roman" pitchFamily="18" charset="0"/>
                <a:cs typeface="Times New Roman" pitchFamily="18" charset="0"/>
              </a:rPr>
              <a:t>Selva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) - в западной части </a:t>
            </a:r>
            <a:r>
              <a:rPr lang="ru-RU" sz="5600" dirty="0" err="1" smtClean="0">
                <a:latin typeface="Times New Roman" pitchFamily="18" charset="0"/>
                <a:cs typeface="Times New Roman" pitchFamily="18" charset="0"/>
              </a:rPr>
              <a:t>Амазонии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lnSpc>
                <a:spcPct val="170000"/>
              </a:lnSpc>
              <a:spcBef>
                <a:spcPts val="0"/>
              </a:spcBef>
              <a:buNone/>
            </a:pPr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На западе территория страны омывается водами океана.</a:t>
            </a:r>
          </a:p>
          <a:p>
            <a:pPr marL="0" indent="0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Крупнейшей рекой страны является Амазонка, крупнейшими озерами — Титикака и </a:t>
            </a:r>
            <a:r>
              <a:rPr lang="ru-RU" sz="5600" dirty="0" err="1" smtClean="0">
                <a:latin typeface="Times New Roman" pitchFamily="18" charset="0"/>
                <a:cs typeface="Times New Roman" pitchFamily="18" charset="0"/>
              </a:rPr>
              <a:t>Хунин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indent="0">
              <a:lnSpc>
                <a:spcPct val="170000"/>
              </a:lnSpc>
              <a:spcBef>
                <a:spcPts val="0"/>
              </a:spcBef>
              <a:buNone/>
            </a:pPr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Через всю территорию стран с севера на юг протянулась сложная горная система, которая состоит из цепи хребтов Перуанских Анд и Кордильер. Высшая точка- вулкан </a:t>
            </a:r>
            <a:r>
              <a:rPr lang="ru-RU" sz="5600" dirty="0" err="1" smtClean="0">
                <a:latin typeface="Times New Roman" pitchFamily="18" charset="0"/>
                <a:cs typeface="Times New Roman" pitchFamily="18" charset="0"/>
              </a:rPr>
              <a:t>Уаскаран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 высота которого  составляет 6768 метров.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cer\Desktop\1187022764_53616C696E65204C616B652C20536F7574687765737420426F6C6976696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0" y="3643314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Среднемесячные температуры на побережье Перу 15-25 °С, в Андах, на плоскогорьях от 5 до 16 °С, на равнине 24-27 °С. Осадков от 700 до 3000 мм в год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Климат</a:t>
            </a:r>
            <a:endParaRPr kumimoji="0" lang="ru-RU" sz="66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cer\Desktop\поом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4357686" cy="27319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Acer\Desktop\го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115256"/>
            <a:ext cx="4373266" cy="27427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Users\Acer\Desktop\шп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2" y="0"/>
            <a:ext cx="4643438" cy="27146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C:\Users\Acer\Desktop\1272365333_kpdwhj_00901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81500" y="4143380"/>
            <a:ext cx="4762500" cy="27146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C:\Users\Acer\Desktop\Encyclia-oncidioides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143240" y="2071678"/>
            <a:ext cx="2714644" cy="25853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1" name="Picture 7" descr="C:\Users\Acer\Desktop\darien-panama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2214554"/>
            <a:ext cx="3214678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2" name="Picture 8" descr="C:\Users\Acer\Desktop\ff6b649770c274f2648ff1e8ab335f5c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857884" y="2357430"/>
            <a:ext cx="3286116" cy="20288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85720" y="214290"/>
            <a:ext cx="3829048" cy="785813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Животный мир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Acer\Desktop\246603_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0"/>
            <a:ext cx="3000364" cy="24288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Users\Acer\Desktop\peru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58" y="0"/>
            <a:ext cx="1905000" cy="24288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C:\Users\Acer\Desktop\0b210b9c389a4040284518514fc0e29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2198" y="2428868"/>
            <a:ext cx="3071802" cy="23259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3" name="Picture 5" descr="C:\Users\Acer\Desktop\1525483F-C192-4F40-99F8-5E88E5C9A7CE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96000" y="4700587"/>
            <a:ext cx="3048000" cy="21574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4" name="Picture 6" descr="C:\Users\Acer\Desktop\bron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643306" y="4786322"/>
            <a:ext cx="2500330" cy="20716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5" name="Picture 7" descr="C:\Users\Acer\Desktop\f95561b1ab9fd4743ae4fd47151f4858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2285992"/>
            <a:ext cx="3677046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6" name="Picture 8" descr="C:\Users\Acer\Desktop\oso-perezoso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643306" y="2428868"/>
            <a:ext cx="2547934" cy="23900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8" name="Picture 10" descr="C:\Users\Acer\Desktop\Eunectes_notaeus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0" y="4786322"/>
            <a:ext cx="3714744" cy="20716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9" name="Picture 11" descr="C:\Users\Acer\Desktop\av-118100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0" y="642918"/>
            <a:ext cx="3786214" cy="17590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14348" y="3000372"/>
            <a:ext cx="7751481" cy="1015663"/>
          </a:xfrm>
          <a:prstGeom prst="rect">
            <a:avLst/>
          </a:prstGeom>
        </p:spPr>
        <p:txBody>
          <a:bodyPr wrap="none">
            <a:prstTxWarp prst="textWave1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Географическое положение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8" name="Содержимое 7" descr="1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00034" y="1500174"/>
            <a:ext cx="4191000" cy="45314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Текст 6"/>
          <p:cNvSpPr>
            <a:spLocks noGrp="1"/>
          </p:cNvSpPr>
          <p:nvPr>
            <p:ph sz="half" idx="2"/>
          </p:nvPr>
        </p:nvSpPr>
        <p:spPr>
          <a:xfrm>
            <a:off x="4800600" y="1428736"/>
            <a:ext cx="4343400" cy="472440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3600" b="1" dirty="0" smtClean="0"/>
              <a:t> 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Государство, расположено в западной части Южноафриканского континента. На севере граничит с Колумбией (длина границы 2900 км) и Эквадором (1 420 км), на востоке - с Бразилией (1 560 км) и Боливией (900 км), на юге - с Чили (160 км). На западе страна омывается водами Тихого океана.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Общая площадь страны 1 285 215 км2.</a:t>
            </a:r>
          </a:p>
          <a:p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cer\Desktop\700898d69fa942d2b15e6abf75275d5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1214422"/>
            <a:ext cx="4130615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457200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Столица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8722.jpg"/>
          <p:cNvPicPr>
            <a:picLocks noGrp="1" noChangeAspect="1"/>
          </p:cNvPicPr>
          <p:nvPr>
            <p:ph idx="4294967295"/>
          </p:nvPr>
        </p:nvPicPr>
        <p:blipFill>
          <a:blip r:embed="rId3"/>
          <a:stretch>
            <a:fillRect/>
          </a:stretch>
        </p:blipFill>
        <p:spPr>
          <a:xfrm>
            <a:off x="214283" y="1214422"/>
            <a:ext cx="4357718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Acer\Desktop\0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0960" y="4357694"/>
            <a:ext cx="4269602" cy="22987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Users\Acer\Desktop\1932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86314" y="4357694"/>
            <a:ext cx="4131673" cy="23240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01752" y="357166"/>
            <a:ext cx="8686800" cy="642942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Политическое</a:t>
            </a:r>
            <a:r>
              <a:rPr lang="ru-RU" b="1" dirty="0" smtClean="0"/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устройство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presidentec060712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14282" y="2071678"/>
            <a:ext cx="4714908" cy="35004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929190" y="1600200"/>
            <a:ext cx="4062410" cy="4724400"/>
          </a:xfrm>
        </p:spPr>
        <p:txBody>
          <a:bodyPr>
            <a:normAutofit fontScale="70000" lnSpcReduction="20000"/>
          </a:bodyPr>
          <a:lstStyle/>
          <a:p>
            <a:pPr>
              <a:buFont typeface="Wingdings" pitchFamily="2" charset="2"/>
              <a:buChar char="§"/>
            </a:pPr>
            <a:r>
              <a:rPr lang="ru-RU" dirty="0" smtClean="0"/>
              <a:t>Современное Перу – республика. Глава государства – президент, избираемый на 5 лет. 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Законодательная власть принадлежит однопалатному конгрессу, куда входит 120 конгрессменов. 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Исполнительная власть находится в руках президента республики и министров. 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Судебная власть осуществляется Верховным Судом и судебными органами на местах.</a:t>
            </a:r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валюта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142844" y="2143116"/>
            <a:ext cx="4191000" cy="3752856"/>
          </a:xfrm>
        </p:spPr>
        <p:txBody>
          <a:bodyPr numCol="1"/>
          <a:lstStyle/>
          <a:p>
            <a:pPr>
              <a:buNone/>
            </a:pPr>
            <a:r>
              <a:rPr lang="ru-RU" sz="3200" b="1" i="1" dirty="0" smtClean="0"/>
              <a:t>   Официальная валюта Перу - новый соль.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7" name="Содержимое 6" descr="22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572000" y="1428736"/>
            <a:ext cx="4343400" cy="199983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074" name="Picture 2" descr="C:\Users\Acer\Desktop\SO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3500438"/>
            <a:ext cx="4286280" cy="30987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население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Текущее население на начало 2013 года- 30 093 601 человек.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Средняя продолжительность жизни мужчин 67 лет,  женщин 71 год.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30% населения проживает в зоне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Косты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58% — в Сьерре и 12% — в Сельве.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Acer\Desktop\3331396375_50af6aa6f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4153643"/>
            <a:ext cx="4143404" cy="24900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Содержимое 8" descr="peru-2-b_07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786314" y="1428737"/>
            <a:ext cx="4143404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Образование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dirty="0" smtClean="0"/>
              <a:t>Дошкольное образование и начальное образование в стране являются обязательными. Дошкольное, начальное и среднее обучение в Перу осуществляется на бесплатной основе Высшее образование в Перу можно получить в государственных или частных (1/3 от общего количества) учебных заведениях на платной основе. К числу крупнейших университетов страны относятся: Национальный университет "Сан-Маркос", Национальный инженерный университет (Лима), Национальный университет "</a:t>
            </a:r>
            <a:r>
              <a:rPr lang="ru-RU" dirty="0" err="1" smtClean="0"/>
              <a:t>Сан-Агустин</a:t>
            </a:r>
            <a:r>
              <a:rPr lang="ru-RU" dirty="0" smtClean="0"/>
              <a:t>" (</a:t>
            </a:r>
            <a:r>
              <a:rPr lang="ru-RU" dirty="0" err="1" smtClean="0"/>
              <a:t>Арекип</a:t>
            </a:r>
            <a:r>
              <a:rPr lang="ru-RU" dirty="0" smtClean="0"/>
              <a:t>).</a:t>
            </a:r>
            <a:endParaRPr lang="ru-RU" dirty="0"/>
          </a:p>
        </p:txBody>
      </p:sp>
      <p:pic>
        <p:nvPicPr>
          <p:cNvPr id="5" name="Содержимое 4" descr="1365523888-freeway48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2214554"/>
            <a:ext cx="4343400" cy="335758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Экономика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Ведущая отрасль промышленности — горнодобывающая. На неё приходится около 10% ВВП; горнодобывающая промышленность даёт 1/2 валютных поступлений. </a:t>
            </a:r>
          </a:p>
          <a:p>
            <a:pPr marL="0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ВПП на душу населения (2009г)-</a:t>
            </a:r>
          </a:p>
          <a:p>
            <a:pPr marL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/>
              <a:t>8 600$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48f661c7ebc89904550887b6ab174ff2.jpe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500562" y="1428737"/>
            <a:ext cx="4491038" cy="408487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cer\Desktop\79385ce121c67f37c209d54c62d949d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286116" cy="3857604"/>
          </a:xfrm>
          <a:prstGeom prst="rect">
            <a:avLst/>
          </a:prstGeom>
          <a:noFill/>
        </p:spPr>
      </p:pic>
      <p:pic>
        <p:nvPicPr>
          <p:cNvPr id="1029" name="Picture 5" descr="C:\Users\Acer\Desktop\_origin_Fruity-wallpapers-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792" y="0"/>
            <a:ext cx="3643208" cy="4071918"/>
          </a:xfrm>
          <a:prstGeom prst="rect">
            <a:avLst/>
          </a:prstGeom>
          <a:noFill/>
        </p:spPr>
      </p:pic>
      <p:pic>
        <p:nvPicPr>
          <p:cNvPr id="1028" name="Picture 4" descr="C:\Users\Acer\Desktop\382731_view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28926" y="0"/>
            <a:ext cx="3556456" cy="3786190"/>
          </a:xfrm>
          <a:prstGeom prst="rect">
            <a:avLst/>
          </a:prstGeom>
          <a:noFill/>
        </p:spPr>
      </p:pic>
      <p:pic>
        <p:nvPicPr>
          <p:cNvPr id="1030" name="Picture 6" descr="C:\Users\Acer\Desktop\img201110271011187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3857628"/>
            <a:ext cx="3643298" cy="3000372"/>
          </a:xfrm>
          <a:prstGeom prst="rect">
            <a:avLst/>
          </a:prstGeom>
          <a:noFill/>
        </p:spPr>
      </p:pic>
      <p:pic>
        <p:nvPicPr>
          <p:cNvPr id="1031" name="Picture 7" descr="C:\Users\Acer\Desktop\2424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29443" y="3857628"/>
            <a:ext cx="3814557" cy="3000372"/>
          </a:xfrm>
          <a:prstGeom prst="rect">
            <a:avLst/>
          </a:prstGeom>
          <a:noFill/>
        </p:spPr>
      </p:pic>
      <p:pic>
        <p:nvPicPr>
          <p:cNvPr id="1027" name="Picture 3" descr="C:\Users\Acer\Desktop\530160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928926" y="3357562"/>
            <a:ext cx="3571900" cy="3500438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3071802" y="3357562"/>
            <a:ext cx="3385670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Экспорт</a:t>
            </a:r>
            <a:endParaRPr lang="ru-RU" sz="6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376</TotalTime>
  <Words>254</Words>
  <PresentationFormat>Экран (4:3)</PresentationFormat>
  <Paragraphs>37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Трек</vt:lpstr>
      <vt:lpstr>Слайд 1</vt:lpstr>
      <vt:lpstr>Географическое положение </vt:lpstr>
      <vt:lpstr>Столица</vt:lpstr>
      <vt:lpstr>Политическое устройство</vt:lpstr>
      <vt:lpstr>валюта</vt:lpstr>
      <vt:lpstr>население</vt:lpstr>
      <vt:lpstr>Образование</vt:lpstr>
      <vt:lpstr>Экономика</vt:lpstr>
      <vt:lpstr>Слайд 9</vt:lpstr>
      <vt:lpstr>Слайд 10</vt:lpstr>
      <vt:lpstr>Природа</vt:lpstr>
      <vt:lpstr>Слайд 12</vt:lpstr>
      <vt:lpstr>Слайд 13</vt:lpstr>
      <vt:lpstr>Животный мир 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Acer</dc:creator>
  <cp:lastModifiedBy>Acer</cp:lastModifiedBy>
  <cp:revision>43</cp:revision>
  <dcterms:created xsi:type="dcterms:W3CDTF">2013-10-15T14:46:09Z</dcterms:created>
  <dcterms:modified xsi:type="dcterms:W3CDTF">2013-10-21T16:13:26Z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1510653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</Properties>
</file>