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9D03A-5BDF-4341-9BDA-666820446F16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22406-0B0D-496D-AC54-84219DA38E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03969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4AF51-5A24-423A-B1DB-EC2B9EECF16D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A5C31-7DE1-4882-9058-D61214F8E0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949618"/>
      </p:ext>
    </p:extLst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01EBB-AEF9-4C26-AD0B-89538162E5D7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4A961-BABE-4D54-8CC7-C8C0658013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642885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35672-C308-4A19-AB0F-BF37650DC82D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CD96B-1315-497D-8B72-8CD9E0534A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57024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9C2EA-1282-4E54-9BB3-AECE74912CAB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263A1-69A5-4126-A522-C44F7FF1A5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394709"/>
      </p:ext>
    </p:extLst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4AA5-914A-4DC1-BB20-8D958221BB55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EFE8-ED77-4110-A539-556AD8F593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137954"/>
      </p:ext>
    </p:extLst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55D7D-6C51-44EF-8CB4-3C53D3B01C9D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5700E-5C7D-46DF-B0A1-945AAF8492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292855"/>
      </p:ext>
    </p:extLst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E945B-0E68-4113-A919-166CADFF54BC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0BFC9-DB10-43AB-B01B-B467FE24C9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499226"/>
      </p:ext>
    </p:extLst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28992-ED6F-4760-937B-F9A6522806FE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9F88D-EF4F-43F2-B57A-C39F7480E0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344622"/>
      </p:ext>
    </p:extLst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B9BF-40DD-4B60-B784-9C1C7142574E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34938-0779-4CCD-816E-EE02C73F7D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479803"/>
      </p:ext>
    </p:extLst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4014-DA0D-4662-8EDC-F90C8C397A1E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A22FB-7119-4D46-9DF6-7BBCB6ABF0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607733"/>
      </p:ext>
    </p:extLst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147A87-80F3-4031-B976-DE2802B0D8A2}" type="datetimeFigureOut">
              <a:rPr lang="ru-RU"/>
              <a:pPr>
                <a:defRPr/>
              </a:pPr>
              <a:t>01.05.2012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7DC18C-D3B6-4FA8-A77B-46D3DA6369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print">
              <a:alphaModFix amt="4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-730250" y="0"/>
            <a:ext cx="8380413" cy="1470025"/>
          </a:xfrm>
        </p:spPr>
        <p:txBody>
          <a:bodyPr/>
          <a:lstStyle/>
          <a:p>
            <a:pPr algn="r" eaLnBrk="1" hangingPunct="1"/>
            <a:r>
              <a:rPr lang="ru-RU" sz="8000" b="1" i="1" smtClean="0">
                <a:solidFill>
                  <a:srgbClr val="002060"/>
                </a:solidFill>
              </a:rPr>
              <a:t>Озеро Байкал </a:t>
            </a:r>
            <a:endParaRPr lang="en-US" sz="8000" b="1" i="1" smtClean="0">
              <a:solidFill>
                <a:srgbClr val="002060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-1387475" y="1660525"/>
            <a:ext cx="8382000" cy="1752600"/>
          </a:xfrm>
        </p:spPr>
        <p:txBody>
          <a:bodyPr/>
          <a:lstStyle/>
          <a:p>
            <a:pPr algn="r" eaLnBrk="1" hangingPunct="1"/>
            <a:r>
              <a:rPr lang="ru-RU" sz="4000" b="1" i="1" smtClean="0">
                <a:solidFill>
                  <a:srgbClr val="002060"/>
                </a:solidFill>
              </a:rPr>
              <a:t>Жемчужина  Сибири</a:t>
            </a: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63" y="2530475"/>
            <a:ext cx="6583362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0" y="5908675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/>
              <a:t>Выполнила:ученица 8 a класса Щербакова Александра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Острова и полуострова</a:t>
            </a:r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3703638" y="1630363"/>
            <a:ext cx="5440362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/>
              <a:t>На Байкале 27 островов. Самый крупный из них — Ольхон (71 км в длину и 12 км в ширину, расположен почти в центре озера у его западного побережья, площадь729км²</a:t>
            </a:r>
            <a:r>
              <a:rPr lang="en-US" sz="2400"/>
              <a:t>.</a:t>
            </a:r>
            <a:r>
              <a:rPr lang="ru-RU" sz="2400"/>
              <a:t>Крупнейший полуостров — Святой Нос.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794250"/>
            <a:ext cx="2738438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363" y="4794250"/>
            <a:ext cx="2722562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82650"/>
            <a:ext cx="2443163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43213"/>
            <a:ext cx="2443163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Остров Ольхон и Малое Море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938" y="1798638"/>
            <a:ext cx="3217862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98638"/>
            <a:ext cx="4838700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Утес Саган-Заба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1431925"/>
            <a:ext cx="7088188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Мыс Бурхан (Шаманский)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863" y="1143000"/>
            <a:ext cx="3878262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78275"/>
            <a:ext cx="3987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3978275"/>
            <a:ext cx="4027487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Происхождение названия</a:t>
            </a: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182563" y="1462088"/>
            <a:ext cx="8504237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/>
              <a:t>До сих пор не установлено точное происхождение названия озера: народы, населяющие берега озера в далеком прошлом, давали ему каждый свои имена. Китайцы именовали его «Бэйхай» - северное море, монголы - «Тенгис», «Тенгис-далай», бурят-монголы - «Байгаал-далай» - большой водоем. Эвенки называли его «Ламу», море, и именно это название употребляли первые русские землепроходцы Сибири.</a:t>
            </a:r>
          </a:p>
          <a:p>
            <a:endParaRPr lang="ru-RU" sz="2000"/>
          </a:p>
          <a:p>
            <a:r>
              <a:rPr lang="ru-RU" sz="2000"/>
              <a:t>Уже в 17 веке, после выхода на берег озера первого русского отряда в 1643 г. русские перешли на бурят-монгольское название «Байгаал». Но произношение было немного переиначено («г» стали произносить как более твердое и привычное для русского языка «к), и так в итоге было окончательно сложено актуальное и по сегодняшний день название озера.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Схема Иркутска и окрестностей, сделанная в 1699—1701 годах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3" y="1143000"/>
            <a:ext cx="749617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Мифы и легенды о Байкале</a:t>
            </a: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457200" y="3551238"/>
            <a:ext cx="822960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/>
              <a:t>Существует легенда, что у батюшки Байкала было 336 рек-сыновей и одна дочь-Ангара, все они втекали в отца, дабы пополнять его воды, но вот его дочь полюбила реку Енисей и стала выносить воды отца своему любимому. В ответ на это отец Байкал кинул в свою дочь огромный кусок скалы и проклял её. Эта скала, называемая Шаман-камень, находится у истока Ангары и считается её началом.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1143000"/>
            <a:ext cx="6080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-35242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Зимний Байкал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98500"/>
            <a:ext cx="29083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3" y="4902200"/>
            <a:ext cx="261937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790575"/>
            <a:ext cx="2852737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3" y="4902200"/>
            <a:ext cx="26543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3151188"/>
            <a:ext cx="2589213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Байкал  летом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36725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75" y="1736725"/>
            <a:ext cx="217805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2125"/>
            <a:ext cx="2363788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3978275"/>
            <a:ext cx="3305175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3963988"/>
            <a:ext cx="34131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Благодарю за  внимание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1417638"/>
            <a:ext cx="6773863" cy="507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320675"/>
            <a:ext cx="751363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-198438"/>
            <a:ext cx="8229600" cy="1143001"/>
          </a:xfrm>
        </p:spPr>
        <p:txBody>
          <a:bodyPr/>
          <a:lstStyle/>
          <a:p>
            <a:pPr eaLnBrk="1" hangingPunct="1"/>
            <a:r>
              <a:rPr lang="ru-RU" b="1" smtClean="0"/>
              <a:t>Географическое положение </a:t>
            </a:r>
            <a:endParaRPr lang="en-US" b="1" smtClean="0"/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0" y="3317875"/>
            <a:ext cx="896143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Байкал находится в центре Азиатского континента на границе Иркутской области и Республики Бурятия в Российской Федерации. Озеро протянулось с северо-востока на юго-запад на 620 км в виде гигантского полумесяца. Ширина Байкала колеблется в пределах от 24 до 79 км. Дно Байкала на 1167 метров ниже уровня Мирового океана, а зеркало его вод — на 453 метра выше.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63" y="774700"/>
            <a:ext cx="2957512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774700"/>
            <a:ext cx="2928937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212725" y="414338"/>
            <a:ext cx="6538913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Площадь водной поверхности Байкала — 31 722 км² 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3048000" y="6205538"/>
            <a:ext cx="57451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Длина береговой линии — 2100 км</a:t>
            </a:r>
            <a:r>
              <a:rPr lang="ru-RU" sz="2400">
                <a:latin typeface="Calibri" pitchFamily="34" charset="0"/>
              </a:rPr>
              <a:t>.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3641725"/>
            <a:ext cx="5287962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960438"/>
            <a:ext cx="5335587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6600" smtClean="0"/>
              <a:t>Глубины</a:t>
            </a: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0" y="1143000"/>
            <a:ext cx="42862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Байкал — самое глубокое озеро на Земле. Современное значение максимальной глубины озера — 1642 кв.м.</a:t>
            </a:r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228600" y="4221163"/>
            <a:ext cx="44037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Средняя глубина озера— 744,4 м[2]</a:t>
            </a:r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3" y="1143000"/>
            <a:ext cx="4040187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3" y="4221163"/>
            <a:ext cx="4040187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smtClean="0"/>
              <a:t>Глубина Байкала в сравнении с глубинами Каспийского моря и озера Танганьика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917575"/>
            <a:ext cx="7116763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Объём воды</a:t>
            </a:r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212725" y="1325563"/>
            <a:ext cx="6965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Запас воды в Байкале — 23 615,39 км³ </a:t>
            </a: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212725" y="1849438"/>
            <a:ext cx="822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400"/>
              <a:t>По объёму запасов воды Байкал занимает второе место в мире среди озёр, уступая лишь Каспийскому морю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3049588"/>
            <a:ext cx="5684837" cy="355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Притоки и сток</a:t>
            </a: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182563" y="1417638"/>
            <a:ext cx="82296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/>
              <a:t>В Байкал впадают 336 рек и ручьёв, однако это число учитывает лишь постоянные притоки. Самые крупные из них — Селенга, Верхняя Ангара, Баргузин, Турка, Снежная, Сарма. Из озера вытекает одна река — Ангара</a:t>
            </a:r>
            <a:r>
              <a:rPr lang="en-US" sz="2400"/>
              <a:t>.</a:t>
            </a:r>
            <a:endParaRPr lang="ru-RU" sz="240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98800"/>
            <a:ext cx="57912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3346450" y="5899150"/>
            <a:ext cx="1627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/>
              <a:t>р</a:t>
            </a:r>
            <a:r>
              <a:rPr lang="en-US" sz="2000"/>
              <a:t>.</a:t>
            </a:r>
            <a:r>
              <a:rPr lang="ru-RU" sz="2000"/>
              <a:t>Ангара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3" y="184150"/>
            <a:ext cx="2638425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1404938" y="2168525"/>
            <a:ext cx="164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Река Селенга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88" y="184150"/>
            <a:ext cx="2681287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6"/>
          <p:cNvSpPr>
            <a:spLocks noChangeArrowheads="1"/>
          </p:cNvSpPr>
          <p:nvPr/>
        </p:nvSpPr>
        <p:spPr bwMode="auto">
          <a:xfrm>
            <a:off x="6397625" y="2163763"/>
            <a:ext cx="1897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Верхняя Ангара</a:t>
            </a: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2351088"/>
            <a:ext cx="3124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Прямоугольник 8"/>
          <p:cNvSpPr>
            <a:spLocks noChangeArrowheads="1"/>
          </p:cNvSpPr>
          <p:nvPr/>
        </p:nvSpPr>
        <p:spPr bwMode="auto">
          <a:xfrm>
            <a:off x="4130675" y="4432300"/>
            <a:ext cx="17256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Река</a:t>
            </a:r>
            <a:r>
              <a:rPr lang="en-US"/>
              <a:t> </a:t>
            </a:r>
            <a:r>
              <a:rPr lang="ru-RU"/>
              <a:t>Баргузин</a:t>
            </a:r>
          </a:p>
        </p:txBody>
      </p:sp>
      <p:pic>
        <p:nvPicPr>
          <p:cNvPr id="1127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4616450"/>
            <a:ext cx="2608262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Прямоугольник 10"/>
          <p:cNvSpPr>
            <a:spLocks noChangeArrowheads="1"/>
          </p:cNvSpPr>
          <p:nvPr/>
        </p:nvSpPr>
        <p:spPr bwMode="auto">
          <a:xfrm>
            <a:off x="931863" y="6299200"/>
            <a:ext cx="1712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Река</a:t>
            </a:r>
            <a:r>
              <a:rPr lang="en-US"/>
              <a:t> </a:t>
            </a:r>
            <a:r>
              <a:rPr lang="vi-VN"/>
              <a:t>Сне́жная</a:t>
            </a:r>
            <a:endParaRPr lang="ru-RU"/>
          </a:p>
        </p:txBody>
      </p:sp>
      <p:sp>
        <p:nvSpPr>
          <p:cNvPr id="11274" name="Прямоугольник 11"/>
          <p:cNvSpPr>
            <a:spLocks noChangeArrowheads="1"/>
          </p:cNvSpPr>
          <p:nvPr/>
        </p:nvSpPr>
        <p:spPr bwMode="auto">
          <a:xfrm>
            <a:off x="6397625" y="6299200"/>
            <a:ext cx="1466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Река Сарма</a:t>
            </a:r>
          </a:p>
        </p:txBody>
      </p:sp>
      <p:pic>
        <p:nvPicPr>
          <p:cNvPr id="1127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288" y="4529138"/>
            <a:ext cx="2781300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929697e497c01608ccde2dc1396211905552"/>
</p:tagLst>
</file>

<file path=ppt/theme/theme1.xml><?xml version="1.0" encoding="utf-8"?>
<a:theme xmlns:a="http://schemas.openxmlformats.org/drawingml/2006/main" name="TS03000342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AC86199-63C0-4159-8CB6-0639E92CF8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TS030003423</Template>
  <TotalTime>215</TotalTime>
  <Words>492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TS030003423</vt:lpstr>
      <vt:lpstr>Озеро Байкал </vt:lpstr>
      <vt:lpstr>Презентация PowerPoint</vt:lpstr>
      <vt:lpstr>Географическое положение </vt:lpstr>
      <vt:lpstr>Презентация PowerPoint</vt:lpstr>
      <vt:lpstr>Глубины</vt:lpstr>
      <vt:lpstr>Глубина Байкала в сравнении с глубинами Каспийского моря и озера Танганьика</vt:lpstr>
      <vt:lpstr>Объём воды</vt:lpstr>
      <vt:lpstr>Притоки и сток</vt:lpstr>
      <vt:lpstr>Презентация PowerPoint</vt:lpstr>
      <vt:lpstr>Острова и полуострова</vt:lpstr>
      <vt:lpstr>Остров Ольхон и Малое Море</vt:lpstr>
      <vt:lpstr>Утес Саган-Заба</vt:lpstr>
      <vt:lpstr>Мыс Бурхан (Шаманский)</vt:lpstr>
      <vt:lpstr>Происхождение названия</vt:lpstr>
      <vt:lpstr>Схема Иркутска и окрестностей, сделанная в 1699—1701 годах</vt:lpstr>
      <vt:lpstr>Мифы и легенды о Байкале</vt:lpstr>
      <vt:lpstr>Зимний Байкал</vt:lpstr>
      <vt:lpstr>Байкал  летом</vt:lpstr>
      <vt:lpstr>Благодарю за 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Озеро Байкал</dc:title>
  <dc:creator>Admin</dc:creator>
  <cp:lastModifiedBy>Олег Грибан</cp:lastModifiedBy>
  <cp:revision>25</cp:revision>
  <dcterms:created xsi:type="dcterms:W3CDTF">2012-03-27T20:21:57Z</dcterms:created>
  <dcterms:modified xsi:type="dcterms:W3CDTF">2012-05-01T09:02:44Z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2414442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NXTAG2" pid="5">
    <vt:lpwstr>000800ea540000000000010250300207f7000400038000</vt:lpwstr>
  </property>
  <property fmtid="{D5CDD505-2E9C-101B-9397-08002B2CF9AE}" name="_TemplateID" pid="6">
    <vt:lpwstr>TC300034239990</vt:lpwstr>
  </property>
</Properties>
</file>