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7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76"/>
  </p:notesMasterIdLst>
  <p:handoutMasterIdLst>
    <p:handoutMasterId r:id="rId77"/>
  </p:handoutMasterIdLst>
  <p:sldIdLst>
    <p:sldId id="256" r:id="rId2"/>
    <p:sldId id="263" r:id="rId3"/>
    <p:sldId id="272" r:id="rId4"/>
    <p:sldId id="296" r:id="rId5"/>
    <p:sldId id="295" r:id="rId6"/>
    <p:sldId id="285" r:id="rId7"/>
    <p:sldId id="356" r:id="rId8"/>
    <p:sldId id="287" r:id="rId9"/>
    <p:sldId id="286" r:id="rId10"/>
    <p:sldId id="288" r:id="rId11"/>
    <p:sldId id="289" r:id="rId12"/>
    <p:sldId id="291" r:id="rId13"/>
    <p:sldId id="290" r:id="rId14"/>
    <p:sldId id="293" r:id="rId15"/>
    <p:sldId id="297" r:id="rId16"/>
    <p:sldId id="298" r:id="rId17"/>
    <p:sldId id="299" r:id="rId18"/>
    <p:sldId id="300" r:id="rId19"/>
    <p:sldId id="301" r:id="rId20"/>
    <p:sldId id="302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3" r:id="rId30"/>
    <p:sldId id="314" r:id="rId31"/>
    <p:sldId id="315" r:id="rId32"/>
    <p:sldId id="346" r:id="rId33"/>
    <p:sldId id="327" r:id="rId34"/>
    <p:sldId id="317" r:id="rId35"/>
    <p:sldId id="318" r:id="rId36"/>
    <p:sldId id="320" r:id="rId37"/>
    <p:sldId id="319" r:id="rId38"/>
    <p:sldId id="322" r:id="rId39"/>
    <p:sldId id="323" r:id="rId40"/>
    <p:sldId id="324" r:id="rId41"/>
    <p:sldId id="325" r:id="rId42"/>
    <p:sldId id="326" r:id="rId43"/>
    <p:sldId id="258" r:id="rId44"/>
    <p:sldId id="260" r:id="rId45"/>
    <p:sldId id="261" r:id="rId46"/>
    <p:sldId id="262" r:id="rId47"/>
    <p:sldId id="281" r:id="rId48"/>
    <p:sldId id="282" r:id="rId49"/>
    <p:sldId id="283" r:id="rId50"/>
    <p:sldId id="284" r:id="rId51"/>
    <p:sldId id="294" r:id="rId52"/>
    <p:sldId id="328" r:id="rId53"/>
    <p:sldId id="329" r:id="rId54"/>
    <p:sldId id="330" r:id="rId55"/>
    <p:sldId id="331" r:id="rId56"/>
    <p:sldId id="332" r:id="rId57"/>
    <p:sldId id="333" r:id="rId58"/>
    <p:sldId id="334" r:id="rId59"/>
    <p:sldId id="335" r:id="rId60"/>
    <p:sldId id="336" r:id="rId61"/>
    <p:sldId id="337" r:id="rId62"/>
    <p:sldId id="338" r:id="rId63"/>
    <p:sldId id="339" r:id="rId64"/>
    <p:sldId id="341" r:id="rId65"/>
    <p:sldId id="342" r:id="rId66"/>
    <p:sldId id="343" r:id="rId67"/>
    <p:sldId id="344" r:id="rId68"/>
    <p:sldId id="347" r:id="rId69"/>
    <p:sldId id="348" r:id="rId70"/>
    <p:sldId id="349" r:id="rId71"/>
    <p:sldId id="350" r:id="rId72"/>
    <p:sldId id="351" r:id="rId73"/>
    <p:sldId id="357" r:id="rId74"/>
    <p:sldId id="355" r:id="rId7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27D14-6548-402C-8382-290E4A005753}" type="doc">
      <dgm:prSet loTypeId="urn:microsoft.com/office/officeart/2005/8/layout/chevron2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0E36F66-3726-49BD-B8F1-7BF5EE563A9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5BF98CC-7EFB-4902-A3BC-13BB2384F794}" type="parTrans" cxnId="{C6EEEB80-E43E-4DFD-852E-B8AD4E5E78A3}">
      <dgm:prSet/>
      <dgm:spPr/>
      <dgm:t>
        <a:bodyPr/>
        <a:lstStyle/>
        <a:p>
          <a:endParaRPr lang="ru-RU"/>
        </a:p>
      </dgm:t>
    </dgm:pt>
    <dgm:pt modelId="{0315D0E0-1E79-4C13-B770-F7E4D93E720B}" type="sibTrans" cxnId="{C6EEEB80-E43E-4DFD-852E-B8AD4E5E78A3}">
      <dgm:prSet/>
      <dgm:spPr/>
      <dgm:t>
        <a:bodyPr/>
        <a:lstStyle/>
        <a:p>
          <a:endParaRPr lang="ru-RU"/>
        </a:p>
      </dgm:t>
    </dgm:pt>
    <dgm:pt modelId="{42442566-3EFA-41B5-9390-2B5587E6CB27}">
      <dgm:prSet phldrT="[Текст]"/>
      <dgm:spPr/>
      <dgm:t>
        <a:bodyPr/>
        <a:lstStyle/>
        <a:p>
          <a:r>
            <a:rPr lang="ru-RU" dirty="0" smtClean="0"/>
            <a:t>75% эндемики</a:t>
          </a:r>
          <a:endParaRPr lang="ru-RU" dirty="0"/>
        </a:p>
      </dgm:t>
    </dgm:pt>
    <dgm:pt modelId="{4F2E8014-EA45-456B-904D-027FF608A540}" type="parTrans" cxnId="{C724C9D4-1BAD-4A14-96A9-BAA5073C0D69}">
      <dgm:prSet/>
      <dgm:spPr/>
      <dgm:t>
        <a:bodyPr/>
        <a:lstStyle/>
        <a:p>
          <a:endParaRPr lang="ru-RU"/>
        </a:p>
      </dgm:t>
    </dgm:pt>
    <dgm:pt modelId="{E27B0341-EF76-4FCE-A67E-E42C61DA7F69}" type="sibTrans" cxnId="{C724C9D4-1BAD-4A14-96A9-BAA5073C0D69}">
      <dgm:prSet/>
      <dgm:spPr/>
      <dgm:t>
        <a:bodyPr/>
        <a:lstStyle/>
        <a:p>
          <a:endParaRPr lang="ru-RU"/>
        </a:p>
      </dgm:t>
    </dgm:pt>
    <dgm:pt modelId="{B55C90D7-4872-442D-91B0-254470779DB6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FFC667D7-D189-4566-B179-885D64DF2756}" type="parTrans" cxnId="{36B01958-C8DA-48DC-B6AB-A31899EA3439}">
      <dgm:prSet/>
      <dgm:spPr/>
      <dgm:t>
        <a:bodyPr/>
        <a:lstStyle/>
        <a:p>
          <a:endParaRPr lang="ru-RU"/>
        </a:p>
      </dgm:t>
    </dgm:pt>
    <dgm:pt modelId="{E1313182-C5F2-4166-81CB-59A202BD45E2}" type="sibTrans" cxnId="{36B01958-C8DA-48DC-B6AB-A31899EA3439}">
      <dgm:prSet/>
      <dgm:spPr/>
      <dgm:t>
        <a:bodyPr/>
        <a:lstStyle/>
        <a:p>
          <a:endParaRPr lang="ru-RU"/>
        </a:p>
      </dgm:t>
    </dgm:pt>
    <dgm:pt modelId="{94A2684B-F874-44EE-8771-C1B48A32D095}">
      <dgm:prSet phldrT="[Текст]"/>
      <dgm:spPr/>
      <dgm:t>
        <a:bodyPr/>
        <a:lstStyle/>
        <a:p>
          <a:r>
            <a:rPr lang="ru-RU" dirty="0" smtClean="0"/>
            <a:t>Видовой состав беден</a:t>
          </a:r>
          <a:endParaRPr lang="ru-RU" dirty="0"/>
        </a:p>
      </dgm:t>
    </dgm:pt>
    <dgm:pt modelId="{E88105BB-12D1-426E-B6B7-203508FD3C18}" type="parTrans" cxnId="{64B389AC-8F44-4872-BB56-217C89D8A83E}">
      <dgm:prSet/>
      <dgm:spPr/>
      <dgm:t>
        <a:bodyPr/>
        <a:lstStyle/>
        <a:p>
          <a:endParaRPr lang="ru-RU"/>
        </a:p>
      </dgm:t>
    </dgm:pt>
    <dgm:pt modelId="{CA467EA9-1FD6-4CF3-979B-2ECE504AC4B3}" type="sibTrans" cxnId="{64B389AC-8F44-4872-BB56-217C89D8A83E}">
      <dgm:prSet/>
      <dgm:spPr/>
      <dgm:t>
        <a:bodyPr/>
        <a:lstStyle/>
        <a:p>
          <a:endParaRPr lang="ru-RU"/>
        </a:p>
      </dgm:t>
    </dgm:pt>
    <dgm:pt modelId="{4A8146C4-AE9B-48F6-B976-6E79BBAE6A97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ADFFF6DF-9C1F-480C-8254-996D3036FD39}" type="parTrans" cxnId="{58602C42-9F2B-473D-ACB5-AF014DB0F3EF}">
      <dgm:prSet/>
      <dgm:spPr/>
      <dgm:t>
        <a:bodyPr/>
        <a:lstStyle/>
        <a:p>
          <a:endParaRPr lang="ru-RU"/>
        </a:p>
      </dgm:t>
    </dgm:pt>
    <dgm:pt modelId="{A2FE72C0-FF41-4F93-843A-D3C37FDAFB63}" type="sibTrans" cxnId="{58602C42-9F2B-473D-ACB5-AF014DB0F3EF}">
      <dgm:prSet/>
      <dgm:spPr/>
      <dgm:t>
        <a:bodyPr/>
        <a:lstStyle/>
        <a:p>
          <a:endParaRPr lang="ru-RU"/>
        </a:p>
      </dgm:t>
    </dgm:pt>
    <dgm:pt modelId="{8173E633-C85C-467F-ADF2-C6155181866B}">
      <dgm:prSet phldrT="[Текст]"/>
      <dgm:spPr/>
      <dgm:t>
        <a:bodyPr/>
        <a:lstStyle/>
        <a:p>
          <a:r>
            <a:rPr lang="ru-RU" dirty="0" smtClean="0"/>
            <a:t>Характеризуется своеобразием</a:t>
          </a:r>
          <a:endParaRPr lang="ru-RU" dirty="0"/>
        </a:p>
      </dgm:t>
    </dgm:pt>
    <dgm:pt modelId="{AE95B294-5E72-4FFA-85D9-2F44B239360A}" type="parTrans" cxnId="{0825DC99-45F7-47E6-BE3E-FD89E06209EA}">
      <dgm:prSet/>
      <dgm:spPr/>
      <dgm:t>
        <a:bodyPr/>
        <a:lstStyle/>
        <a:p>
          <a:endParaRPr lang="ru-RU"/>
        </a:p>
      </dgm:t>
    </dgm:pt>
    <dgm:pt modelId="{C464CED7-4BE6-410D-9D42-8B8216CFD2B6}" type="sibTrans" cxnId="{0825DC99-45F7-47E6-BE3E-FD89E06209EA}">
      <dgm:prSet/>
      <dgm:spPr/>
      <dgm:t>
        <a:bodyPr/>
        <a:lstStyle/>
        <a:p>
          <a:endParaRPr lang="ru-RU"/>
        </a:p>
      </dgm:t>
    </dgm:pt>
    <dgm:pt modelId="{7DD07E7A-1B86-4C3D-A7FB-44944D9BA97F}" type="pres">
      <dgm:prSet presAssocID="{23227D14-6548-402C-8382-290E4A00575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9F5A49-DBBB-4950-B4F0-0CA5A16854E6}" type="pres">
      <dgm:prSet presAssocID="{D0E36F66-3726-49BD-B8F1-7BF5EE563A9C}" presName="composite" presStyleCnt="0"/>
      <dgm:spPr/>
    </dgm:pt>
    <dgm:pt modelId="{2BD16E18-A26B-4119-8B68-7D2A38C4C632}" type="pres">
      <dgm:prSet presAssocID="{D0E36F66-3726-49BD-B8F1-7BF5EE563A9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0D196-AB2E-44D0-9024-C46F3F836A59}" type="pres">
      <dgm:prSet presAssocID="{D0E36F66-3726-49BD-B8F1-7BF5EE563A9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7CDEA-2BB2-493C-9EA1-E113375DF48E}" type="pres">
      <dgm:prSet presAssocID="{0315D0E0-1E79-4C13-B770-F7E4D93E720B}" presName="sp" presStyleCnt="0"/>
      <dgm:spPr/>
    </dgm:pt>
    <dgm:pt modelId="{07F91BF9-9C65-4367-BDBD-1B7632785E8A}" type="pres">
      <dgm:prSet presAssocID="{B55C90D7-4872-442D-91B0-254470779DB6}" presName="composite" presStyleCnt="0"/>
      <dgm:spPr/>
    </dgm:pt>
    <dgm:pt modelId="{93AD2E4C-2B8E-4153-9E13-E909381D454E}" type="pres">
      <dgm:prSet presAssocID="{B55C90D7-4872-442D-91B0-254470779DB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586DA-2C70-4103-A50D-8BBEB62C6F01}" type="pres">
      <dgm:prSet presAssocID="{B55C90D7-4872-442D-91B0-254470779DB6}" presName="descendantText" presStyleLbl="alignAcc1" presStyleIdx="1" presStyleCnt="3" custLinFactNeighborX="172" custLinFactNeighborY="2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F5AD67-9043-4459-9ED6-BC85B7B46F9F}" type="pres">
      <dgm:prSet presAssocID="{E1313182-C5F2-4166-81CB-59A202BD45E2}" presName="sp" presStyleCnt="0"/>
      <dgm:spPr/>
    </dgm:pt>
    <dgm:pt modelId="{3F096304-6332-4FA6-A2A6-7CAD469160FE}" type="pres">
      <dgm:prSet presAssocID="{4A8146C4-AE9B-48F6-B976-6E79BBAE6A97}" presName="composite" presStyleCnt="0"/>
      <dgm:spPr/>
    </dgm:pt>
    <dgm:pt modelId="{114F0930-1A04-481A-9F55-10A543DDC541}" type="pres">
      <dgm:prSet presAssocID="{4A8146C4-AE9B-48F6-B976-6E79BBAE6A9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CF5CC1-F721-4D16-B816-433687324F66}" type="pres">
      <dgm:prSet presAssocID="{4A8146C4-AE9B-48F6-B976-6E79BBAE6A9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BE8FE9-FC5D-402C-ADB9-91A4414FC978}" type="presOf" srcId="{42442566-3EFA-41B5-9390-2B5587E6CB27}" destId="{F5C0D196-AB2E-44D0-9024-C46F3F836A59}" srcOrd="0" destOrd="0" presId="urn:microsoft.com/office/officeart/2005/8/layout/chevron2"/>
    <dgm:cxn modelId="{58602C42-9F2B-473D-ACB5-AF014DB0F3EF}" srcId="{23227D14-6548-402C-8382-290E4A005753}" destId="{4A8146C4-AE9B-48F6-B976-6E79BBAE6A97}" srcOrd="2" destOrd="0" parTransId="{ADFFF6DF-9C1F-480C-8254-996D3036FD39}" sibTransId="{A2FE72C0-FF41-4F93-843A-D3C37FDAFB63}"/>
    <dgm:cxn modelId="{36B01958-C8DA-48DC-B6AB-A31899EA3439}" srcId="{23227D14-6548-402C-8382-290E4A005753}" destId="{B55C90D7-4872-442D-91B0-254470779DB6}" srcOrd="1" destOrd="0" parTransId="{FFC667D7-D189-4566-B179-885D64DF2756}" sibTransId="{E1313182-C5F2-4166-81CB-59A202BD45E2}"/>
    <dgm:cxn modelId="{C0FE7B58-0456-4C77-923F-8BDC6049D5A6}" type="presOf" srcId="{23227D14-6548-402C-8382-290E4A005753}" destId="{7DD07E7A-1B86-4C3D-A7FB-44944D9BA97F}" srcOrd="0" destOrd="0" presId="urn:microsoft.com/office/officeart/2005/8/layout/chevron2"/>
    <dgm:cxn modelId="{18DE19E1-F842-4A3F-87FF-9DD019E45FB1}" type="presOf" srcId="{D0E36F66-3726-49BD-B8F1-7BF5EE563A9C}" destId="{2BD16E18-A26B-4119-8B68-7D2A38C4C632}" srcOrd="0" destOrd="0" presId="urn:microsoft.com/office/officeart/2005/8/layout/chevron2"/>
    <dgm:cxn modelId="{0825DC99-45F7-47E6-BE3E-FD89E06209EA}" srcId="{4A8146C4-AE9B-48F6-B976-6E79BBAE6A97}" destId="{8173E633-C85C-467F-ADF2-C6155181866B}" srcOrd="0" destOrd="0" parTransId="{AE95B294-5E72-4FFA-85D9-2F44B239360A}" sibTransId="{C464CED7-4BE6-410D-9D42-8B8216CFD2B6}"/>
    <dgm:cxn modelId="{C6EEEB80-E43E-4DFD-852E-B8AD4E5E78A3}" srcId="{23227D14-6548-402C-8382-290E4A005753}" destId="{D0E36F66-3726-49BD-B8F1-7BF5EE563A9C}" srcOrd="0" destOrd="0" parTransId="{75BF98CC-7EFB-4902-A3BC-13BB2384F794}" sibTransId="{0315D0E0-1E79-4C13-B770-F7E4D93E720B}"/>
    <dgm:cxn modelId="{21562460-2841-450E-A2E7-5B2A40EED2D2}" type="presOf" srcId="{94A2684B-F874-44EE-8771-C1B48A32D095}" destId="{119586DA-2C70-4103-A50D-8BBEB62C6F01}" srcOrd="0" destOrd="0" presId="urn:microsoft.com/office/officeart/2005/8/layout/chevron2"/>
    <dgm:cxn modelId="{64B389AC-8F44-4872-BB56-217C89D8A83E}" srcId="{B55C90D7-4872-442D-91B0-254470779DB6}" destId="{94A2684B-F874-44EE-8771-C1B48A32D095}" srcOrd="0" destOrd="0" parTransId="{E88105BB-12D1-426E-B6B7-203508FD3C18}" sibTransId="{CA467EA9-1FD6-4CF3-979B-2ECE504AC4B3}"/>
    <dgm:cxn modelId="{2BD01610-6E20-497C-A654-835F626666FB}" type="presOf" srcId="{B55C90D7-4872-442D-91B0-254470779DB6}" destId="{93AD2E4C-2B8E-4153-9E13-E909381D454E}" srcOrd="0" destOrd="0" presId="urn:microsoft.com/office/officeart/2005/8/layout/chevron2"/>
    <dgm:cxn modelId="{D90CF614-F11D-4A0B-8915-14F5F1B46113}" type="presOf" srcId="{8173E633-C85C-467F-ADF2-C6155181866B}" destId="{D3CF5CC1-F721-4D16-B816-433687324F66}" srcOrd="0" destOrd="0" presId="urn:microsoft.com/office/officeart/2005/8/layout/chevron2"/>
    <dgm:cxn modelId="{5A59EFE9-9548-4620-A540-122360BB8364}" type="presOf" srcId="{4A8146C4-AE9B-48F6-B976-6E79BBAE6A97}" destId="{114F0930-1A04-481A-9F55-10A543DDC541}" srcOrd="0" destOrd="0" presId="urn:microsoft.com/office/officeart/2005/8/layout/chevron2"/>
    <dgm:cxn modelId="{C724C9D4-1BAD-4A14-96A9-BAA5073C0D69}" srcId="{D0E36F66-3726-49BD-B8F1-7BF5EE563A9C}" destId="{42442566-3EFA-41B5-9390-2B5587E6CB27}" srcOrd="0" destOrd="0" parTransId="{4F2E8014-EA45-456B-904D-027FF608A540}" sibTransId="{E27B0341-EF76-4FCE-A67E-E42C61DA7F69}"/>
    <dgm:cxn modelId="{A7BCF319-0C04-499F-9571-FA5A165C0DFE}" type="presParOf" srcId="{7DD07E7A-1B86-4C3D-A7FB-44944D9BA97F}" destId="{DB9F5A49-DBBB-4950-B4F0-0CA5A16854E6}" srcOrd="0" destOrd="0" presId="urn:microsoft.com/office/officeart/2005/8/layout/chevron2"/>
    <dgm:cxn modelId="{1BDF6CCF-552B-4938-ABA6-0B74C289194C}" type="presParOf" srcId="{DB9F5A49-DBBB-4950-B4F0-0CA5A16854E6}" destId="{2BD16E18-A26B-4119-8B68-7D2A38C4C632}" srcOrd="0" destOrd="0" presId="urn:microsoft.com/office/officeart/2005/8/layout/chevron2"/>
    <dgm:cxn modelId="{6E3207B9-3300-40FE-8030-3A2C75017A8C}" type="presParOf" srcId="{DB9F5A49-DBBB-4950-B4F0-0CA5A16854E6}" destId="{F5C0D196-AB2E-44D0-9024-C46F3F836A59}" srcOrd="1" destOrd="0" presId="urn:microsoft.com/office/officeart/2005/8/layout/chevron2"/>
    <dgm:cxn modelId="{296A03C0-E0B3-4AA4-A108-59A60391175F}" type="presParOf" srcId="{7DD07E7A-1B86-4C3D-A7FB-44944D9BA97F}" destId="{C6D7CDEA-2BB2-493C-9EA1-E113375DF48E}" srcOrd="1" destOrd="0" presId="urn:microsoft.com/office/officeart/2005/8/layout/chevron2"/>
    <dgm:cxn modelId="{8B32D6B6-0FDF-4AD1-9C30-B8A7E2983F0E}" type="presParOf" srcId="{7DD07E7A-1B86-4C3D-A7FB-44944D9BA97F}" destId="{07F91BF9-9C65-4367-BDBD-1B7632785E8A}" srcOrd="2" destOrd="0" presId="urn:microsoft.com/office/officeart/2005/8/layout/chevron2"/>
    <dgm:cxn modelId="{0645D382-CBCD-4A8F-A06B-66A20C68A365}" type="presParOf" srcId="{07F91BF9-9C65-4367-BDBD-1B7632785E8A}" destId="{93AD2E4C-2B8E-4153-9E13-E909381D454E}" srcOrd="0" destOrd="0" presId="urn:microsoft.com/office/officeart/2005/8/layout/chevron2"/>
    <dgm:cxn modelId="{CBD3E664-D793-4ADA-B02A-36B69E7E0D77}" type="presParOf" srcId="{07F91BF9-9C65-4367-BDBD-1B7632785E8A}" destId="{119586DA-2C70-4103-A50D-8BBEB62C6F01}" srcOrd="1" destOrd="0" presId="urn:microsoft.com/office/officeart/2005/8/layout/chevron2"/>
    <dgm:cxn modelId="{C3EDA127-B3B6-4CA0-ADAE-6F238188C4F5}" type="presParOf" srcId="{7DD07E7A-1B86-4C3D-A7FB-44944D9BA97F}" destId="{66F5AD67-9043-4459-9ED6-BC85B7B46F9F}" srcOrd="3" destOrd="0" presId="urn:microsoft.com/office/officeart/2005/8/layout/chevron2"/>
    <dgm:cxn modelId="{2F736B03-DB2C-4C2E-BC4B-E3247F1F6B95}" type="presParOf" srcId="{7DD07E7A-1B86-4C3D-A7FB-44944D9BA97F}" destId="{3F096304-6332-4FA6-A2A6-7CAD469160FE}" srcOrd="4" destOrd="0" presId="urn:microsoft.com/office/officeart/2005/8/layout/chevron2"/>
    <dgm:cxn modelId="{8BDF27B5-8260-414F-9E87-023C56555844}" type="presParOf" srcId="{3F096304-6332-4FA6-A2A6-7CAD469160FE}" destId="{114F0930-1A04-481A-9F55-10A543DDC541}" srcOrd="0" destOrd="0" presId="urn:microsoft.com/office/officeart/2005/8/layout/chevron2"/>
    <dgm:cxn modelId="{BEEE9A17-635E-4D45-951B-9694889A36B9}" type="presParOf" srcId="{3F096304-6332-4FA6-A2A6-7CAD469160FE}" destId="{D3CF5CC1-F721-4D16-B816-433687324F6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FAF176-C951-4480-85CE-B68811675F43}" type="doc">
      <dgm:prSet loTypeId="urn:microsoft.com/office/officeart/2005/8/layout/radial3" loCatId="relationship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68620A1-B29D-427A-8FD1-D25AC5A95EBF}">
      <dgm:prSet phldrT="[Текст]" phldr="1"/>
      <dgm:spPr/>
      <dgm:t>
        <a:bodyPr/>
        <a:lstStyle/>
        <a:p>
          <a:endParaRPr lang="ru-RU" dirty="0"/>
        </a:p>
      </dgm:t>
    </dgm:pt>
    <dgm:pt modelId="{FDC92466-F5C5-4466-9AC2-C31DA8B15836}" type="parTrans" cxnId="{3ABF2F51-1576-4C2B-B689-693961EC383D}">
      <dgm:prSet/>
      <dgm:spPr/>
      <dgm:t>
        <a:bodyPr/>
        <a:lstStyle/>
        <a:p>
          <a:endParaRPr lang="ru-RU"/>
        </a:p>
      </dgm:t>
    </dgm:pt>
    <dgm:pt modelId="{269C0BE6-43A0-4D4C-8640-BA1C6D851129}" type="sibTrans" cxnId="{3ABF2F51-1576-4C2B-B689-693961EC383D}">
      <dgm:prSet/>
      <dgm:spPr/>
      <dgm:t>
        <a:bodyPr/>
        <a:lstStyle/>
        <a:p>
          <a:endParaRPr lang="ru-RU"/>
        </a:p>
      </dgm:t>
    </dgm:pt>
    <dgm:pt modelId="{5EB3F0B3-5F74-498B-A2FD-7C6A8889ED7B}">
      <dgm:prSet phldrT="[Текст]" phldr="1"/>
      <dgm:spPr/>
      <dgm:t>
        <a:bodyPr/>
        <a:lstStyle/>
        <a:p>
          <a:endParaRPr lang="ru-RU" dirty="0"/>
        </a:p>
      </dgm:t>
    </dgm:pt>
    <dgm:pt modelId="{59A8182F-0344-451F-8270-039969CA2EC4}" type="parTrans" cxnId="{7A63EFF6-3787-4C90-81EC-CEA4439E4612}">
      <dgm:prSet/>
      <dgm:spPr/>
      <dgm:t>
        <a:bodyPr/>
        <a:lstStyle/>
        <a:p>
          <a:endParaRPr lang="ru-RU"/>
        </a:p>
      </dgm:t>
    </dgm:pt>
    <dgm:pt modelId="{AE890AFD-6B54-43CA-875D-06EA698D9D24}" type="sibTrans" cxnId="{7A63EFF6-3787-4C90-81EC-CEA4439E4612}">
      <dgm:prSet/>
      <dgm:spPr/>
      <dgm:t>
        <a:bodyPr/>
        <a:lstStyle/>
        <a:p>
          <a:endParaRPr lang="ru-RU"/>
        </a:p>
      </dgm:t>
    </dgm:pt>
    <dgm:pt modelId="{99B96CB0-9DED-41F0-87C0-24A812D7BFC5}">
      <dgm:prSet phldrT="[Текст]" phldr="1"/>
      <dgm:spPr/>
      <dgm:t>
        <a:bodyPr/>
        <a:lstStyle/>
        <a:p>
          <a:endParaRPr lang="ru-RU" dirty="0"/>
        </a:p>
      </dgm:t>
    </dgm:pt>
    <dgm:pt modelId="{3894DE71-07FF-4B5D-B4A3-A65D8479A9ED}" type="parTrans" cxnId="{5E5D0C52-64C8-492D-BEC7-F42E63548448}">
      <dgm:prSet/>
      <dgm:spPr/>
      <dgm:t>
        <a:bodyPr/>
        <a:lstStyle/>
        <a:p>
          <a:endParaRPr lang="ru-RU"/>
        </a:p>
      </dgm:t>
    </dgm:pt>
    <dgm:pt modelId="{2E05AF8C-7303-4A46-B510-AAB7D0F24340}" type="sibTrans" cxnId="{5E5D0C52-64C8-492D-BEC7-F42E63548448}">
      <dgm:prSet/>
      <dgm:spPr/>
      <dgm:t>
        <a:bodyPr/>
        <a:lstStyle/>
        <a:p>
          <a:endParaRPr lang="ru-RU"/>
        </a:p>
      </dgm:t>
    </dgm:pt>
    <dgm:pt modelId="{1DFD9E24-9629-42EF-B45A-1E5779FE0445}">
      <dgm:prSet phldrT="[Текст]" phldr="1"/>
      <dgm:spPr/>
      <dgm:t>
        <a:bodyPr/>
        <a:lstStyle/>
        <a:p>
          <a:endParaRPr lang="ru-RU" dirty="0"/>
        </a:p>
      </dgm:t>
    </dgm:pt>
    <dgm:pt modelId="{F62CCE20-9260-4C7B-ACB4-9993BCF28279}" type="parTrans" cxnId="{AE96AD3D-9C41-4727-A010-60DFD806607F}">
      <dgm:prSet/>
      <dgm:spPr/>
      <dgm:t>
        <a:bodyPr/>
        <a:lstStyle/>
        <a:p>
          <a:endParaRPr lang="ru-RU"/>
        </a:p>
      </dgm:t>
    </dgm:pt>
    <dgm:pt modelId="{6C684536-A9BF-4E2B-BB57-439252542826}" type="sibTrans" cxnId="{AE96AD3D-9C41-4727-A010-60DFD806607F}">
      <dgm:prSet/>
      <dgm:spPr/>
      <dgm:t>
        <a:bodyPr/>
        <a:lstStyle/>
        <a:p>
          <a:endParaRPr lang="ru-RU"/>
        </a:p>
      </dgm:t>
    </dgm:pt>
    <dgm:pt modelId="{850AF6BC-2266-45FA-85A6-5B381F0F5775}">
      <dgm:prSet phldrT="[Текст]" phldr="1"/>
      <dgm:spPr/>
      <dgm:t>
        <a:bodyPr/>
        <a:lstStyle/>
        <a:p>
          <a:endParaRPr lang="ru-RU" dirty="0"/>
        </a:p>
      </dgm:t>
    </dgm:pt>
    <dgm:pt modelId="{E1239AE8-E3FA-48A1-B213-4FF2515511F3}" type="parTrans" cxnId="{3B6231D2-AA34-4474-9B21-AE96D105412B}">
      <dgm:prSet/>
      <dgm:spPr/>
      <dgm:t>
        <a:bodyPr/>
        <a:lstStyle/>
        <a:p>
          <a:endParaRPr lang="ru-RU"/>
        </a:p>
      </dgm:t>
    </dgm:pt>
    <dgm:pt modelId="{2659481A-9B33-466F-A921-AD46394C2BA5}" type="sibTrans" cxnId="{3B6231D2-AA34-4474-9B21-AE96D105412B}">
      <dgm:prSet/>
      <dgm:spPr/>
      <dgm:t>
        <a:bodyPr/>
        <a:lstStyle/>
        <a:p>
          <a:endParaRPr lang="ru-RU"/>
        </a:p>
      </dgm:t>
    </dgm:pt>
    <dgm:pt modelId="{93F42B13-0D03-4B57-BBB9-2AD43FD8077B}">
      <dgm:prSet phldrT="[Текст]" phldr="1"/>
      <dgm:spPr/>
      <dgm:t>
        <a:bodyPr/>
        <a:lstStyle/>
        <a:p>
          <a:endParaRPr lang="ru-RU" dirty="0"/>
        </a:p>
      </dgm:t>
    </dgm:pt>
    <dgm:pt modelId="{0D0B37BA-0EC8-40DC-94E2-CB2BCB8C545C}" type="parTrans" cxnId="{7D887BCE-87B4-4E59-902C-841B87E8C0F2}">
      <dgm:prSet/>
      <dgm:spPr/>
      <dgm:t>
        <a:bodyPr/>
        <a:lstStyle/>
        <a:p>
          <a:endParaRPr lang="ru-RU"/>
        </a:p>
      </dgm:t>
    </dgm:pt>
    <dgm:pt modelId="{DCDAEBF1-CA06-4E04-A424-6366C42BC55D}" type="sibTrans" cxnId="{7D887BCE-87B4-4E59-902C-841B87E8C0F2}">
      <dgm:prSet/>
      <dgm:spPr/>
      <dgm:t>
        <a:bodyPr/>
        <a:lstStyle/>
        <a:p>
          <a:endParaRPr lang="ru-RU"/>
        </a:p>
      </dgm:t>
    </dgm:pt>
    <dgm:pt modelId="{19B0CBAD-339F-4351-B6DD-A171903BDBF0}">
      <dgm:prSet phldrT="[Текст]" phldr="1"/>
      <dgm:spPr/>
      <dgm:t>
        <a:bodyPr/>
        <a:lstStyle/>
        <a:p>
          <a:endParaRPr lang="ru-RU" dirty="0"/>
        </a:p>
      </dgm:t>
    </dgm:pt>
    <dgm:pt modelId="{5662E9C8-D834-415F-AAF6-8A4BEC1F5614}" type="parTrans" cxnId="{4DF94F7A-4C95-4A69-A9F0-35B0B72AED11}">
      <dgm:prSet/>
      <dgm:spPr/>
      <dgm:t>
        <a:bodyPr/>
        <a:lstStyle/>
        <a:p>
          <a:endParaRPr lang="ru-RU"/>
        </a:p>
      </dgm:t>
    </dgm:pt>
    <dgm:pt modelId="{158C044D-1135-4046-9477-52413EC13A9F}" type="sibTrans" cxnId="{4DF94F7A-4C95-4A69-A9F0-35B0B72AED11}">
      <dgm:prSet/>
      <dgm:spPr/>
      <dgm:t>
        <a:bodyPr/>
        <a:lstStyle/>
        <a:p>
          <a:endParaRPr lang="ru-RU"/>
        </a:p>
      </dgm:t>
    </dgm:pt>
    <dgm:pt modelId="{98B65340-0CAC-49BF-BF4E-248C754069D6}">
      <dgm:prSet phldrT="[Текст]"/>
      <dgm:spPr/>
      <dgm:t>
        <a:bodyPr/>
        <a:lstStyle/>
        <a:p>
          <a:endParaRPr lang="ru-RU" dirty="0"/>
        </a:p>
      </dgm:t>
    </dgm:pt>
    <dgm:pt modelId="{E60396BC-6B45-4129-8EB5-8B7CEE09EE7C}" type="parTrans" cxnId="{7B2D87A6-C3B5-44B5-894E-6D536FC55896}">
      <dgm:prSet/>
      <dgm:spPr/>
      <dgm:t>
        <a:bodyPr/>
        <a:lstStyle/>
        <a:p>
          <a:endParaRPr lang="ru-RU"/>
        </a:p>
      </dgm:t>
    </dgm:pt>
    <dgm:pt modelId="{BB601BD2-C773-4A91-8943-0EFD9C005EE9}" type="sibTrans" cxnId="{7B2D87A6-C3B5-44B5-894E-6D536FC55896}">
      <dgm:prSet/>
      <dgm:spPr/>
      <dgm:t>
        <a:bodyPr/>
        <a:lstStyle/>
        <a:p>
          <a:endParaRPr lang="ru-RU"/>
        </a:p>
      </dgm:t>
    </dgm:pt>
    <dgm:pt modelId="{9928054B-C50E-4AF0-BB9E-75BDA3BD375E}">
      <dgm:prSet phldrT="[Текст]"/>
      <dgm:spPr/>
      <dgm:t>
        <a:bodyPr/>
        <a:lstStyle/>
        <a:p>
          <a:endParaRPr lang="ru-RU" dirty="0"/>
        </a:p>
      </dgm:t>
    </dgm:pt>
    <dgm:pt modelId="{ADB898E5-6CC5-4F90-A2F6-CAC9D7EF21BF}" type="parTrans" cxnId="{5B7C2315-F834-47E6-B607-B46D5AD19B9E}">
      <dgm:prSet/>
      <dgm:spPr/>
      <dgm:t>
        <a:bodyPr/>
        <a:lstStyle/>
        <a:p>
          <a:endParaRPr lang="ru-RU"/>
        </a:p>
      </dgm:t>
    </dgm:pt>
    <dgm:pt modelId="{6B939501-8B9E-44AB-9124-B0A8BFA1717E}" type="sibTrans" cxnId="{5B7C2315-F834-47E6-B607-B46D5AD19B9E}">
      <dgm:prSet/>
      <dgm:spPr/>
      <dgm:t>
        <a:bodyPr/>
        <a:lstStyle/>
        <a:p>
          <a:endParaRPr lang="ru-RU"/>
        </a:p>
      </dgm:t>
    </dgm:pt>
    <dgm:pt modelId="{17D8E571-941F-46E2-8A83-0202B7319A42}">
      <dgm:prSet phldrT="[Текст]"/>
      <dgm:spPr/>
      <dgm:t>
        <a:bodyPr/>
        <a:lstStyle/>
        <a:p>
          <a:endParaRPr lang="ru-RU" dirty="0"/>
        </a:p>
      </dgm:t>
    </dgm:pt>
    <dgm:pt modelId="{908552D2-93BA-4B20-BB7F-033C7618F1E8}" type="parTrans" cxnId="{526EAAF5-F159-4900-A480-D2F316F5D397}">
      <dgm:prSet/>
      <dgm:spPr/>
      <dgm:t>
        <a:bodyPr/>
        <a:lstStyle/>
        <a:p>
          <a:endParaRPr lang="ru-RU"/>
        </a:p>
      </dgm:t>
    </dgm:pt>
    <dgm:pt modelId="{2F37D218-8BA2-4A42-9574-D643773B56DE}" type="sibTrans" cxnId="{526EAAF5-F159-4900-A480-D2F316F5D397}">
      <dgm:prSet/>
      <dgm:spPr/>
      <dgm:t>
        <a:bodyPr/>
        <a:lstStyle/>
        <a:p>
          <a:endParaRPr lang="ru-RU"/>
        </a:p>
      </dgm:t>
    </dgm:pt>
    <dgm:pt modelId="{E5AB04BC-3C7D-441A-B0A4-455CBFE846E4}">
      <dgm:prSet/>
      <dgm:spPr/>
      <dgm:t>
        <a:bodyPr/>
        <a:lstStyle/>
        <a:p>
          <a:endParaRPr lang="ru-RU" dirty="0"/>
        </a:p>
      </dgm:t>
    </dgm:pt>
    <dgm:pt modelId="{0412C2BC-07FF-4E63-BD1B-B0DD0AF92A84}" type="parTrans" cxnId="{3A542549-21B9-48B7-975D-46D84C57BC8C}">
      <dgm:prSet/>
      <dgm:spPr/>
      <dgm:t>
        <a:bodyPr/>
        <a:lstStyle/>
        <a:p>
          <a:endParaRPr lang="ru-RU"/>
        </a:p>
      </dgm:t>
    </dgm:pt>
    <dgm:pt modelId="{4CAEC1F5-615C-490E-AEA7-0236592A7FA5}" type="sibTrans" cxnId="{3A542549-21B9-48B7-975D-46D84C57BC8C}">
      <dgm:prSet/>
      <dgm:spPr/>
      <dgm:t>
        <a:bodyPr/>
        <a:lstStyle/>
        <a:p>
          <a:endParaRPr lang="ru-RU"/>
        </a:p>
      </dgm:t>
    </dgm:pt>
    <dgm:pt modelId="{724EBDF5-9810-4ADE-8BA7-28DC575274CF}">
      <dgm:prSet/>
      <dgm:spPr>
        <a:solidFill>
          <a:schemeClr val="accent3"/>
        </a:solidFill>
      </dgm:spPr>
      <dgm:t>
        <a:bodyPr/>
        <a:lstStyle/>
        <a:p>
          <a:r>
            <a:rPr lang="ru-RU" b="1" dirty="0" smtClean="0"/>
            <a:t>Саванны и редколесья</a:t>
          </a:r>
          <a:endParaRPr lang="ru-RU" b="1" dirty="0"/>
        </a:p>
      </dgm:t>
    </dgm:pt>
    <dgm:pt modelId="{188373E2-B14E-44A5-8D05-5F7BFB62D623}" type="parTrans" cxnId="{3FCFB5ED-0104-447C-8DFB-83AC5D3991D0}">
      <dgm:prSet/>
      <dgm:spPr/>
      <dgm:t>
        <a:bodyPr/>
        <a:lstStyle/>
        <a:p>
          <a:endParaRPr lang="ru-RU"/>
        </a:p>
      </dgm:t>
    </dgm:pt>
    <dgm:pt modelId="{218D728D-522A-4980-8B1C-8226F1211F6F}" type="sibTrans" cxnId="{3FCFB5ED-0104-447C-8DFB-83AC5D3991D0}">
      <dgm:prSet/>
      <dgm:spPr/>
      <dgm:t>
        <a:bodyPr/>
        <a:lstStyle/>
        <a:p>
          <a:endParaRPr lang="ru-RU"/>
        </a:p>
      </dgm:t>
    </dgm:pt>
    <dgm:pt modelId="{0D541F22-C463-4A24-BF45-9C8FB7FAD9A3}">
      <dgm:prSet/>
      <dgm:spPr>
        <a:solidFill>
          <a:schemeClr val="bg1"/>
        </a:solidFill>
      </dgm:spPr>
      <dgm:t>
        <a:bodyPr/>
        <a:lstStyle/>
        <a:p>
          <a:r>
            <a:rPr lang="ru-RU" b="1" dirty="0" smtClean="0"/>
            <a:t>Природные зоны</a:t>
          </a:r>
          <a:endParaRPr lang="ru-RU" b="1" dirty="0"/>
        </a:p>
      </dgm:t>
    </dgm:pt>
    <dgm:pt modelId="{722CA754-1D9D-48B1-AF19-972F517352BF}" type="parTrans" cxnId="{FF815007-E350-4AC4-9A38-17A83D23D563}">
      <dgm:prSet/>
      <dgm:spPr/>
      <dgm:t>
        <a:bodyPr/>
        <a:lstStyle/>
        <a:p>
          <a:endParaRPr lang="ru-RU"/>
        </a:p>
      </dgm:t>
    </dgm:pt>
    <dgm:pt modelId="{23C68CC5-2A2C-47F5-9860-69DADFF5307B}" type="sibTrans" cxnId="{FF815007-E350-4AC4-9A38-17A83D23D563}">
      <dgm:prSet/>
      <dgm:spPr/>
      <dgm:t>
        <a:bodyPr/>
        <a:lstStyle/>
        <a:p>
          <a:endParaRPr lang="ru-RU"/>
        </a:p>
      </dgm:t>
    </dgm:pt>
    <dgm:pt modelId="{FB5A8722-7247-4F0E-8D91-19FF35A676F8}">
      <dgm:prSet custT="1"/>
      <dgm:spPr>
        <a:solidFill>
          <a:schemeClr val="accent6"/>
        </a:solidFill>
      </dgm:spPr>
      <dgm:t>
        <a:bodyPr/>
        <a:lstStyle/>
        <a:p>
          <a:r>
            <a:rPr lang="ru-RU" sz="1600" b="1" dirty="0" smtClean="0"/>
            <a:t>Полупустыни и пустыни</a:t>
          </a:r>
          <a:endParaRPr lang="ru-RU" sz="1600" b="1" dirty="0"/>
        </a:p>
      </dgm:t>
    </dgm:pt>
    <dgm:pt modelId="{F68993CA-9D66-47B6-9B9F-AE57DB3468A6}" type="parTrans" cxnId="{8EC2A7F0-0831-4AA2-99F6-FF7EF1E5D787}">
      <dgm:prSet/>
      <dgm:spPr/>
      <dgm:t>
        <a:bodyPr/>
        <a:lstStyle/>
        <a:p>
          <a:endParaRPr lang="ru-RU"/>
        </a:p>
      </dgm:t>
    </dgm:pt>
    <dgm:pt modelId="{141E002D-6FAD-407C-9C7F-1992CDCADCA4}" type="sibTrans" cxnId="{8EC2A7F0-0831-4AA2-99F6-FF7EF1E5D787}">
      <dgm:prSet/>
      <dgm:spPr/>
      <dgm:t>
        <a:bodyPr/>
        <a:lstStyle/>
        <a:p>
          <a:endParaRPr lang="ru-RU"/>
        </a:p>
      </dgm:t>
    </dgm:pt>
    <dgm:pt modelId="{C77F890B-26FF-47AD-8255-D616498F7C14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/>
            <a:t>Смешанные леса</a:t>
          </a:r>
          <a:endParaRPr lang="ru-RU" b="1" dirty="0"/>
        </a:p>
      </dgm:t>
    </dgm:pt>
    <dgm:pt modelId="{5AEE25C5-A57C-4DDD-AA15-5B2B65BDA35D}" type="parTrans" cxnId="{E34B0AE9-DFF6-4ED3-93E7-FCD891FB8DA5}">
      <dgm:prSet/>
      <dgm:spPr/>
      <dgm:t>
        <a:bodyPr/>
        <a:lstStyle/>
        <a:p>
          <a:endParaRPr lang="ru-RU"/>
        </a:p>
      </dgm:t>
    </dgm:pt>
    <dgm:pt modelId="{888D9B9D-2E35-4D3D-BBF5-80CB42A6B6E6}" type="sibTrans" cxnId="{E34B0AE9-DFF6-4ED3-93E7-FCD891FB8DA5}">
      <dgm:prSet/>
      <dgm:spPr/>
      <dgm:t>
        <a:bodyPr/>
        <a:lstStyle/>
        <a:p>
          <a:endParaRPr lang="ru-RU"/>
        </a:p>
      </dgm:t>
    </dgm:pt>
    <dgm:pt modelId="{D7D4814E-D399-4876-BE3F-6EAB4FDE8D09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/>
            <a:t>Области высотной поясности</a:t>
          </a:r>
          <a:endParaRPr lang="ru-RU" b="1" dirty="0"/>
        </a:p>
      </dgm:t>
    </dgm:pt>
    <dgm:pt modelId="{26AD3712-760E-4FD8-AE63-18F6638EACFA}" type="parTrans" cxnId="{178979DB-F351-4356-876E-37BC56ABEDAD}">
      <dgm:prSet/>
      <dgm:spPr/>
      <dgm:t>
        <a:bodyPr/>
        <a:lstStyle/>
        <a:p>
          <a:endParaRPr lang="ru-RU"/>
        </a:p>
      </dgm:t>
    </dgm:pt>
    <dgm:pt modelId="{B736AC2E-F776-4597-B7BF-C45CFCC0E6C7}" type="sibTrans" cxnId="{178979DB-F351-4356-876E-37BC56ABEDAD}">
      <dgm:prSet/>
      <dgm:spPr/>
      <dgm:t>
        <a:bodyPr/>
        <a:lstStyle/>
        <a:p>
          <a:endParaRPr lang="ru-RU"/>
        </a:p>
      </dgm:t>
    </dgm:pt>
    <dgm:pt modelId="{406B5BBF-859D-4B4F-88EA-DECE374730DB}">
      <dgm:prSet custT="1"/>
      <dgm:spPr>
        <a:solidFill>
          <a:srgbClr val="FF0000"/>
        </a:solidFill>
      </dgm:spPr>
      <dgm:t>
        <a:bodyPr/>
        <a:lstStyle/>
        <a:p>
          <a:r>
            <a:rPr lang="ru-RU" sz="1600" b="1" dirty="0" smtClean="0"/>
            <a:t>Жестколистные вечнозеленые леса  и кустарники </a:t>
          </a:r>
          <a:endParaRPr lang="ru-RU" sz="1600" b="1" dirty="0"/>
        </a:p>
      </dgm:t>
    </dgm:pt>
    <dgm:pt modelId="{67B15519-ACB4-4E0B-9A56-C5C7FE93A897}" type="parTrans" cxnId="{20BB45FC-A26F-4B05-A565-C4B2B5C70462}">
      <dgm:prSet/>
      <dgm:spPr/>
      <dgm:t>
        <a:bodyPr/>
        <a:lstStyle/>
        <a:p>
          <a:endParaRPr lang="ru-RU"/>
        </a:p>
      </dgm:t>
    </dgm:pt>
    <dgm:pt modelId="{D90EABF9-3C69-42FC-BC5D-0BA253074E86}" type="sibTrans" cxnId="{20BB45FC-A26F-4B05-A565-C4B2B5C70462}">
      <dgm:prSet/>
      <dgm:spPr/>
      <dgm:t>
        <a:bodyPr/>
        <a:lstStyle/>
        <a:p>
          <a:endParaRPr lang="ru-RU"/>
        </a:p>
      </dgm:t>
    </dgm:pt>
    <dgm:pt modelId="{D66CC258-DCB6-436A-A6A0-94AE737E6DBE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/>
            <a:t>Переменно-влажные леса</a:t>
          </a:r>
          <a:endParaRPr lang="ru-RU" b="1" dirty="0"/>
        </a:p>
      </dgm:t>
    </dgm:pt>
    <dgm:pt modelId="{40EEE8DD-19AD-41F8-A924-9736633F8B45}" type="parTrans" cxnId="{98F9ED36-9BC7-45C9-9B5F-D0EFF42A7EEE}">
      <dgm:prSet/>
      <dgm:spPr/>
      <dgm:t>
        <a:bodyPr/>
        <a:lstStyle/>
        <a:p>
          <a:endParaRPr lang="ru-RU"/>
        </a:p>
      </dgm:t>
    </dgm:pt>
    <dgm:pt modelId="{B43AE9A0-1181-4A73-9954-0D0BABD7682F}" type="sibTrans" cxnId="{98F9ED36-9BC7-45C9-9B5F-D0EFF42A7EEE}">
      <dgm:prSet/>
      <dgm:spPr/>
      <dgm:t>
        <a:bodyPr/>
        <a:lstStyle/>
        <a:p>
          <a:endParaRPr lang="ru-RU"/>
        </a:p>
      </dgm:t>
    </dgm:pt>
    <dgm:pt modelId="{947D0ED0-BF6F-4C8A-B640-427B3C3D20AC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/>
            <a:t>Постоянно-влажные леса</a:t>
          </a:r>
          <a:endParaRPr lang="ru-RU" b="1" dirty="0"/>
        </a:p>
      </dgm:t>
    </dgm:pt>
    <dgm:pt modelId="{815358C3-09A4-44CE-9900-C8933F000988}" type="parTrans" cxnId="{E3CB40DD-8E89-4F01-BC23-11D7C083690A}">
      <dgm:prSet/>
      <dgm:spPr/>
      <dgm:t>
        <a:bodyPr/>
        <a:lstStyle/>
        <a:p>
          <a:endParaRPr lang="ru-RU"/>
        </a:p>
      </dgm:t>
    </dgm:pt>
    <dgm:pt modelId="{1408F8E4-8574-4559-AB90-63A08F14464E}" type="sibTrans" cxnId="{E3CB40DD-8E89-4F01-BC23-11D7C083690A}">
      <dgm:prSet/>
      <dgm:spPr/>
      <dgm:t>
        <a:bodyPr/>
        <a:lstStyle/>
        <a:p>
          <a:endParaRPr lang="ru-RU"/>
        </a:p>
      </dgm:t>
    </dgm:pt>
    <dgm:pt modelId="{84EE6A5B-B66F-4A47-87AB-4F80187F884B}" type="pres">
      <dgm:prSet presAssocID="{25FAF176-C951-4480-85CE-B68811675F4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B84BB2-94D2-4416-AED0-4FB5DA76C9CC}" type="pres">
      <dgm:prSet presAssocID="{25FAF176-C951-4480-85CE-B68811675F43}" presName="radial" presStyleCnt="0">
        <dgm:presLayoutVars>
          <dgm:animLvl val="ctr"/>
        </dgm:presLayoutVars>
      </dgm:prSet>
      <dgm:spPr/>
    </dgm:pt>
    <dgm:pt modelId="{8166451B-F9C9-4C02-B3A9-E13A20CC5A2A}" type="pres">
      <dgm:prSet presAssocID="{0D541F22-C463-4A24-BF45-9C8FB7FAD9A3}" presName="centerShape" presStyleLbl="vennNode1" presStyleIdx="0" presStyleCnt="8" custScaleX="65802" custScaleY="59669" custLinFactNeighborX="0" custLinFactNeighborY="1605"/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6A4C5ACA-3F97-49E7-A7CF-095E7D493D04}" type="pres">
      <dgm:prSet presAssocID="{724EBDF5-9810-4ADE-8BA7-28DC575274CF}" presName="node" presStyleLbl="vennNode1" presStyleIdx="1" presStyleCnt="8" custRadScaleRad="98885" custRadScaleInc="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4C6D2-221B-4EE1-BCFA-86BB3561BD78}" type="pres">
      <dgm:prSet presAssocID="{FB5A8722-7247-4F0E-8D91-19FF35A676F8}" presName="node" presStyleLbl="vennNode1" presStyleIdx="2" presStyleCnt="8" custRadScaleRad="98238" custRadScaleInc="4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DC04C8-2A87-4D61-8401-A79E34D040F1}" type="pres">
      <dgm:prSet presAssocID="{C77F890B-26FF-47AD-8255-D616498F7C14}" presName="node" presStyleLbl="venn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ACA05-5837-4B29-881F-B1C81DC5F8D7}" type="pres">
      <dgm:prSet presAssocID="{D7D4814E-D399-4876-BE3F-6EAB4FDE8D09}" presName="node" presStyleLbl="vennNode1" presStyleIdx="4" presStyleCnt="8" custRadScaleRad="99540" custRadScaleInc="20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1BB830-9816-4C57-891C-F7BBFFC00A55}" type="pres">
      <dgm:prSet presAssocID="{406B5BBF-859D-4B4F-88EA-DECE374730DB}" presName="node" presStyleLbl="venn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CC445-F72A-4D16-B317-B58B8850463B}" type="pres">
      <dgm:prSet presAssocID="{D66CC258-DCB6-436A-A6A0-94AE737E6DBE}" presName="node" presStyleLbl="venn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9921D-FB5F-4AA9-BEBA-72B87E22943E}" type="pres">
      <dgm:prSet presAssocID="{947D0ED0-BF6F-4C8A-B640-427B3C3D20AC}" presName="node" presStyleLbl="venn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542549-21B9-48B7-975D-46D84C57BC8C}" srcId="{25FAF176-C951-4480-85CE-B68811675F43}" destId="{E5AB04BC-3C7D-441A-B0A4-455CBFE846E4}" srcOrd="1" destOrd="0" parTransId="{0412C2BC-07FF-4E63-BD1B-B0DD0AF92A84}" sibTransId="{4CAEC1F5-615C-490E-AEA7-0236592A7FA5}"/>
    <dgm:cxn modelId="{FF815007-E350-4AC4-9A38-17A83D23D563}" srcId="{25FAF176-C951-4480-85CE-B68811675F43}" destId="{0D541F22-C463-4A24-BF45-9C8FB7FAD9A3}" srcOrd="0" destOrd="0" parTransId="{722CA754-1D9D-48B1-AF19-972F517352BF}" sibTransId="{23C68CC5-2A2C-47F5-9860-69DADFF5307B}"/>
    <dgm:cxn modelId="{4DF94F7A-4C95-4A69-A9F0-35B0B72AED11}" srcId="{25FAF176-C951-4480-85CE-B68811675F43}" destId="{19B0CBAD-339F-4351-B6DD-A171903BDBF0}" srcOrd="4" destOrd="0" parTransId="{5662E9C8-D834-415F-AAF6-8A4BEC1F5614}" sibTransId="{158C044D-1135-4046-9477-52413EC13A9F}"/>
    <dgm:cxn modelId="{20BB45FC-A26F-4B05-A565-C4B2B5C70462}" srcId="{0D541F22-C463-4A24-BF45-9C8FB7FAD9A3}" destId="{406B5BBF-859D-4B4F-88EA-DECE374730DB}" srcOrd="4" destOrd="0" parTransId="{67B15519-ACB4-4E0B-9A56-C5C7FE93A897}" sibTransId="{D90EABF9-3C69-42FC-BC5D-0BA253074E86}"/>
    <dgm:cxn modelId="{7A63EFF6-3787-4C90-81EC-CEA4439E4612}" srcId="{B68620A1-B29D-427A-8FD1-D25AC5A95EBF}" destId="{5EB3F0B3-5F74-498B-A2FD-7C6A8889ED7B}" srcOrd="0" destOrd="0" parTransId="{59A8182F-0344-451F-8270-039969CA2EC4}" sibTransId="{AE890AFD-6B54-43CA-875D-06EA698D9D24}"/>
    <dgm:cxn modelId="{98F9ED36-9BC7-45C9-9B5F-D0EFF42A7EEE}" srcId="{0D541F22-C463-4A24-BF45-9C8FB7FAD9A3}" destId="{D66CC258-DCB6-436A-A6A0-94AE737E6DBE}" srcOrd="5" destOrd="0" parTransId="{40EEE8DD-19AD-41F8-A924-9736633F8B45}" sibTransId="{B43AE9A0-1181-4A73-9954-0D0BABD7682F}"/>
    <dgm:cxn modelId="{04AFE236-4F48-424E-8673-A5E69CE20699}" type="presOf" srcId="{D7D4814E-D399-4876-BE3F-6EAB4FDE8D09}" destId="{C84ACA05-5837-4B29-881F-B1C81DC5F8D7}" srcOrd="0" destOrd="0" presId="urn:microsoft.com/office/officeart/2005/8/layout/radial3"/>
    <dgm:cxn modelId="{1F81F239-71E5-45F3-B6C2-FC9712DD3F4F}" type="presOf" srcId="{0D541F22-C463-4A24-BF45-9C8FB7FAD9A3}" destId="{8166451B-F9C9-4C02-B3A9-E13A20CC5A2A}" srcOrd="0" destOrd="0" presId="urn:microsoft.com/office/officeart/2005/8/layout/radial3"/>
    <dgm:cxn modelId="{1486A02D-F8A6-44B0-8BEC-4F7E8516E786}" type="presOf" srcId="{D66CC258-DCB6-436A-A6A0-94AE737E6DBE}" destId="{541CC445-F72A-4D16-B317-B58B8850463B}" srcOrd="0" destOrd="0" presId="urn:microsoft.com/office/officeart/2005/8/layout/radial3"/>
    <dgm:cxn modelId="{8EC2A7F0-0831-4AA2-99F6-FF7EF1E5D787}" srcId="{0D541F22-C463-4A24-BF45-9C8FB7FAD9A3}" destId="{FB5A8722-7247-4F0E-8D91-19FF35A676F8}" srcOrd="1" destOrd="0" parTransId="{F68993CA-9D66-47B6-9B9F-AE57DB3468A6}" sibTransId="{141E002D-6FAD-407C-9C7F-1992CDCADCA4}"/>
    <dgm:cxn modelId="{5B7C2315-F834-47E6-B607-B46D5AD19B9E}" srcId="{17D8E571-941F-46E2-8A83-0202B7319A42}" destId="{9928054B-C50E-4AF0-BB9E-75BDA3BD375E}" srcOrd="0" destOrd="0" parTransId="{ADB898E5-6CC5-4F90-A2F6-CAC9D7EF21BF}" sibTransId="{6B939501-8B9E-44AB-9124-B0A8BFA1717E}"/>
    <dgm:cxn modelId="{7D887BCE-87B4-4E59-902C-841B87E8C0F2}" srcId="{1DFD9E24-9629-42EF-B45A-1E5779FE0445}" destId="{93F42B13-0D03-4B57-BBB9-2AD43FD8077B}" srcOrd="1" destOrd="0" parTransId="{0D0B37BA-0EC8-40DC-94E2-CB2BCB8C545C}" sibTransId="{DCDAEBF1-CA06-4E04-A424-6366C42BC55D}"/>
    <dgm:cxn modelId="{5E5D0C52-64C8-492D-BEC7-F42E63548448}" srcId="{B68620A1-B29D-427A-8FD1-D25AC5A95EBF}" destId="{99B96CB0-9DED-41F0-87C0-24A812D7BFC5}" srcOrd="1" destOrd="0" parTransId="{3894DE71-07FF-4B5D-B4A3-A65D8479A9ED}" sibTransId="{2E05AF8C-7303-4A46-B510-AAB7D0F24340}"/>
    <dgm:cxn modelId="{F5CDCD6F-F483-4525-A06E-A273E2D85148}" type="presOf" srcId="{947D0ED0-BF6F-4C8A-B640-427B3C3D20AC}" destId="{3279921D-FB5F-4AA9-BEBA-72B87E22943E}" srcOrd="0" destOrd="0" presId="urn:microsoft.com/office/officeart/2005/8/layout/radial3"/>
    <dgm:cxn modelId="{452617FF-FEE4-4853-96D9-C212642CEB8E}" type="presOf" srcId="{406B5BBF-859D-4B4F-88EA-DECE374730DB}" destId="{F41BB830-9816-4C57-891C-F7BBFFC00A55}" srcOrd="0" destOrd="0" presId="urn:microsoft.com/office/officeart/2005/8/layout/radial3"/>
    <dgm:cxn modelId="{657A7BCD-D747-4895-96E4-458ECEE7CCE1}" type="presOf" srcId="{FB5A8722-7247-4F0E-8D91-19FF35A676F8}" destId="{BF84C6D2-221B-4EE1-BCFA-86BB3561BD78}" srcOrd="0" destOrd="0" presId="urn:microsoft.com/office/officeart/2005/8/layout/radial3"/>
    <dgm:cxn modelId="{3FCFB5ED-0104-447C-8DFB-83AC5D3991D0}" srcId="{0D541F22-C463-4A24-BF45-9C8FB7FAD9A3}" destId="{724EBDF5-9810-4ADE-8BA7-28DC575274CF}" srcOrd="0" destOrd="0" parTransId="{188373E2-B14E-44A5-8D05-5F7BFB62D623}" sibTransId="{218D728D-522A-4980-8B1C-8226F1211F6F}"/>
    <dgm:cxn modelId="{3ABF2F51-1576-4C2B-B689-693961EC383D}" srcId="{25FAF176-C951-4480-85CE-B68811675F43}" destId="{B68620A1-B29D-427A-8FD1-D25AC5A95EBF}" srcOrd="2" destOrd="0" parTransId="{FDC92466-F5C5-4466-9AC2-C31DA8B15836}" sibTransId="{269C0BE6-43A0-4D4C-8640-BA1C6D851129}"/>
    <dgm:cxn modelId="{E34B0AE9-DFF6-4ED3-93E7-FCD891FB8DA5}" srcId="{0D541F22-C463-4A24-BF45-9C8FB7FAD9A3}" destId="{C77F890B-26FF-47AD-8255-D616498F7C14}" srcOrd="2" destOrd="0" parTransId="{5AEE25C5-A57C-4DDD-AA15-5B2B65BDA35D}" sibTransId="{888D9B9D-2E35-4D3D-BBF5-80CB42A6B6E6}"/>
    <dgm:cxn modelId="{3B6231D2-AA34-4474-9B21-AE96D105412B}" srcId="{1DFD9E24-9629-42EF-B45A-1E5779FE0445}" destId="{850AF6BC-2266-45FA-85A6-5B381F0F5775}" srcOrd="0" destOrd="0" parTransId="{E1239AE8-E3FA-48A1-B213-4FF2515511F3}" sibTransId="{2659481A-9B33-466F-A921-AD46394C2BA5}"/>
    <dgm:cxn modelId="{526EAAF5-F159-4900-A480-D2F316F5D397}" srcId="{19B0CBAD-339F-4351-B6DD-A171903BDBF0}" destId="{17D8E571-941F-46E2-8A83-0202B7319A42}" srcOrd="1" destOrd="0" parTransId="{908552D2-93BA-4B20-BB7F-033C7618F1E8}" sibTransId="{2F37D218-8BA2-4A42-9574-D643773B56DE}"/>
    <dgm:cxn modelId="{E3CB40DD-8E89-4F01-BC23-11D7C083690A}" srcId="{0D541F22-C463-4A24-BF45-9C8FB7FAD9A3}" destId="{947D0ED0-BF6F-4C8A-B640-427B3C3D20AC}" srcOrd="6" destOrd="0" parTransId="{815358C3-09A4-44CE-9900-C8933F000988}" sibTransId="{1408F8E4-8574-4559-AB90-63A08F14464E}"/>
    <dgm:cxn modelId="{FA2DE2CA-985A-4CF8-97D4-9CB3761D3830}" type="presOf" srcId="{C77F890B-26FF-47AD-8255-D616498F7C14}" destId="{09DC04C8-2A87-4D61-8401-A79E34D040F1}" srcOrd="0" destOrd="0" presId="urn:microsoft.com/office/officeart/2005/8/layout/radial3"/>
    <dgm:cxn modelId="{7B2D87A6-C3B5-44B5-894E-6D536FC55896}" srcId="{19B0CBAD-339F-4351-B6DD-A171903BDBF0}" destId="{98B65340-0CAC-49BF-BF4E-248C754069D6}" srcOrd="0" destOrd="0" parTransId="{E60396BC-6B45-4129-8EB5-8B7CEE09EE7C}" sibTransId="{BB601BD2-C773-4A91-8943-0EFD9C005EE9}"/>
    <dgm:cxn modelId="{36DD173F-7BEF-4C4E-8942-7E61F382466E}" type="presOf" srcId="{724EBDF5-9810-4ADE-8BA7-28DC575274CF}" destId="{6A4C5ACA-3F97-49E7-A7CF-095E7D493D04}" srcOrd="0" destOrd="0" presId="urn:microsoft.com/office/officeart/2005/8/layout/radial3"/>
    <dgm:cxn modelId="{178979DB-F351-4356-876E-37BC56ABEDAD}" srcId="{0D541F22-C463-4A24-BF45-9C8FB7FAD9A3}" destId="{D7D4814E-D399-4876-BE3F-6EAB4FDE8D09}" srcOrd="3" destOrd="0" parTransId="{26AD3712-760E-4FD8-AE63-18F6638EACFA}" sibTransId="{B736AC2E-F776-4597-B7BF-C45CFCC0E6C7}"/>
    <dgm:cxn modelId="{D2E1D0F8-8356-4618-A2AF-CE87CA9A7B90}" type="presOf" srcId="{25FAF176-C951-4480-85CE-B68811675F43}" destId="{84EE6A5B-B66F-4A47-87AB-4F80187F884B}" srcOrd="0" destOrd="0" presId="urn:microsoft.com/office/officeart/2005/8/layout/radial3"/>
    <dgm:cxn modelId="{AE96AD3D-9C41-4727-A010-60DFD806607F}" srcId="{25FAF176-C951-4480-85CE-B68811675F43}" destId="{1DFD9E24-9629-42EF-B45A-1E5779FE0445}" srcOrd="3" destOrd="0" parTransId="{F62CCE20-9260-4C7B-ACB4-9993BCF28279}" sibTransId="{6C684536-A9BF-4E2B-BB57-439252542826}"/>
    <dgm:cxn modelId="{0426D793-36BA-455D-B292-6F276DA731EC}" type="presParOf" srcId="{84EE6A5B-B66F-4A47-87AB-4F80187F884B}" destId="{CAB84BB2-94D2-4416-AED0-4FB5DA76C9CC}" srcOrd="0" destOrd="0" presId="urn:microsoft.com/office/officeart/2005/8/layout/radial3"/>
    <dgm:cxn modelId="{CC8BF1D9-A818-4B68-A6FC-E40AEF7BA467}" type="presParOf" srcId="{CAB84BB2-94D2-4416-AED0-4FB5DA76C9CC}" destId="{8166451B-F9C9-4C02-B3A9-E13A20CC5A2A}" srcOrd="0" destOrd="0" presId="urn:microsoft.com/office/officeart/2005/8/layout/radial3"/>
    <dgm:cxn modelId="{1ED9634F-16FB-4CC1-AB81-6BECE8C9D200}" type="presParOf" srcId="{CAB84BB2-94D2-4416-AED0-4FB5DA76C9CC}" destId="{6A4C5ACA-3F97-49E7-A7CF-095E7D493D04}" srcOrd="1" destOrd="0" presId="urn:microsoft.com/office/officeart/2005/8/layout/radial3"/>
    <dgm:cxn modelId="{0C9623DB-4AEF-401C-A375-188DF0D346F8}" type="presParOf" srcId="{CAB84BB2-94D2-4416-AED0-4FB5DA76C9CC}" destId="{BF84C6D2-221B-4EE1-BCFA-86BB3561BD78}" srcOrd="2" destOrd="0" presId="urn:microsoft.com/office/officeart/2005/8/layout/radial3"/>
    <dgm:cxn modelId="{915BC601-D859-44EC-AAF0-EC7CA411813D}" type="presParOf" srcId="{CAB84BB2-94D2-4416-AED0-4FB5DA76C9CC}" destId="{09DC04C8-2A87-4D61-8401-A79E34D040F1}" srcOrd="3" destOrd="0" presId="urn:microsoft.com/office/officeart/2005/8/layout/radial3"/>
    <dgm:cxn modelId="{5371B50B-A46A-459B-B44F-3B41447A468D}" type="presParOf" srcId="{CAB84BB2-94D2-4416-AED0-4FB5DA76C9CC}" destId="{C84ACA05-5837-4B29-881F-B1C81DC5F8D7}" srcOrd="4" destOrd="0" presId="urn:microsoft.com/office/officeart/2005/8/layout/radial3"/>
    <dgm:cxn modelId="{219CA3B6-8DB8-45E1-8D15-56D2689BDDC8}" type="presParOf" srcId="{CAB84BB2-94D2-4416-AED0-4FB5DA76C9CC}" destId="{F41BB830-9816-4C57-891C-F7BBFFC00A55}" srcOrd="5" destOrd="0" presId="urn:microsoft.com/office/officeart/2005/8/layout/radial3"/>
    <dgm:cxn modelId="{1A573848-87A2-4603-B211-9B22675FA191}" type="presParOf" srcId="{CAB84BB2-94D2-4416-AED0-4FB5DA76C9CC}" destId="{541CC445-F72A-4D16-B317-B58B8850463B}" srcOrd="6" destOrd="0" presId="urn:microsoft.com/office/officeart/2005/8/layout/radial3"/>
    <dgm:cxn modelId="{0B9C6004-7816-442D-8C03-CBE32563FBA3}" type="presParOf" srcId="{CAB84BB2-94D2-4416-AED0-4FB5DA76C9CC}" destId="{3279921D-FB5F-4AA9-BEBA-72B87E22943E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D16E18-A26B-4119-8B68-7D2A38C4C632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1</a:t>
          </a:r>
          <a:endParaRPr lang="ru-RU" sz="2900" kern="1200" dirty="0"/>
        </a:p>
      </dsp:txBody>
      <dsp:txXfrm rot="-5400000">
        <a:off x="1" y="520688"/>
        <a:ext cx="1039018" cy="445294"/>
      </dsp:txXfrm>
    </dsp:sp>
    <dsp:sp modelId="{F5C0D196-AB2E-44D0-9024-C46F3F836A59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75% эндемики</a:t>
          </a:r>
          <a:endParaRPr lang="ru-RU" sz="2900" kern="1200" dirty="0"/>
        </a:p>
      </dsp:txBody>
      <dsp:txXfrm rot="-5400000">
        <a:off x="1039018" y="48278"/>
        <a:ext cx="5009883" cy="870607"/>
      </dsp:txXfrm>
    </dsp:sp>
    <dsp:sp modelId="{93AD2E4C-2B8E-4153-9E13-E909381D454E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5">
            <a:hueOff val="-6490031"/>
            <a:satOff val="3463"/>
            <a:lumOff val="-15098"/>
            <a:alphaOff val="0"/>
          </a:schemeClr>
        </a:solidFill>
        <a:ln w="25400" cap="flat" cmpd="sng" algn="ctr">
          <a:solidFill>
            <a:schemeClr val="accent5">
              <a:hueOff val="-6490031"/>
              <a:satOff val="3463"/>
              <a:lumOff val="-1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2</a:t>
          </a:r>
          <a:endParaRPr lang="ru-RU" sz="2900" kern="1200" dirty="0"/>
        </a:p>
      </dsp:txBody>
      <dsp:txXfrm rot="-5400000">
        <a:off x="1" y="1809352"/>
        <a:ext cx="1039018" cy="445294"/>
      </dsp:txXfrm>
    </dsp:sp>
    <dsp:sp modelId="{119586DA-2C70-4103-A50D-8BBEB62C6F01}">
      <dsp:nvSpPr>
        <dsp:cNvPr id="0" name=""/>
        <dsp:cNvSpPr/>
      </dsp:nvSpPr>
      <dsp:spPr>
        <a:xfrm rot="5400000">
          <a:off x="3085107" y="-72846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490031"/>
              <a:satOff val="3463"/>
              <a:lumOff val="-15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Видовой состав беден</a:t>
          </a:r>
          <a:endParaRPr lang="ru-RU" sz="2900" kern="1200" dirty="0"/>
        </a:p>
      </dsp:txBody>
      <dsp:txXfrm rot="-5400000">
        <a:off x="1039018" y="1364719"/>
        <a:ext cx="5009883" cy="870607"/>
      </dsp:txXfrm>
    </dsp:sp>
    <dsp:sp modelId="{114F0930-1A04-481A-9F55-10A543DDC541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5">
            <a:hueOff val="-12980063"/>
            <a:satOff val="6926"/>
            <a:lumOff val="-30196"/>
            <a:alphaOff val="0"/>
          </a:schemeClr>
        </a:solidFill>
        <a:ln w="25400" cap="flat" cmpd="sng" algn="ctr">
          <a:solidFill>
            <a:schemeClr val="accent5">
              <a:hueOff val="-12980063"/>
              <a:satOff val="6926"/>
              <a:lumOff val="-3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3</a:t>
          </a:r>
          <a:endParaRPr lang="ru-RU" sz="2900" kern="1200" dirty="0"/>
        </a:p>
      </dsp:txBody>
      <dsp:txXfrm rot="-5400000">
        <a:off x="1" y="3098016"/>
        <a:ext cx="1039018" cy="445294"/>
      </dsp:txXfrm>
    </dsp:sp>
    <dsp:sp modelId="{D3CF5CC1-F721-4D16-B816-433687324F66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980063"/>
              <a:satOff val="6926"/>
              <a:lumOff val="-30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Характеризуется своеобразием</a:t>
          </a:r>
          <a:endParaRPr lang="ru-RU" sz="2900" kern="1200" dirty="0"/>
        </a:p>
      </dsp:txBody>
      <dsp:txXfrm rot="-5400000">
        <a:off x="1039018" y="2625605"/>
        <a:ext cx="5009883" cy="8706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66451B-F9C9-4C02-B3A9-E13A20CC5A2A}">
      <dsp:nvSpPr>
        <dsp:cNvPr id="0" name=""/>
        <dsp:cNvSpPr/>
      </dsp:nvSpPr>
      <dsp:spPr>
        <a:xfrm>
          <a:off x="2971795" y="2225659"/>
          <a:ext cx="2286009" cy="2072944"/>
        </a:xfrm>
        <a:prstGeom prst="flowChartAlternateProcess">
          <a:avLst/>
        </a:prstGeom>
        <a:solidFill>
          <a:schemeClr val="bg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/>
            <a:t>Природные зоны</a:t>
          </a:r>
          <a:endParaRPr lang="ru-RU" sz="3000" b="1" kern="1200" dirty="0"/>
        </a:p>
      </dsp:txBody>
      <dsp:txXfrm>
        <a:off x="3072986" y="2326850"/>
        <a:ext cx="2083627" cy="1870562"/>
      </dsp:txXfrm>
    </dsp:sp>
    <dsp:sp modelId="{6A4C5ACA-3F97-49E7-A7CF-095E7D493D04}">
      <dsp:nvSpPr>
        <dsp:cNvPr id="0" name=""/>
        <dsp:cNvSpPr/>
      </dsp:nvSpPr>
      <dsp:spPr>
        <a:xfrm>
          <a:off x="3257553" y="82521"/>
          <a:ext cx="1737036" cy="1737036"/>
        </a:xfrm>
        <a:prstGeom prst="ellipse">
          <a:avLst/>
        </a:prstGeom>
        <a:solidFill>
          <a:schemeClr val="accent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Саванны и редколесья</a:t>
          </a:r>
          <a:endParaRPr lang="ru-RU" sz="1700" b="1" kern="1200" dirty="0"/>
        </a:p>
      </dsp:txBody>
      <dsp:txXfrm>
        <a:off x="3511936" y="336904"/>
        <a:ext cx="1228270" cy="1228270"/>
      </dsp:txXfrm>
    </dsp:sp>
    <dsp:sp modelId="{BF84C6D2-221B-4EE1-BCFA-86BB3561BD78}">
      <dsp:nvSpPr>
        <dsp:cNvPr id="0" name=""/>
        <dsp:cNvSpPr/>
      </dsp:nvSpPr>
      <dsp:spPr>
        <a:xfrm>
          <a:off x="5043491" y="1011227"/>
          <a:ext cx="1737036" cy="1737036"/>
        </a:xfrm>
        <a:prstGeom prst="ellipse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Полупустыни и пустыни</a:t>
          </a:r>
          <a:endParaRPr lang="ru-RU" sz="1600" b="1" kern="1200" dirty="0"/>
        </a:p>
      </dsp:txBody>
      <dsp:txXfrm>
        <a:off x="5297874" y="1265610"/>
        <a:ext cx="1228270" cy="1228270"/>
      </dsp:txXfrm>
    </dsp:sp>
    <dsp:sp modelId="{09DC04C8-2A87-4D61-8401-A79E34D040F1}">
      <dsp:nvSpPr>
        <dsp:cNvPr id="0" name=""/>
        <dsp:cNvSpPr/>
      </dsp:nvSpPr>
      <dsp:spPr>
        <a:xfrm>
          <a:off x="5453222" y="2824669"/>
          <a:ext cx="1737036" cy="173703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Смешанные леса</a:t>
          </a:r>
          <a:endParaRPr lang="ru-RU" sz="1700" b="1" kern="1200" dirty="0"/>
        </a:p>
      </dsp:txBody>
      <dsp:txXfrm>
        <a:off x="5707605" y="3079052"/>
        <a:ext cx="1228270" cy="1228270"/>
      </dsp:txXfrm>
    </dsp:sp>
    <dsp:sp modelId="{C84ACA05-5837-4B29-881F-B1C81DC5F8D7}">
      <dsp:nvSpPr>
        <dsp:cNvPr id="0" name=""/>
        <dsp:cNvSpPr/>
      </dsp:nvSpPr>
      <dsp:spPr>
        <a:xfrm>
          <a:off x="4186241" y="4368816"/>
          <a:ext cx="1737036" cy="1737036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Области высотной поясности</a:t>
          </a:r>
          <a:endParaRPr lang="ru-RU" sz="1700" b="1" kern="1200" dirty="0"/>
        </a:p>
      </dsp:txBody>
      <dsp:txXfrm>
        <a:off x="4440624" y="4623199"/>
        <a:ext cx="1228270" cy="1228270"/>
      </dsp:txXfrm>
    </dsp:sp>
    <dsp:sp modelId="{F41BB830-9816-4C57-891C-F7BBFFC00A55}">
      <dsp:nvSpPr>
        <dsp:cNvPr id="0" name=""/>
        <dsp:cNvSpPr/>
      </dsp:nvSpPr>
      <dsp:spPr>
        <a:xfrm>
          <a:off x="2264100" y="4360469"/>
          <a:ext cx="1737036" cy="173703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Жестколистные вечнозеленые леса  и кустарники </a:t>
          </a:r>
          <a:endParaRPr lang="ru-RU" sz="1600" b="1" kern="1200" dirty="0"/>
        </a:p>
      </dsp:txBody>
      <dsp:txXfrm>
        <a:off x="2518483" y="4614852"/>
        <a:ext cx="1228270" cy="1228270"/>
      </dsp:txXfrm>
    </dsp:sp>
    <dsp:sp modelId="{541CC445-F72A-4D16-B317-B58B8850463B}">
      <dsp:nvSpPr>
        <dsp:cNvPr id="0" name=""/>
        <dsp:cNvSpPr/>
      </dsp:nvSpPr>
      <dsp:spPr>
        <a:xfrm>
          <a:off x="1039340" y="2824669"/>
          <a:ext cx="1737036" cy="1737036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Переменно-влажные леса</a:t>
          </a:r>
          <a:endParaRPr lang="ru-RU" sz="1700" b="1" kern="1200" dirty="0"/>
        </a:p>
      </dsp:txBody>
      <dsp:txXfrm>
        <a:off x="1293723" y="3079052"/>
        <a:ext cx="1228270" cy="1228270"/>
      </dsp:txXfrm>
    </dsp:sp>
    <dsp:sp modelId="{3279921D-FB5F-4AA9-BEBA-72B87E22943E}">
      <dsp:nvSpPr>
        <dsp:cNvPr id="0" name=""/>
        <dsp:cNvSpPr/>
      </dsp:nvSpPr>
      <dsp:spPr>
        <a:xfrm>
          <a:off x="1476452" y="909557"/>
          <a:ext cx="1737036" cy="1737036"/>
        </a:xfrm>
        <a:prstGeom prst="ellipse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Постоянно-влажные леса</a:t>
          </a:r>
          <a:endParaRPr lang="ru-RU" sz="1700" b="1" kern="1200" dirty="0"/>
        </a:p>
      </dsp:txBody>
      <dsp:txXfrm>
        <a:off x="1730835" y="1163940"/>
        <a:ext cx="1228270" cy="1228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5A2CC238-7347-43AC-BDFE-59192C4692D5}" type="datetimeFigureOut">
              <a:rPr lang="ru-RU" altLang="ru-RU"/>
              <a:pPr/>
              <a:t>06.09.2015</a:t>
            </a:fld>
            <a:endParaRPr lang="ru-RU" altLang="ru-RU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52F6332A-0034-4E59-8229-57E6D4F9BF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44930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51BA65A-A17B-4AC0-947B-09CD3019E8B9}" type="datetimeFigureOut">
              <a:rPr lang="ru-RU" altLang="ru-RU"/>
              <a:pPr/>
              <a:t>06.09.2015</a:t>
            </a:fld>
            <a:endParaRPr lang="ru-RU" altLang="ru-RU"/>
          </a:p>
        </p:txBody>
      </p:sp>
      <p:sp>
        <p:nvSpPr>
          <p:cNvPr id="1003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E41468A-E304-4ECB-BB61-B720A4BFBD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8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DB184-CA86-4D72-A4ED-B84C76C260BC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72B08-E08B-425C-A7A5-807C7995D2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172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999FA-6A27-468D-AF3F-FFC0FCD02715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83613-E5D1-495C-9BBB-C4A49DD69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013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72965-1632-4489-8172-B7FE366B202B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72CAD-B5E2-4F4A-9F50-92110C22DF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58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23A7B-84C1-4B1A-85AE-B20EBD8CCF9E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B15DB-9D49-432D-B661-44EA6E04D3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96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2DD-D5AE-429E-AD72-1B0565192030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A85AA-0FE3-4EF7-881D-DE17F6535D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829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E51A5-F559-45FB-AEA8-9E9DE31BF0D8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CBCA0-C2B7-4B24-805A-239A03AE54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67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B9E45-095E-4BAC-B3D8-19244B844A85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85CD0-2D5F-42A6-939E-CBF06EA18D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25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BA5CF-23A8-4DEC-A1A8-AB6232796AEC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933BF-3A43-4A36-AF9D-E036D4922A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92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0416E-D745-40F4-B233-7A3533CAC2CA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A4DBD-0AA4-45C9-B1EF-A5F7CEC8F9A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885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A4E5F-BDB1-4105-9B8C-92B6B58216E3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0A2EB-8F29-45F0-BAAC-8F2755926B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528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DA64-C8B9-4AB5-9277-6FC6343782F8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4FA61-642F-4503-876E-F9B9399EDA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36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6E0B0B-FCAD-4E27-A63D-B566A99834A2}" type="datetimeFigureOut">
              <a:rPr lang="ru-RU"/>
              <a:pPr>
                <a:defRPr/>
              </a:pPr>
              <a:t>06.09.2015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11ECF9-C758-404C-A8FC-DF7F25E25C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2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4375" y="2276872"/>
            <a:ext cx="7772400" cy="1836341"/>
          </a:xfrm>
        </p:spPr>
        <p:txBody>
          <a:bodyPr/>
          <a:lstStyle/>
          <a:p>
            <a:pPr eaLnBrk="1" hangingPunct="1"/>
            <a:r>
              <a:rPr lang="ru-RU" altLang="ru-RU" sz="6600" b="1" dirty="0" smtClean="0">
                <a:solidFill>
                  <a:srgbClr val="993366"/>
                </a:solidFill>
              </a:rPr>
              <a:t>АВСТРАЛИЯ</a:t>
            </a:r>
            <a:r>
              <a:rPr lang="en-US" altLang="ru-RU" sz="6600" b="1" dirty="0" smtClean="0">
                <a:solidFill>
                  <a:srgbClr val="993366"/>
                </a:solidFill>
              </a:rPr>
              <a:t/>
            </a:r>
            <a:br>
              <a:rPr lang="en-US" altLang="ru-RU" sz="6600" b="1" dirty="0" smtClean="0">
                <a:solidFill>
                  <a:srgbClr val="993366"/>
                </a:solidFill>
              </a:rPr>
            </a:br>
            <a:r>
              <a:rPr lang="ru-RU" altLang="ru-RU" sz="6600" b="1" dirty="0" smtClean="0">
                <a:solidFill>
                  <a:srgbClr val="993366"/>
                </a:solidFill>
              </a:rPr>
              <a:t> Органический мир</a:t>
            </a:r>
            <a:endParaRPr lang="ru-RU" altLang="ru-RU" sz="6600" b="1" dirty="0" smtClean="0">
              <a:solidFill>
                <a:srgbClr val="993366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53578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Бутылочное дерево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2786063" y="0"/>
            <a:ext cx="8229601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0000"/>
                </a:solidFill>
              </a:rPr>
              <a:t>Бамбук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2428875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Эвкалипт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4848" y="278606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993366"/>
                </a:solidFill>
              </a:rPr>
              <a:t>Животные Австралии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357563" y="57150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Утконос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chemeClr val="bg1"/>
                </a:solidFill>
              </a:rPr>
              <a:t>Ехидна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45322" y="332656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dirty="0" smtClean="0">
                <a:solidFill>
                  <a:srgbClr val="993366"/>
                </a:solidFill>
              </a:rPr>
              <a:t/>
            </a:r>
            <a:br>
              <a:rPr lang="ru-RU" altLang="ru-RU" sz="4000" dirty="0" smtClean="0">
                <a:solidFill>
                  <a:srgbClr val="993366"/>
                </a:solidFill>
              </a:rPr>
            </a:br>
            <a:r>
              <a:rPr lang="ru-RU" altLang="ru-RU" sz="4000" dirty="0" smtClean="0">
                <a:solidFill>
                  <a:srgbClr val="993366"/>
                </a:solidFill>
              </a:rPr>
              <a:t>Вспомните: </a:t>
            </a:r>
            <a:br>
              <a:rPr lang="ru-RU" altLang="ru-RU" sz="4000" dirty="0" smtClean="0">
                <a:solidFill>
                  <a:srgbClr val="993366"/>
                </a:solidFill>
              </a:rPr>
            </a:br>
            <a:r>
              <a:rPr lang="ru-RU" altLang="ru-RU" sz="4000" dirty="0" smtClean="0">
                <a:solidFill>
                  <a:srgbClr val="993366"/>
                </a:solidFill>
              </a:rPr>
              <a:t>1</a:t>
            </a:r>
            <a:r>
              <a:rPr lang="ru-RU" altLang="ru-RU" sz="4000" dirty="0" smtClean="0">
                <a:solidFill>
                  <a:srgbClr val="993366"/>
                </a:solidFill>
              </a:rPr>
              <a:t>. Какая условная линия пересекает Австралию посередине?</a:t>
            </a:r>
          </a:p>
        </p:txBody>
      </p:sp>
      <p:sp>
        <p:nvSpPr>
          <p:cNvPr id="15362" name="Заголовок 1"/>
          <p:cNvSpPr>
            <a:spLocks/>
          </p:cNvSpPr>
          <p:nvPr/>
        </p:nvSpPr>
        <p:spPr bwMode="auto">
          <a:xfrm>
            <a:off x="468313" y="2133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993366"/>
                </a:solidFill>
                <a:latin typeface="Calibri" pitchFamily="34" charset="0"/>
              </a:rPr>
              <a:t>2. Австралия – материк самый….?</a:t>
            </a:r>
          </a:p>
        </p:txBody>
      </p:sp>
      <p:sp>
        <p:nvSpPr>
          <p:cNvPr id="15363" name="Заголовок 1"/>
          <p:cNvSpPr>
            <a:spLocks/>
          </p:cNvSpPr>
          <p:nvPr/>
        </p:nvSpPr>
        <p:spPr bwMode="auto">
          <a:xfrm>
            <a:off x="395288" y="35004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993366"/>
                </a:solidFill>
                <a:latin typeface="Calibri" pitchFamily="34" charset="0"/>
              </a:rPr>
              <a:t>3. В каких климатических поясах находится Австралия?</a:t>
            </a:r>
          </a:p>
        </p:txBody>
      </p:sp>
      <p:sp>
        <p:nvSpPr>
          <p:cNvPr id="15364" name="Заголовок 1"/>
          <p:cNvSpPr>
            <a:spLocks/>
          </p:cNvSpPr>
          <p:nvPr/>
        </p:nvSpPr>
        <p:spPr bwMode="auto">
          <a:xfrm>
            <a:off x="539750" y="4724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993366"/>
                </a:solidFill>
                <a:latin typeface="Calibri" pitchFamily="34" charset="0"/>
              </a:rPr>
              <a:t>4. Как называются известные вам реки на этом материке?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Кенгуру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14688" y="550068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Вомбат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29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Коала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smtClean="0">
                <a:solidFill>
                  <a:srgbClr val="993366"/>
                </a:solidFill>
              </a:rPr>
              <a:t>5. Назовите действующие вулканы этого материка.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952500" y="1508125"/>
            <a:ext cx="7510463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80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6. Как изменяется температура, </a:t>
            </a:r>
          </a:p>
          <a:p>
            <a:pPr algn="ctr">
              <a:defRPr/>
            </a:pPr>
            <a:r>
              <a:rPr lang="ru-RU" sz="380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если двигаться с севера на юг </a:t>
            </a:r>
          </a:p>
          <a:p>
            <a:pPr algn="ctr">
              <a:defRPr/>
            </a:pPr>
            <a:r>
              <a:rPr lang="ru-RU" sz="380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Австралии?</a:t>
            </a:r>
          </a:p>
        </p:txBody>
      </p:sp>
      <p:sp>
        <p:nvSpPr>
          <p:cNvPr id="16387" name="Заголовок 1"/>
          <p:cNvSpPr>
            <a:spLocks/>
          </p:cNvSpPr>
          <p:nvPr/>
        </p:nvSpPr>
        <p:spPr bwMode="auto">
          <a:xfrm>
            <a:off x="395288" y="335756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993366"/>
                </a:solidFill>
                <a:latin typeface="Calibri" pitchFamily="34" charset="0"/>
              </a:rPr>
              <a:t>7. Самая высокая  точка материка – это …?</a:t>
            </a:r>
          </a:p>
        </p:txBody>
      </p:sp>
      <p:sp>
        <p:nvSpPr>
          <p:cNvPr id="16388" name="Заголовок 1"/>
          <p:cNvSpPr>
            <a:spLocks/>
          </p:cNvSpPr>
          <p:nvPr/>
        </p:nvSpPr>
        <p:spPr bwMode="auto">
          <a:xfrm>
            <a:off x="468313" y="4724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4000">
                <a:solidFill>
                  <a:srgbClr val="993366"/>
                </a:solidFill>
                <a:latin typeface="Calibri" pitchFamily="34" charset="0"/>
              </a:rPr>
              <a:t>8. Как называются временно пересыхающие реки Австралии?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1" descr="x_d4904bd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0"/>
            <a:ext cx="4686300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Прямоугольник 1"/>
          <p:cNvSpPr>
            <a:spLocks noChangeArrowheads="1"/>
          </p:cNvSpPr>
          <p:nvPr/>
        </p:nvSpPr>
        <p:spPr bwMode="auto">
          <a:xfrm>
            <a:off x="5929313" y="214313"/>
            <a:ext cx="27463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4400" b="1">
                <a:solidFill>
                  <a:schemeClr val="bg1"/>
                </a:solidFill>
                <a:latin typeface="Calibri" pitchFamily="34" charset="0"/>
              </a:rPr>
              <a:t>Лирохвост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43188" y="2857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chemeClr val="bg1"/>
                </a:solidFill>
              </a:rPr>
              <a:t>Какаду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1" descr="x_203e102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0"/>
            <a:ext cx="5153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1" descr="x_08cf490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0"/>
            <a:ext cx="5153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264318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993366"/>
                </a:solidFill>
              </a:rPr>
              <a:t>Органический 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28625" y="278606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6000" b="1" smtClean="0">
                <a:solidFill>
                  <a:srgbClr val="993366"/>
                </a:solidFill>
              </a:rPr>
              <a:t>Природные зоны </a:t>
            </a:r>
            <a:br>
              <a:rPr lang="ru-RU" altLang="ru-RU" sz="6000" b="1" smtClean="0">
                <a:solidFill>
                  <a:srgbClr val="993366"/>
                </a:solidFill>
              </a:rPr>
            </a:br>
            <a:r>
              <a:rPr lang="ru-RU" altLang="ru-RU" sz="6000" b="1" smtClean="0">
                <a:solidFill>
                  <a:srgbClr val="993366"/>
                </a:solidFill>
              </a:rPr>
              <a:t>Австралии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8-013-Prirodnye-zony-Avstralii.jpg"/>
          <p:cNvPicPr>
            <a:picLocks noChangeAspect="1"/>
          </p:cNvPicPr>
          <p:nvPr/>
        </p:nvPicPr>
        <p:blipFill>
          <a:blip r:embed="rId3">
            <a:lum bright="-16000"/>
          </a:blip>
          <a:stretch>
            <a:fillRect/>
          </a:stretch>
        </p:blipFill>
        <p:spPr>
          <a:xfrm>
            <a:off x="2428860" y="214290"/>
            <a:ext cx="4357718" cy="31562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" name="Рисунок 2" descr="a5e17a.jpg"/>
          <p:cNvPicPr>
            <a:picLocks noChangeAspect="1"/>
          </p:cNvPicPr>
          <p:nvPr/>
        </p:nvPicPr>
        <p:blipFill>
          <a:blip r:embed="rId4">
            <a:lum bright="-45000"/>
          </a:blip>
          <a:stretch>
            <a:fillRect/>
          </a:stretch>
        </p:blipFill>
        <p:spPr>
          <a:xfrm>
            <a:off x="2428860" y="3500438"/>
            <a:ext cx="4357718" cy="31432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57200" y="274638"/>
          <a:ext cx="8229600" cy="6154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Группа 1"/>
          <p:cNvGrpSpPr>
            <a:grpSpLocks/>
          </p:cNvGrpSpPr>
          <p:nvPr/>
        </p:nvGrpSpPr>
        <p:grpSpPr bwMode="auto">
          <a:xfrm>
            <a:off x="2143125" y="1071563"/>
            <a:ext cx="5286375" cy="4714875"/>
            <a:chOff x="3257553" y="82521"/>
            <a:chExt cx="1737036" cy="1737036"/>
          </a:xfrm>
        </p:grpSpPr>
        <p:sp>
          <p:nvSpPr>
            <p:cNvPr id="3" name="Овал 2"/>
            <p:cNvSpPr/>
            <p:nvPr/>
          </p:nvSpPr>
          <p:spPr>
            <a:xfrm>
              <a:off x="3257553" y="82521"/>
              <a:ext cx="1737036" cy="1737036"/>
            </a:xfrm>
            <a:prstGeom prst="ellipse">
              <a:avLst/>
            </a:prstGeom>
            <a:solidFill>
              <a:schemeClr val="accent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3512110" y="336935"/>
              <a:ext cx="1227923" cy="12282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1590" tIns="21590" rIns="21590" bIns="21590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4400" b="1" dirty="0"/>
                <a:t>Саванны </a:t>
              </a:r>
            </a:p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4400" b="1" dirty="0"/>
                <a:t>и</a:t>
              </a:r>
            </a:p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4400" b="1" dirty="0"/>
                <a:t> редколесья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Группа 1"/>
          <p:cNvGrpSpPr>
            <a:grpSpLocks/>
          </p:cNvGrpSpPr>
          <p:nvPr/>
        </p:nvGrpSpPr>
        <p:grpSpPr bwMode="auto">
          <a:xfrm>
            <a:off x="2214563" y="1428750"/>
            <a:ext cx="4572000" cy="4297363"/>
            <a:chOff x="4989209" y="1040102"/>
            <a:chExt cx="1737036" cy="1737036"/>
          </a:xfrm>
        </p:grpSpPr>
        <p:sp>
          <p:nvSpPr>
            <p:cNvPr id="3" name="Овал 2"/>
            <p:cNvSpPr/>
            <p:nvPr/>
          </p:nvSpPr>
          <p:spPr>
            <a:xfrm>
              <a:off x="4989209" y="1040102"/>
              <a:ext cx="1737036" cy="1737036"/>
            </a:xfrm>
            <a:prstGeom prst="ellipse">
              <a:avLst/>
            </a:prstGeom>
            <a:solidFill>
              <a:schemeClr val="accent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5260621" y="1328859"/>
              <a:ext cx="1227988" cy="12281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0320" tIns="20320" rIns="20320" bIns="2032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dirty="0"/>
                <a:t>Полупустыни и пустыни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Группа 1"/>
          <p:cNvGrpSpPr>
            <a:grpSpLocks/>
          </p:cNvGrpSpPr>
          <p:nvPr/>
        </p:nvGrpSpPr>
        <p:grpSpPr bwMode="auto">
          <a:xfrm>
            <a:off x="2643188" y="1643063"/>
            <a:ext cx="3940175" cy="3940175"/>
            <a:chOff x="1476452" y="909557"/>
            <a:chExt cx="1737036" cy="1737036"/>
          </a:xfrm>
        </p:grpSpPr>
        <p:sp>
          <p:nvSpPr>
            <p:cNvPr id="3" name="Овал 2"/>
            <p:cNvSpPr/>
            <p:nvPr/>
          </p:nvSpPr>
          <p:spPr>
            <a:xfrm>
              <a:off x="1476452" y="909557"/>
              <a:ext cx="1737036" cy="17370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1730499" y="1163604"/>
              <a:ext cx="1228942" cy="12289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1590" tIns="21590" rIns="21590" bIns="21590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Влажные тропические леса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625" y="271462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993366"/>
                </a:solidFill>
              </a:rPr>
              <a:t>Растительность</a:t>
            </a:r>
            <a:br>
              <a:rPr lang="ru-RU" altLang="ru-RU" sz="4000" b="1" smtClean="0">
                <a:solidFill>
                  <a:srgbClr val="993366"/>
                </a:solidFill>
              </a:rPr>
            </a:br>
            <a:r>
              <a:rPr lang="ru-RU" altLang="ru-RU" sz="4000" b="1" smtClean="0">
                <a:solidFill>
                  <a:srgbClr val="993366"/>
                </a:solidFill>
              </a:rPr>
              <a:t>Австралии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3" name="Группа 1"/>
          <p:cNvGrpSpPr>
            <a:grpSpLocks/>
          </p:cNvGrpSpPr>
          <p:nvPr/>
        </p:nvGrpSpPr>
        <p:grpSpPr bwMode="auto">
          <a:xfrm>
            <a:off x="2571750" y="1571625"/>
            <a:ext cx="4071938" cy="3929063"/>
            <a:chOff x="2294574" y="4234139"/>
            <a:chExt cx="1737036" cy="1737036"/>
          </a:xfrm>
        </p:grpSpPr>
        <p:sp>
          <p:nvSpPr>
            <p:cNvPr id="3" name="Овал 2"/>
            <p:cNvSpPr/>
            <p:nvPr/>
          </p:nvSpPr>
          <p:spPr>
            <a:xfrm>
              <a:off x="2294574" y="4234139"/>
              <a:ext cx="1737036" cy="1737036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2568843" y="4486799"/>
              <a:ext cx="1228453" cy="12282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0320" tIns="20320" rIns="20320" bIns="2032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Субтропические леса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Рисунок 1" descr="400_0_1290594524_evkalip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0"/>
            <a:ext cx="5080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28575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993366"/>
                </a:solidFill>
              </a:rPr>
              <a:t>Влияние человека на природу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2643188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993366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14688" y="392906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  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372225" y="5805488"/>
            <a:ext cx="25209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Казуарины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6215063" y="0"/>
            <a:ext cx="26908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6000" b="1">
                <a:latin typeface="Calibri" pitchFamily="34" charset="0"/>
              </a:rPr>
              <a:t>Акации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141</Words>
  <Application>Microsoft Office PowerPoint</Application>
  <PresentationFormat>Экран (4:3)</PresentationFormat>
  <Paragraphs>50</Paragraphs>
  <Slides>74</Slides>
  <Notes>74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7" baseType="lpstr">
      <vt:lpstr>Arial</vt:lpstr>
      <vt:lpstr>Calibri</vt:lpstr>
      <vt:lpstr>Тема Office</vt:lpstr>
      <vt:lpstr>АВСТРАЛИЯ  Органический мир</vt:lpstr>
      <vt:lpstr> Вспомните:  1. Какая условная линия пересекает Австралию посередине?</vt:lpstr>
      <vt:lpstr>5. Назовите действующие вулканы этого материка.</vt:lpstr>
      <vt:lpstr>Органический мир</vt:lpstr>
      <vt:lpstr>Презентация PowerPoint</vt:lpstr>
      <vt:lpstr>Растительность Австралии</vt:lpstr>
      <vt:lpstr>Презентация PowerPoint</vt:lpstr>
      <vt:lpstr>  </vt:lpstr>
      <vt:lpstr>Презентация PowerPoint</vt:lpstr>
      <vt:lpstr>Бутылочное дерево</vt:lpstr>
      <vt:lpstr>Бамбук</vt:lpstr>
      <vt:lpstr>Эвкалипт</vt:lpstr>
      <vt:lpstr>Презентация PowerPoint</vt:lpstr>
      <vt:lpstr>Презентация PowerPoint</vt:lpstr>
      <vt:lpstr>Животные Австралии</vt:lpstr>
      <vt:lpstr>Утконос</vt:lpstr>
      <vt:lpstr>Презентация PowerPoint</vt:lpstr>
      <vt:lpstr>Ехидна</vt:lpstr>
      <vt:lpstr>Презентация PowerPoint</vt:lpstr>
      <vt:lpstr>Кенгуру</vt:lpstr>
      <vt:lpstr>Презентация PowerPoint</vt:lpstr>
      <vt:lpstr>Презентация PowerPoint</vt:lpstr>
      <vt:lpstr>Презентация PowerPoint</vt:lpstr>
      <vt:lpstr>Вомбат</vt:lpstr>
      <vt:lpstr>Презентация PowerPoint</vt:lpstr>
      <vt:lpstr>Презентация PowerPoint</vt:lpstr>
      <vt:lpstr>Коала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Природные зоны  Австралии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Влияние человека на природу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  7А класс…</dc:title>
  <dc:creator>Колян</dc:creator>
  <cp:lastModifiedBy>User</cp:lastModifiedBy>
  <cp:revision>32</cp:revision>
  <dcterms:created xsi:type="dcterms:W3CDTF">2013-02-01T20:52:25Z</dcterms:created>
  <dcterms:modified xsi:type="dcterms:W3CDTF">2015-09-06T15:06:40Z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6509239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