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25453-5E12-46AA-9BAA-76B016ADA5B7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F88B7-32EB-41D8-B75F-57D56DBCF6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F88B7-32EB-41D8-B75F-57D56DBCF66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A5B6424-7BB9-47DB-9071-881814E673F9}" type="datetimeFigureOut">
              <a:rPr lang="ru-RU" smtClean="0"/>
              <a:t>11.09.2012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1F6974A-63BE-45E8-AD94-ECD263955DD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0%BA%D0%BE%D0%BD%D0%BE%D0%BC%D0%B8%D1%87%D0%B5%D1%81%D0%BA%D0%B8%D0%B9_%D1%80%D0%B0%D0%B9%D0%BE%D0%BD" TargetMode="External"/><Relationship Id="rId2" Type="http://schemas.openxmlformats.org/officeDocument/2006/relationships/hyperlink" Target="http://ru.wikipedia.org/wiki/%D0%A0%D0%BE%D1%81%D1%81%D0%B8%D1%8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0%D0%B5%D0%B7%D0%B8%D0%B4%D0%B5%D0%BD%D1%82_%D0%A0%D0%BE%D1%81%D1%81%D0%B8%D0%B8" TargetMode="External"/><Relationship Id="rId2" Type="http://schemas.openxmlformats.org/officeDocument/2006/relationships/hyperlink" Target="http://ru.wikipedia.org/wiki/%D0%A0%D0%BE%D1%81%D1%81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2000_%D0%B3%D0%BE%D0%B4" TargetMode="External"/><Relationship Id="rId5" Type="http://schemas.openxmlformats.org/officeDocument/2006/relationships/hyperlink" Target="http://ru.wikipedia.org/wiki/13_%D0%BC%D0%B0%D1%8F" TargetMode="External"/><Relationship Id="rId4" Type="http://schemas.openxmlformats.org/officeDocument/2006/relationships/hyperlink" Target="http://ru.wikipedia.org/wiki/%D0%9F%D1%83%D1%82%D0%B8%D0%BD,_%D0%92%D0%BB%D0%B0%D0%B4%D0%B8%D0%BC%D0%B8%D1%80_%D0%92%D0%BB%D0%B0%D0%B4%D0%B8%D0%BC%D0%B8%D1%80%D0%BE%D0%B2%D0%B8%D1%87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- обобщения знаний по темам: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Хозяйство  России;</a:t>
            </a:r>
          </a:p>
          <a:p>
            <a:pPr>
              <a:buFontTx/>
              <a:buChar char="-"/>
            </a:pPr>
            <a:r>
              <a:rPr lang="ru-RU" dirty="0" smtClean="0"/>
              <a:t>Цикличность  развития экономики;</a:t>
            </a:r>
          </a:p>
          <a:p>
            <a:r>
              <a:rPr lang="ru-RU" dirty="0" smtClean="0"/>
              <a:t>  </a:t>
            </a:r>
            <a:r>
              <a:rPr lang="ru-RU" dirty="0" smtClean="0"/>
              <a:t>Районирование России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Повторение: § 1 – 3</a:t>
            </a:r>
          </a:p>
          <a:p>
            <a:r>
              <a:rPr lang="ru-RU" dirty="0" smtClean="0"/>
              <a:t>Обозначить на контурных картах границы экономических районов России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Перечислите  этапы развития хозяйства России</a:t>
            </a:r>
          </a:p>
          <a:p>
            <a:r>
              <a:rPr lang="ru-RU" dirty="0" smtClean="0"/>
              <a:t>2. Сферы хозяйства . Преобладающий сектор экономики в России</a:t>
            </a:r>
          </a:p>
          <a:p>
            <a:r>
              <a:rPr lang="ru-RU" dirty="0" smtClean="0"/>
              <a:t>3. Периодичность циклов Кондратьева</a:t>
            </a:r>
          </a:p>
          <a:p>
            <a:r>
              <a:rPr lang="ru-RU" dirty="0" smtClean="0"/>
              <a:t>4. Численность населения Северного экономического района составляет  4,73 </a:t>
            </a:r>
            <a:r>
              <a:rPr lang="ru-RU" dirty="0" err="1" smtClean="0"/>
              <a:t>млн</a:t>
            </a:r>
            <a:r>
              <a:rPr lang="ru-RU" dirty="0" smtClean="0"/>
              <a:t> чел.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урока: легко ли управлять большим государством?</a:t>
            </a:r>
            <a:endParaRPr lang="ru-RU" dirty="0"/>
          </a:p>
        </p:txBody>
      </p:sp>
      <p:pic>
        <p:nvPicPr>
          <p:cNvPr id="19458" name="Picture 2" descr="http://im0-tub-ru.yandex.net/i?id=546096714-3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4"/>
            <a:ext cx="7572428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Экономические районы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43050"/>
            <a:ext cx="8076464" cy="460535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Экономическое районирование России — территориальное деление </a:t>
            </a:r>
            <a:r>
              <a:rPr lang="ru-RU" dirty="0" smtClean="0">
                <a:hlinkClick r:id="rId2" tooltip="Россия"/>
              </a:rPr>
              <a:t>России</a:t>
            </a:r>
            <a:r>
              <a:rPr lang="ru-RU" dirty="0" smtClean="0"/>
              <a:t> на </a:t>
            </a:r>
            <a:r>
              <a:rPr lang="ru-RU" dirty="0" smtClean="0">
                <a:hlinkClick r:id="rId3" tooltip="Экономический район"/>
              </a:rPr>
              <a:t>экономические районы</a:t>
            </a:r>
            <a:r>
              <a:rPr lang="ru-RU" dirty="0" smtClean="0"/>
              <a:t>. В настоящее время в Российской Федерации выделяют 12 экономических </a:t>
            </a:r>
            <a:r>
              <a:rPr lang="ru-RU" dirty="0" smtClean="0"/>
              <a:t>районов</a:t>
            </a:r>
          </a:p>
          <a:p>
            <a:endParaRPr lang="ru-RU" dirty="0" smtClean="0"/>
          </a:p>
          <a:p>
            <a:r>
              <a:rPr lang="ru-RU" dirty="0" smtClean="0"/>
              <a:t>В материалах учебника найдите названия этих экономических районов. Все ли районы Вы нашли?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Map of Russia - Economic regions, 2008-03-01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27766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Упоминается ли в учебнике о Федеральных округах?</a:t>
            </a:r>
            <a:endParaRPr lang="ru-RU" dirty="0"/>
          </a:p>
        </p:txBody>
      </p:sp>
      <p:pic>
        <p:nvPicPr>
          <p:cNvPr id="20482" name="Picture 2" descr="Map of Russian districts, 2010-01-19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7937511" cy="4572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err="1" smtClean="0"/>
              <a:t>Федера́льные</a:t>
            </a:r>
            <a:r>
              <a:rPr lang="ru-RU" b="1" dirty="0" smtClean="0"/>
              <a:t> округа́</a:t>
            </a:r>
            <a:r>
              <a:rPr lang="ru-RU" dirty="0" smtClean="0"/>
              <a:t> </a:t>
            </a:r>
            <a:r>
              <a:rPr lang="ru-RU" dirty="0" smtClean="0">
                <a:hlinkClick r:id="rId2" tooltip="Россия"/>
              </a:rPr>
              <a:t>Российской Федерации</a:t>
            </a:r>
            <a:r>
              <a:rPr lang="ru-RU" dirty="0" smtClean="0"/>
              <a:t> были созданы в соответствии с Указом </a:t>
            </a:r>
            <a:r>
              <a:rPr lang="ru-RU" dirty="0" smtClean="0">
                <a:hlinkClick r:id="rId3" tooltip="Президент России"/>
              </a:rPr>
              <a:t>президента России</a:t>
            </a:r>
            <a:r>
              <a:rPr lang="ru-RU" dirty="0" smtClean="0"/>
              <a:t> </a:t>
            </a:r>
            <a:r>
              <a:rPr lang="ru-RU" dirty="0" smtClean="0">
                <a:hlinkClick r:id="rId4" tooltip="Путин, Владимир Владимирович"/>
              </a:rPr>
              <a:t>В. В. Путина</a:t>
            </a:r>
            <a:r>
              <a:rPr lang="ru-RU" dirty="0" smtClean="0"/>
              <a:t> № 849 «О полномочном представителе Президента Российской Федерации в федеральном округе» от </a:t>
            </a:r>
            <a:r>
              <a:rPr lang="ru-RU" dirty="0" smtClean="0">
                <a:hlinkClick r:id="rId5" tooltip="13 мая"/>
              </a:rPr>
              <a:t>13 мая</a:t>
            </a:r>
            <a:r>
              <a:rPr lang="ru-RU" dirty="0" smtClean="0"/>
              <a:t> </a:t>
            </a:r>
            <a:r>
              <a:rPr lang="ru-RU" dirty="0" smtClean="0">
                <a:hlinkClick r:id="rId6" tooltip="2000 год"/>
              </a:rPr>
              <a:t>2000 года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Запишите в тетради названия Федеральных округов</a:t>
            </a:r>
            <a:endParaRPr lang="ru-RU" dirty="0"/>
          </a:p>
        </p:txBody>
      </p:sp>
      <p:pic>
        <p:nvPicPr>
          <p:cNvPr id="22530" name="Picture 2" descr="http://shop-tren.ru/files/karta_ross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49"/>
            <a:ext cx="7185575" cy="45943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214438"/>
          <a:ext cx="8505855" cy="4214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285"/>
                <a:gridCol w="2835285"/>
                <a:gridCol w="2835285"/>
              </a:tblGrid>
              <a:tr h="210741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Федеральный округ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Состав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Столица</a:t>
                      </a:r>
                      <a:endParaRPr lang="ru-RU" sz="2000" dirty="0"/>
                    </a:p>
                  </a:txBody>
                  <a:tcPr/>
                </a:tc>
              </a:tr>
              <a:tr h="210741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</TotalTime>
  <Words>150</Words>
  <Application>Microsoft Office PowerPoint</Application>
  <PresentationFormat>Экран (4:3)</PresentationFormat>
  <Paragraphs>25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Урок - обобщения знаний по темам:</vt:lpstr>
      <vt:lpstr>Проверка знаний</vt:lpstr>
      <vt:lpstr>Вопрос урока: легко ли управлять большим государством?</vt:lpstr>
      <vt:lpstr>Экономические районы России</vt:lpstr>
      <vt:lpstr>Слайд 5</vt:lpstr>
      <vt:lpstr>Упоминается ли в учебнике о Федеральных округах?</vt:lpstr>
      <vt:lpstr>Слайд 7</vt:lpstr>
      <vt:lpstr>Запишите в тетради названия Федеральных округов</vt:lpstr>
      <vt:lpstr>Слайд 9</vt:lpstr>
      <vt:lpstr>Домашнее задание</vt:lpstr>
    </vt:vector>
  </TitlesOfParts>
  <Company>Organisation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Урок-обобщения знаний по темам:</dc:title>
  <dc:creator>User</dc:creator>
  <cp:lastModifiedBy>User</cp:lastModifiedBy>
  <cp:revision>4</cp:revision>
  <dcterms:created xsi:type="dcterms:W3CDTF">2012-09-11T16:58:02Z</dcterms:created>
  <dcterms:modified xsi:type="dcterms:W3CDTF">2012-09-11T17:28:56Z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297816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