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69" r:id="rId3"/>
    <p:sldId id="270" r:id="rId4"/>
    <p:sldId id="275" r:id="rId5"/>
    <p:sldId id="273" r:id="rId6"/>
    <p:sldId id="28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1236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93605-0C0C-4258-9724-5F2F9BB3BC90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FFE7F-C917-439A-8026-3D301EB5CC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31B3D-E4E3-4A80-AB70-C5564C267266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B30D-C07A-425B-A90C-BA7BEB19107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8862757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715422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463502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244411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50677804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456794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790656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897671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681722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737413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97724975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37CC0096-1860-4642-9CD2-0079EA5E7CD1}" type="datetimeFigureOut">
              <a:rPr lang="ru-RU" smtClean="0"/>
              <a:pPr/>
              <a:t>11.11.2013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078" y="0"/>
            <a:ext cx="476652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56452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2082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0,11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411" y="0"/>
            <a:ext cx="462389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030279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1257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0,06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329" y="0"/>
            <a:ext cx="476652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16696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4230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0,21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409" y="0"/>
            <a:ext cx="488796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368209" y="5411450"/>
            <a:ext cx="227697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267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0,01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970" y="821635"/>
            <a:ext cx="12205970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чуваши, поляки, цыгане, </a:t>
            </a:r>
          </a:p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евреи, киргизы, мордва, башкиры, </a:t>
            </a:r>
          </a:p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удмурты, китайцы, корейцы, чеченцы,</a:t>
            </a:r>
          </a:p>
          <a:p>
            <a:pPr algn="ctr"/>
            <a:r>
              <a:rPr lang="ru-RU" sz="5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марийцы, греки, коми, тувинцы,</a:t>
            </a:r>
          </a:p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литовцы, лезгины, болгары, </a:t>
            </a:r>
            <a:r>
              <a:rPr lang="ru-RU" sz="5400" b="1" i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фины</a:t>
            </a: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 </a:t>
            </a:r>
          </a:p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1977665</a:t>
            </a: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человек.  </a:t>
            </a:r>
            <a:endParaRPr lang="ru-RU" sz="54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://galereika.org/_ph/42/2/24467783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24467783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279" y="331305"/>
            <a:ext cx="5695122" cy="56951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90925" y="3113110"/>
            <a:ext cx="7366119" cy="1107996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 ВНИМАНИЕ!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62653" y="6150114"/>
            <a:ext cx="1829347" cy="707886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Долбина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Лиза,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класс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7425"/>
            <a:ext cx="12192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Численность населения Омской области на 1 января 2012 года составляет </a:t>
            </a:r>
          </a:p>
          <a:p>
            <a:pPr algn="ctr"/>
            <a:r>
              <a:rPr lang="ru-RU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1974820</a:t>
            </a:r>
            <a:r>
              <a:rPr lang="ru-RU" sz="2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жителей, в том числе городское население —  </a:t>
            </a:r>
            <a:r>
              <a:rPr lang="ru-RU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1414438</a:t>
            </a:r>
            <a:r>
              <a:rPr lang="ru-RU" sz="2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человек </a:t>
            </a:r>
            <a:r>
              <a:rPr lang="ru-RU" sz="2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(71,62 %)</a:t>
            </a:r>
            <a:r>
              <a:rPr lang="ru-RU" sz="2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" y="1197737"/>
          <a:ext cx="12191998" cy="5396245"/>
        </p:xfrm>
        <a:graphic>
          <a:graphicData uri="http://schemas.openxmlformats.org/drawingml/2006/table">
            <a:tbl>
              <a:tblPr/>
              <a:tblGrid>
                <a:gridCol w="1741714"/>
                <a:gridCol w="1741714"/>
                <a:gridCol w="1741714"/>
                <a:gridCol w="1741714"/>
                <a:gridCol w="1741714"/>
                <a:gridCol w="1741714"/>
                <a:gridCol w="1741714"/>
              </a:tblGrid>
              <a:tr h="765909">
                <a:tc gridSpan="7"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Численность населения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1959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1970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1989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1 645 017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1 823 831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1 954 663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2 140 336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2 152 578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2 161 266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2 165 262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1999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2 168 933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2 164 114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2 168 597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2 162 178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2 156 283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0CC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↗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2 157 338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2 153 911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2004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2005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2006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2 136 058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2 117 291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2 079 220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2 075 422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2 058 510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2 046 635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2 034 590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2007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28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787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2 025 626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2 017 997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2 014 135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1 977 665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1 976 560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1 974 820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↘</a:t>
                      </a: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1 973 985</a:t>
                      </a:r>
                    </a:p>
                  </a:txBody>
                  <a:tcPr marL="69482" marR="69482" marT="34741" marB="3474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http://super-day.ru/wp-content/uploads/2013/02/%D0%B2%D0%B5%D1%87%D0%B5%D1%80%D0%B8%D0%BD%D0%BA%D0%B0-%D0%B2-%D1%80%D1%83%D1%81%D1%81%D0%BA%D0%BE%D0%BC-%D0%BD%D0%B0%D1%80%D0%BE%D0%B4%D0%BD%D0%BE%D0%BC-%D1%81%D1%82%D0%B8%D0%BB%D0%B5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2" y="0"/>
            <a:ext cx="510873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855305" y="5411450"/>
            <a:ext cx="340548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1648097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639" y="0"/>
            <a:ext cx="46101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007018" y="5411450"/>
            <a:ext cx="284122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78303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3,96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930" y="0"/>
            <a:ext cx="47370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306" y="0"/>
            <a:ext cx="465243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6852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1578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0,08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29670" y="5288340"/>
            <a:ext cx="24664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332</a:t>
            </a:r>
            <a:r>
              <a:rPr lang="ru-RU" sz="4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0,02</a:t>
            </a:r>
            <a:r>
              <a:rPr lang="ru-RU" sz="4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298" y="0"/>
            <a:ext cx="425110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082" y="0"/>
            <a:ext cx="48641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6852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6051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0,31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76052" y="5411450"/>
            <a:ext cx="25279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1125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0,06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6345" y="0"/>
            <a:ext cx="445356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56452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1223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0,06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978" y="0"/>
            <a:ext cx="458181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69426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2810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0,14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373" y="0"/>
            <a:ext cx="463751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56452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7300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0,37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455" y="0"/>
            <a:ext cx="462389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255566" y="5411450"/>
            <a:ext cx="255909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1444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чел.,</a:t>
            </a:r>
          </a:p>
          <a:p>
            <a:pPr algn="ctr"/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0,07</a:t>
            </a:r>
            <a:r>
              <a:rPr lang="ru-RU" sz="4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%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031002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7CB48F5-D6B9-4A73-B7C9-0F05E58E1A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TS103031002</Template>
  <TotalTime>0</TotalTime>
  <Words>209</Words>
  <Application>Microsoft Office PowerPoint</Application>
  <PresentationFormat>Произвольный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TS103031002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2013-11-11T08:37:53Z</dcterms:created>
  <dcterms:modified xsi:type="dcterms:W3CDTF">2013-11-11T10:26:11Z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769353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_TemplateID" pid="5">
    <vt:lpwstr>TC030310029991</vt:lpwstr>
  </property>
</Properties>
</file>