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6980" autoAdjust="0"/>
  </p:normalViewPr>
  <p:slideViewPr>
    <p:cSldViewPr>
      <p:cViewPr varScale="1">
        <p:scale>
          <a:sx n="71" d="100"/>
          <a:sy n="71" d="100"/>
        </p:scale>
        <p:origin x="-1344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Скругленный прямоугольник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DCE1AB-4D0D-49D2-AB8A-20EA66ADFE21}" type="datetimeFigureOut">
              <a:rPr lang="ru-RU" smtClean="0"/>
              <a:t>12.03.2012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2CA364C0-75E3-4832-9876-5FF168639436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DCE1AB-4D0D-49D2-AB8A-20EA66ADFE21}" type="datetimeFigureOut">
              <a:rPr lang="ru-RU" smtClean="0"/>
              <a:t>12.03.2012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364C0-75E3-4832-9876-5FF16863943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DCE1AB-4D0D-49D2-AB8A-20EA66ADFE21}" type="datetimeFigureOut">
              <a:rPr lang="ru-RU" smtClean="0"/>
              <a:t>12.03.2012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364C0-75E3-4832-9876-5FF16863943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DCE1AB-4D0D-49D2-AB8A-20EA66ADFE21}" type="datetimeFigureOut">
              <a:rPr lang="ru-RU" smtClean="0"/>
              <a:t>12.03.2012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364C0-75E3-4832-9876-5FF168639436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Скругленный прямоугольник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DCE1AB-4D0D-49D2-AB8A-20EA66ADFE21}" type="datetimeFigureOut">
              <a:rPr lang="ru-RU" smtClean="0"/>
              <a:t>12.03.2012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2CA364C0-75E3-4832-9876-5FF168639436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DCE1AB-4D0D-49D2-AB8A-20EA66ADFE21}" type="datetimeFigureOut">
              <a:rPr lang="ru-RU" smtClean="0"/>
              <a:t>12.03.2012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364C0-75E3-4832-9876-5FF168639436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DCE1AB-4D0D-49D2-AB8A-20EA66ADFE21}" type="datetimeFigureOut">
              <a:rPr lang="ru-RU" smtClean="0"/>
              <a:t>12.03.2012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364C0-75E3-4832-9876-5FF168639436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DCE1AB-4D0D-49D2-AB8A-20EA66ADFE21}" type="datetimeFigureOut">
              <a:rPr lang="ru-RU" smtClean="0"/>
              <a:t>12.03.2012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364C0-75E3-4832-9876-5FF16863943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DCE1AB-4D0D-49D2-AB8A-20EA66ADFE21}" type="datetimeFigureOut">
              <a:rPr lang="ru-RU" smtClean="0"/>
              <a:t>12.03.2012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364C0-75E3-4832-9876-5FF16863943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Скругленный прямоугольник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DCE1AB-4D0D-49D2-AB8A-20EA66ADFE21}" type="datetimeFigureOut">
              <a:rPr lang="ru-RU" smtClean="0"/>
              <a:t>12.03.2012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364C0-75E3-4832-9876-5FF168639436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DCE1AB-4D0D-49D2-AB8A-20EA66ADFE21}" type="datetimeFigureOut">
              <a:rPr lang="ru-RU" smtClean="0"/>
              <a:t>12.03.2012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2CA364C0-75E3-4832-9876-5FF168639436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Скругленный прямоугольник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AEDCE1AB-4D0D-49D2-AB8A-20EA66ADFE21}" type="datetimeFigureOut">
              <a:rPr lang="ru-RU" smtClean="0"/>
              <a:t>12.03.2012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2CA364C0-75E3-4832-9876-5FF168639436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404665"/>
            <a:ext cx="7772400" cy="3195786"/>
          </a:xfrm>
        </p:spPr>
        <p:txBody>
          <a:bodyPr/>
          <a:lstStyle/>
          <a:p>
            <a:r>
              <a:rPr lang="vi-VN" dirty="0" smtClean="0"/>
              <a:t>Национа́льный парк Йе́ллоусто́н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8790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179512" y="260648"/>
            <a:ext cx="8784976" cy="626469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/>
              <a:t>Во время Великой депрессии для искусственного увеличения занятости были созданы специальные гражданские части (Гражданский корпус охраны окружающей среды), в задачи которых, среди прочего, входило создание туристической инфраструктуры в национальных парках. С 1933 по 1941 год они построили информационные центры, кемпинги и современную сеть асфальтированных дорог. После краткого упадка в 1940-е годы, связанного с войной, число посетителей вновь увеличилось. Для расширения инфраструктуры управлением национальных парков в 1956 году была принята десятилетняя программа развития, «Миссия 66». Последний по времени туристический комплекс, </a:t>
            </a:r>
            <a:r>
              <a:rPr lang="ru-RU" dirty="0" err="1"/>
              <a:t>Кэнион</a:t>
            </a:r>
            <a:r>
              <a:rPr lang="ru-RU" dirty="0"/>
              <a:t> </a:t>
            </a:r>
            <a:r>
              <a:rPr lang="ru-RU" dirty="0" err="1"/>
              <a:t>Вэлли</a:t>
            </a:r>
            <a:r>
              <a:rPr lang="ru-RU" dirty="0"/>
              <a:t>, был построен в 2006 году.</a:t>
            </a:r>
          </a:p>
        </p:txBody>
      </p:sp>
    </p:spTree>
    <p:extLst>
      <p:ext uri="{BB962C8B-B14F-4D97-AF65-F5344CB8AC3E}">
        <p14:creationId xmlns:p14="http://schemas.microsoft.com/office/powerpoint/2010/main" val="16999555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251520" y="116632"/>
            <a:ext cx="8435280" cy="5903168"/>
          </a:xfrm>
        </p:spPr>
        <p:txBody>
          <a:bodyPr/>
          <a:lstStyle/>
          <a:p>
            <a:r>
              <a:rPr lang="ru-RU" dirty="0"/>
              <a:t>26 октября 1976 года национальный парк Йеллоустон был признан международным биосферным заповедником, а 8 сентября 1978 года включен в список Всемирного Наследия ЮНЕСКО (под номером 28, среди первых объектов списка).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1" y="2204864"/>
            <a:ext cx="8712969" cy="45365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505535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Спасибо за внимание.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12776"/>
            <a:ext cx="5076056" cy="54452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1432738"/>
            <a:ext cx="4067944" cy="55246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1740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323528" y="116632"/>
            <a:ext cx="8363272" cy="3456384"/>
          </a:xfrm>
        </p:spPr>
        <p:txBody>
          <a:bodyPr>
            <a:normAutofit lnSpcReduction="10000"/>
          </a:bodyPr>
          <a:lstStyle/>
          <a:p>
            <a:r>
              <a:rPr lang="ru-RU" dirty="0" err="1"/>
              <a:t>Национа́льный</a:t>
            </a:r>
            <a:r>
              <a:rPr lang="ru-RU" dirty="0"/>
              <a:t> парк </a:t>
            </a:r>
            <a:r>
              <a:rPr lang="ru-RU" dirty="0" err="1" smtClean="0"/>
              <a:t>Йе́ллоусто́н</a:t>
            </a:r>
            <a:r>
              <a:rPr lang="ru-RU" dirty="0" smtClean="0"/>
              <a:t> —международный </a:t>
            </a:r>
            <a:r>
              <a:rPr lang="ru-RU" dirty="0"/>
              <a:t>биосферный заповедник, объект Всемирного Наследия ЮНЕСКО, первый в мире национальный парк (основан 1 марта 1872 года). Находится в США, на территории штатов Вайоминг, Монтана и Айдахо. Парк знаменит многочисленными гейзерами и другими геотермическими объектами, богатой живой природой, живописными ландшафтами. Площадь парка — 898,3 тыс. га.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426652"/>
            <a:ext cx="8352928" cy="342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181105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0" y="188640"/>
            <a:ext cx="4572000" cy="6552728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dirty="0"/>
              <a:t>Согласно археологическим данным люди начали жить на территории, занимаемой парком, 11 000 лет назад. Современные исследователи впервые появились в регионе в 1805 году (участники экспедиции Льюиса и Кларка), но до 1860-х годов здесь не проводилось никакой хозяйственной или научной деятельности. В первые годы после возникновения парка он находился под управлением армии США, а в 1917 году управление было передано созданной за два года до этого Службе национальных парков.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4377" y="6571"/>
            <a:ext cx="4499992" cy="54726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634377" y="5661457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Нижний Водопад и каньон реки Йеллоустон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105004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0" y="0"/>
            <a:ext cx="4716016" cy="6858000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dirty="0"/>
              <a:t>На огромной территории парка находятся озёра, реки, каньоны и пещеры. Озеро Йеллоустон, одно из самых больших высокогорных озёр в Северной Америке, расположено в центре </a:t>
            </a:r>
            <a:r>
              <a:rPr lang="ru-RU" dirty="0" err="1"/>
              <a:t>Йеллоустоунской</a:t>
            </a:r>
            <a:r>
              <a:rPr lang="ru-RU" dirty="0"/>
              <a:t> кальдеры, самого большого </a:t>
            </a:r>
            <a:r>
              <a:rPr lang="ru-RU" dirty="0" err="1"/>
              <a:t>супервулкана</a:t>
            </a:r>
            <a:r>
              <a:rPr lang="ru-RU" dirty="0"/>
              <a:t> на континенте. Кальдера считается дремлющим </a:t>
            </a:r>
            <a:r>
              <a:rPr lang="ru-RU" dirty="0" err="1"/>
              <a:t>супервулканом</a:t>
            </a:r>
            <a:r>
              <a:rPr lang="ru-RU" dirty="0"/>
              <a:t>; он извергался с огромной силой несколько раз за последние два миллиона лет. Большая часть территории парка покрыта застывшей лавой; в парке находится одно из пяти существующих в мире гейзерных полей.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116632"/>
            <a:ext cx="4176464" cy="55446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860032" y="5805264"/>
            <a:ext cx="417646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Мёртвые деревья на термальных источниках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037468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139952" y="116632"/>
            <a:ext cx="4896544" cy="6912768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dirty="0"/>
              <a:t>В парке растёт около двух тысяч видов растений, встречаются несколько сотен видов млекопитающих, птиц, пресмыкающихся и рыб, в том числе находящихся под угрозой уничтожения. Большая часть территории покрыта лесом, меньшая — степью. Каждый год случаются лесные пожары; около трети всех лесов выгорело в результате катастрофических пожаров 1988 года. В парке проложено несколько сот километров асфальтовых дорог, по которым осуществляется доступ посетителей. Имеются многочисленные возможности для активного отдыха.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8640"/>
            <a:ext cx="4175448" cy="52361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79512" y="5661248"/>
            <a:ext cx="374441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Бизоны у горячего источника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238881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-675456"/>
            <a:ext cx="7772400" cy="1647056"/>
          </a:xfrm>
        </p:spPr>
        <p:txBody>
          <a:bodyPr/>
          <a:lstStyle/>
          <a:p>
            <a:r>
              <a:rPr lang="ru-RU" dirty="0" smtClean="0"/>
              <a:t>                      История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107504" y="836712"/>
            <a:ext cx="8579296" cy="6192688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dirty="0"/>
              <a:t>Согласно археологическим данным люди начали жить на территории, которую сейчас занимает парк, по крайней мере 11 000 лет назад. Современные исследователи впервые появились в регионе в 1805 году (экспедиция Льюиса и Кларка), а в 1807 году Джон </a:t>
            </a:r>
            <a:r>
              <a:rPr lang="ru-RU" dirty="0" err="1"/>
              <a:t>Колтер</a:t>
            </a:r>
            <a:r>
              <a:rPr lang="ru-RU" dirty="0"/>
              <a:t>, участник экспедиции, обнаружил геотермальные источники. Сообщения об источниках и гейзерах считались недостоверными вплоть до 1860-х годов, когда научная экспедиция Дэвида </a:t>
            </a:r>
            <a:r>
              <a:rPr lang="ru-RU" dirty="0" err="1"/>
              <a:t>Фолсома</a:t>
            </a:r>
            <a:r>
              <a:rPr lang="ru-RU" dirty="0"/>
              <a:t> в 1869 году поднялась вдоль реки Йеллоустон к озеру Йеллоустон. За ней последовали сразу несколько экспедиций, и в 1872 году президент Улисс Грант подписал закон, устанавливающий природоохранную зону — первый в США национальный парк — в местности около озера </a:t>
            </a:r>
            <a:r>
              <a:rPr lang="ru-RU" dirty="0" smtClean="0"/>
              <a:t>Йеллоустон. </a:t>
            </a:r>
            <a:r>
              <a:rPr lang="ru-RU" dirty="0"/>
              <a:t>Широкую известность природные достопримечательности парка получили благодаря картинам художника Томаса </a:t>
            </a:r>
            <a:r>
              <a:rPr lang="ru-RU" dirty="0" err="1"/>
              <a:t>Морана</a:t>
            </a:r>
            <a:r>
              <a:rPr lang="ru-RU" dirty="0"/>
              <a:t>, в честь которого позднее названа одна из гор в Йеллоустоне.</a:t>
            </a:r>
          </a:p>
        </p:txBody>
      </p:sp>
    </p:spTree>
    <p:extLst>
      <p:ext uri="{BB962C8B-B14F-4D97-AF65-F5344CB8AC3E}">
        <p14:creationId xmlns:p14="http://schemas.microsoft.com/office/powerpoint/2010/main" val="2836961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>
        <p14:honeycomb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3491880" y="116632"/>
            <a:ext cx="5400600" cy="583116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/>
              <a:t>Первым суперинтендантом парка был назначен </a:t>
            </a:r>
            <a:r>
              <a:rPr lang="ru-RU" dirty="0" err="1"/>
              <a:t>Натаниэль</a:t>
            </a:r>
            <a:r>
              <a:rPr lang="ru-RU" dirty="0"/>
              <a:t> </a:t>
            </a:r>
            <a:r>
              <a:rPr lang="ru-RU" dirty="0" err="1"/>
              <a:t>Лэнгфорд</a:t>
            </a:r>
            <a:r>
              <a:rPr lang="ru-RU" dirty="0"/>
              <a:t>. Ему не было выделено достаточно ресурсов (ему даже не платили зарплату), и в результате браконьерство стало настолько серьёзной проблемой в парке, что </a:t>
            </a:r>
            <a:r>
              <a:rPr lang="ru-RU" dirty="0" err="1"/>
              <a:t>Лэнгфорд</a:t>
            </a:r>
            <a:r>
              <a:rPr lang="ru-RU" dirty="0"/>
              <a:t> вынужден был уйти в отставку в 1877 году. Его преемник, </a:t>
            </a:r>
            <a:r>
              <a:rPr lang="ru-RU" dirty="0" err="1"/>
              <a:t>Филетус</a:t>
            </a:r>
            <a:r>
              <a:rPr lang="ru-RU" dirty="0"/>
              <a:t> </a:t>
            </a:r>
            <a:r>
              <a:rPr lang="ru-RU" dirty="0" err="1"/>
              <a:t>Норрис</a:t>
            </a:r>
            <a:r>
              <a:rPr lang="ru-RU" dirty="0"/>
              <a:t>, добился того, что Конгресс США, наконец, выделил финансирование для парка. 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312368" cy="60564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07504" y="6056420"/>
            <a:ext cx="320486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Сосна на вершине Сигнальной Горы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92115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Content="1"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-30444" y="0"/>
            <a:ext cx="8994932" cy="7749480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 В частности, на эти деньги были построены дороги и первые туристические объекты. В 1880-е годы к северному выходу (а в 1908 году к западному выходу) была подведена железная дорога, что существенно увеличило количество посетителей (железнодорожное сообщение было закрыто в 1960-е годы).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803" y="2550586"/>
            <a:ext cx="9144000" cy="42930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20302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179512" y="116632"/>
            <a:ext cx="8856984" cy="3024336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dirty="0"/>
              <a:t>Для борьбы с браконьерством и разрушением природных памятников в 1886 году в парк прибыли части армии США, построившие поселение </a:t>
            </a:r>
            <a:r>
              <a:rPr lang="ru-RU" dirty="0" err="1"/>
              <a:t>Кэмп</a:t>
            </a:r>
            <a:r>
              <a:rPr lang="ru-RU" dirty="0"/>
              <a:t> Шеридан (позже переименованное в Форт </a:t>
            </a:r>
            <a:r>
              <a:rPr lang="ru-RU" dirty="0" err="1"/>
              <a:t>Йеллоустоун</a:t>
            </a:r>
            <a:r>
              <a:rPr lang="ru-RU" dirty="0"/>
              <a:t>) около Мамонтовых горячих источников. В 1916 году была создана Служба национальных парков США, использовавшая опыт армии в управлении парком. 31 октября 1918 года национальный парк Йеллоустон был передан в её подчинение.</a:t>
            </a: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212976"/>
            <a:ext cx="8136904" cy="336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394747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праведливость">
  <a:themeElements>
    <a:clrScheme name="Справедливость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Справедливость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Справедливость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98</TotalTime>
  <Words>770</Words>
  <Application>Microsoft Office PowerPoint</Application>
  <PresentationFormat>Экран (4:3)</PresentationFormat>
  <Paragraphs>17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Справедливость</vt:lpstr>
      <vt:lpstr>Национа́льный парк Йе́ллоусто́н</vt:lpstr>
      <vt:lpstr>Презентация PowerPoint</vt:lpstr>
      <vt:lpstr>Презентация PowerPoint</vt:lpstr>
      <vt:lpstr>Презентация PowerPoint</vt:lpstr>
      <vt:lpstr>Презентация PowerPoint</vt:lpstr>
      <vt:lpstr>                      История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        Спасибо за внимание.</vt:lpstr>
    </vt:vector>
  </TitlesOfParts>
  <Company>HP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Национа́льный парк Йе́ллоусто́н</dc:title>
  <dc:creator>HP</dc:creator>
  <cp:lastModifiedBy>HP</cp:lastModifiedBy>
  <cp:revision>6</cp:revision>
  <dcterms:created xsi:type="dcterms:W3CDTF">2012-03-12T15:56:08Z</dcterms:created>
  <dcterms:modified xsi:type="dcterms:W3CDTF">2012-03-12T17:34:37Z</dcterms:modified>
</cp:coreProperties>
</file>