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0.xml"/>
  <Override ContentType="application/vnd.openxmlformats-officedocument.presentationml.slide+xml" PartName="/ppt/slides/slide61.xml"/>
  <Override ContentType="application/vnd.openxmlformats-officedocument.presentationml.slide+xml" PartName="/ppt/slides/slide6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90" r:id="rId12"/>
    <p:sldId id="264" r:id="rId13"/>
    <p:sldId id="326" r:id="rId14"/>
    <p:sldId id="265" r:id="rId15"/>
    <p:sldId id="267" r:id="rId16"/>
    <p:sldId id="268" r:id="rId17"/>
    <p:sldId id="269" r:id="rId18"/>
    <p:sldId id="270" r:id="rId19"/>
    <p:sldId id="293" r:id="rId20"/>
    <p:sldId id="307" r:id="rId21"/>
    <p:sldId id="308" r:id="rId22"/>
    <p:sldId id="327" r:id="rId23"/>
    <p:sldId id="309" r:id="rId24"/>
    <p:sldId id="310" r:id="rId25"/>
    <p:sldId id="311" r:id="rId26"/>
    <p:sldId id="271" r:id="rId27"/>
    <p:sldId id="312" r:id="rId28"/>
    <p:sldId id="313" r:id="rId29"/>
    <p:sldId id="314" r:id="rId30"/>
    <p:sldId id="315" r:id="rId31"/>
    <p:sldId id="316" r:id="rId32"/>
    <p:sldId id="317" r:id="rId33"/>
    <p:sldId id="272" r:id="rId34"/>
    <p:sldId id="318" r:id="rId35"/>
    <p:sldId id="319" r:id="rId36"/>
    <p:sldId id="320" r:id="rId37"/>
    <p:sldId id="321" r:id="rId38"/>
    <p:sldId id="322" r:id="rId39"/>
    <p:sldId id="323" r:id="rId40"/>
    <p:sldId id="273" r:id="rId41"/>
    <p:sldId id="324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294" r:id="rId53"/>
    <p:sldId id="274" r:id="rId54"/>
    <p:sldId id="278" r:id="rId55"/>
    <p:sldId id="275" r:id="rId56"/>
    <p:sldId id="284" r:id="rId57"/>
    <p:sldId id="277" r:id="rId58"/>
    <p:sldId id="279" r:id="rId59"/>
    <p:sldId id="280" r:id="rId60"/>
    <p:sldId id="281" r:id="rId61"/>
    <p:sldId id="289" r:id="rId62"/>
    <p:sldId id="325" r:id="rId6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990000"/>
    <a:srgbClr val="CC006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4660"/>
  </p:normalViewPr>
  <p:slideViewPr>
    <p:cSldViewPr>
      <p:cViewPr varScale="1">
        <p:scale>
          <a:sx n="83" d="100"/>
          <a:sy n="83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2998-2903-4614-AC43-C8E9C8758A03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C89CD-D7D5-40AA-8799-96678DDF67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2998-2903-4614-AC43-C8E9C8758A03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C89CD-D7D5-40AA-8799-96678DDF67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2998-2903-4614-AC43-C8E9C8758A03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C89CD-D7D5-40AA-8799-96678DDF67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2998-2903-4614-AC43-C8E9C8758A03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C89CD-D7D5-40AA-8799-96678DDF67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2998-2903-4614-AC43-C8E9C8758A03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C89CD-D7D5-40AA-8799-96678DDF67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2998-2903-4614-AC43-C8E9C8758A03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C89CD-D7D5-40AA-8799-96678DDF67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2998-2903-4614-AC43-C8E9C8758A03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C89CD-D7D5-40AA-8799-96678DDF67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2998-2903-4614-AC43-C8E9C8758A03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C89CD-D7D5-40AA-8799-96678DDF67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2998-2903-4614-AC43-C8E9C8758A03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C89CD-D7D5-40AA-8799-96678DDF67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2998-2903-4614-AC43-C8E9C8758A03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C89CD-D7D5-40AA-8799-96678DDF67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32998-2903-4614-AC43-C8E9C8758A03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C89CD-D7D5-40AA-8799-96678DDF67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32998-2903-4614-AC43-C8E9C8758A03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C89CD-D7D5-40AA-8799-96678DDF67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3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28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29.jpeg"/><Relationship Id="rId4" Type="http://schemas.openxmlformats.org/officeDocument/2006/relationships/image" Target="../media/image30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9.jpeg"/><Relationship Id="rId4" Type="http://schemas.openxmlformats.org/officeDocument/2006/relationships/image" Target="../media/image35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smile/dogs-1251.html" TargetMode="Externa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smile/dogs-1248.html" TargetMode="Externa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gi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smile/dogs-1264.html" TargetMode="Externa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gif"/><Relationship Id="rId5" Type="http://schemas.openxmlformats.org/officeDocument/2006/relationships/hyperlink" Target="http://www.smayli.ru/smile/dogs-945.html" TargetMode="External"/><Relationship Id="rId4" Type="http://schemas.openxmlformats.org/officeDocument/2006/relationships/image" Target="../media/image45.gi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smile/dogs-1192.html" TargetMode="Externa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gif"/></Relationships>
</file>

<file path=ppt/slides/_rels/slide46.xml.rels><?xml version="1.0" encoding="UTF-8" standalone="yes" ?><Relationships xmlns="http://schemas.openxmlformats.org/package/2006/relationships"><Relationship Id="rId3" Target="http://www.smayli.ru/smile/dogs-888.html" TargetMode="External" Type="http://schemas.openxmlformats.org/officeDocument/2006/relationships/hyperlink"/><Relationship Id="rId2" Target="../media/image48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9.gif" Type="http://schemas.openxmlformats.org/officeDocument/2006/relationships/image"/></Relationships>
</file>

<file path=ppt/slides/_rels/slide47.xml.rels><?xml version="1.0" encoding="UTF-8" standalone="yes" ?><Relationships xmlns="http://schemas.openxmlformats.org/package/2006/relationships"><Relationship Id="rId3" Target="http://www.smayli.ru/smile/dogs-860.html" TargetMode="External" Type="http://schemas.openxmlformats.org/officeDocument/2006/relationships/hyperlink"/><Relationship Id="rId2" Target="../media/image48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51.gif" Type="http://schemas.openxmlformats.org/officeDocument/2006/relationships/image"/><Relationship Id="rId5" Target="http://www.smayli.ru/smile/dogs-343.html" TargetMode="External" Type="http://schemas.openxmlformats.org/officeDocument/2006/relationships/hyperlink"/><Relationship Id="rId4" Target="../media/image50.gif" Type="http://schemas.openxmlformats.org/officeDocument/2006/relationships/image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smile/dogs-703.html" TargetMode="External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gi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smile/dogs-513.html" TargetMode="External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 ?><Relationships xmlns="http://schemas.openxmlformats.org/package/2006/relationships"><Relationship Id="rId3" Target="../media/image55.gif" Type="http://schemas.openxmlformats.org/officeDocument/2006/relationships/image"/><Relationship Id="rId2" Target="../media/image4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58.gif"/><Relationship Id="rId2" Type="http://schemas.openxmlformats.org/officeDocument/2006/relationships/hyperlink" Target="http://forum.materinstvo.ru/uploads/1213190997/post-50729-1213278820_thumb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mayli.ru/smile/dogs-50.html" TargetMode="External"/><Relationship Id="rId5" Type="http://schemas.openxmlformats.org/officeDocument/2006/relationships/image" Target="../media/image57.gif"/><Relationship Id="rId4" Type="http://schemas.openxmlformats.org/officeDocument/2006/relationships/hyperlink" Target="http://www.smayli.ru/smile/dogs-1226.html" TargetMode="Externa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_glob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-24"/>
            <a:ext cx="6858024" cy="68580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1736" y="1643050"/>
            <a:ext cx="407196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0066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I</a:t>
            </a:r>
          </a:p>
          <a:p>
            <a:pPr algn="ctr"/>
            <a:r>
              <a:rPr lang="ru-RU" sz="5400" b="1" dirty="0" smtClean="0">
                <a:solidFill>
                  <a:srgbClr val="000066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ТУР</a:t>
            </a:r>
          </a:p>
          <a:p>
            <a:pPr algn="ctr"/>
            <a:endParaRPr lang="ru-RU" sz="1200" b="1" dirty="0" smtClean="0">
              <a:solidFill>
                <a:srgbClr val="000066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sz="1200" b="1" dirty="0" smtClean="0">
              <a:solidFill>
                <a:srgbClr val="000066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sz="1200" b="1" dirty="0" smtClean="0">
              <a:solidFill>
                <a:srgbClr val="000066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РАЗМИНКА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O0G97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7428" y="0"/>
            <a:ext cx="4569143" cy="68580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_glob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-24"/>
            <a:ext cx="6858024" cy="68580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1736" y="1643050"/>
            <a:ext cx="407196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0066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II</a:t>
            </a:r>
          </a:p>
          <a:p>
            <a:pPr algn="ctr"/>
            <a:r>
              <a:rPr lang="ru-RU" sz="5400" b="1" dirty="0" smtClean="0">
                <a:solidFill>
                  <a:srgbClr val="000066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ТУР</a:t>
            </a:r>
          </a:p>
          <a:p>
            <a:pPr algn="ctr"/>
            <a:endParaRPr lang="ru-RU" sz="1200" b="1" dirty="0" smtClean="0">
              <a:solidFill>
                <a:srgbClr val="000066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sz="1200" b="1" dirty="0" smtClean="0">
              <a:solidFill>
                <a:srgbClr val="000066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sz="1200" b="1" dirty="0" smtClean="0">
              <a:solidFill>
                <a:srgbClr val="000066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СИМВОЛИКА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14644409_hq-rrrryo-rr-srrrsryor-ssrr-rrsss-4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2-1_4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2123728" y="0"/>
            <a:ext cx="4896544" cy="6809258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dur="indefinite" id="1" nodeType="tmRoot" restart="never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t_im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0959"/>
            <a:ext cx="9144000" cy="6736081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lag_of_Bashkortosta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9558" cy="68580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914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-22954"/>
            <a:ext cx="5741488" cy="6880953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rb_bashkortasta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92113" y="0"/>
            <a:ext cx="6759773" cy="68580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-fla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6" y="332657"/>
            <a:ext cx="5778412" cy="3920256"/>
          </a:xfrm>
          <a:prstGeom prst="rect">
            <a:avLst/>
          </a:prstGeom>
        </p:spPr>
      </p:pic>
      <p:pic>
        <p:nvPicPr>
          <p:cNvPr id="3" name="Рисунок 2" descr="gerbokt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2420888"/>
            <a:ext cx="3155345" cy="4080914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_glob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-24"/>
            <a:ext cx="6858024" cy="68580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1736" y="1643050"/>
            <a:ext cx="407196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0066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III</a:t>
            </a:r>
          </a:p>
          <a:p>
            <a:pPr algn="ctr"/>
            <a:r>
              <a:rPr lang="ru-RU" sz="5400" b="1" dirty="0" smtClean="0">
                <a:solidFill>
                  <a:srgbClr val="000066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ТУР</a:t>
            </a:r>
            <a:endParaRPr lang="ru-RU" sz="1200" b="1" dirty="0" smtClean="0">
              <a:solidFill>
                <a:srgbClr val="000066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sz="1200" b="1" dirty="0" smtClean="0">
              <a:solidFill>
                <a:srgbClr val="000066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000066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РАСТЕНИЯ И ЖИВОТНЫЕ МОЕГО КРАЯ</a:t>
            </a:r>
          </a:p>
          <a:p>
            <a:pPr algn="ctr"/>
            <a:endParaRPr lang="ru-RU" sz="4000" b="1" dirty="0">
              <a:solidFill>
                <a:srgbClr val="000066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re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23304"/>
            <a:ext cx="9144000" cy="5411391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581.jpg" id="2" name="Рисунок 1"/>
          <p:cNvPicPr>
            <a:picLocks noChangeAspect="1"/>
          </p:cNvPicPr>
          <p:nvPr/>
        </p:nvPicPr>
        <p:blipFill>
          <a:blip cstate="print" r:embed="rId2"/>
          <a:srcRect t="5123"/>
          <a:stretch>
            <a:fillRect/>
          </a:stretch>
        </p:blipFill>
        <p:spPr>
          <a:xfrm>
            <a:off x="214282" y="0"/>
            <a:ext cx="874048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dur="indefinite" id="1" nodeType="tmRoot" restart="never"/>
      </p:par>
    </p:tn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ist.jpg" id="2" name="Рисунок 1"/>
          <p:cNvPicPr>
            <a:picLocks noChangeAspect="1"/>
          </p:cNvPicPr>
          <p:nvPr/>
        </p:nvPicPr>
        <p:blipFill>
          <a:blip cstate="print" r:embed="rId2"/>
          <a:srcRect r="11"/>
          <a:stretch>
            <a:fillRect/>
          </a:stretch>
        </p:blipFill>
        <p:spPr>
          <a:xfrm flipH="1">
            <a:off x="500034" y="0"/>
            <a:ext cx="820341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dur="indefinite" id="1" nodeType="tmRoot" restart="never"/>
      </p:par>
    </p:tnLst>
  </p:timing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sc_5774.jpg" id="2" name="Рисунок 1"/>
          <p:cNvPicPr>
            <a:picLocks noChangeAspect="1"/>
          </p:cNvPicPr>
          <p:nvPr/>
        </p:nvPicPr>
        <p:blipFill>
          <a:blip cstate="print" r:embed="rId2"/>
          <a:srcRect r="30"/>
          <a:stretch>
            <a:fillRect/>
          </a:stretch>
        </p:blipFill>
        <p:spPr>
          <a:xfrm>
            <a:off x="1547664" y="43312"/>
            <a:ext cx="6484418" cy="6814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42084242"/>
      </p:ext>
    </p:extLst>
  </p:cSld>
  <p:clrMapOvr>
    <a:masterClrMapping/>
  </p:clrMapOvr>
  <p:transition spd="slow">
    <p:circle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ntr" presetID="24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to="" valueType="num">
                                      <p:cBhvr>
                                        <p:cTn dur="1" fill="hold" id="7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nodeType="withEffect" presetClass="emph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dur="indefinite" id="9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dur="indefinite" id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275px-Tawny_wiki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 flipH="1">
            <a:off x="1643042" y="0"/>
            <a:ext cx="5929322" cy="6858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dur="indefinite" id="1" nodeType="tmRoot" restart="never"/>
      </p:par>
    </p:tnLst>
  </p:timing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0636heron.jpg" id="2" name="Рисунок 1"/>
          <p:cNvPicPr>
            <a:picLocks noChangeAspect="1"/>
          </p:cNvPicPr>
          <p:nvPr/>
        </p:nvPicPr>
        <p:blipFill>
          <a:blip cstate="print" r:embed="rId2"/>
          <a:srcRect r="55"/>
          <a:stretch>
            <a:fillRect/>
          </a:stretch>
        </p:blipFill>
        <p:spPr>
          <a:xfrm>
            <a:off x="928662" y="0"/>
            <a:ext cx="7239982" cy="6837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dur="indefinite" id="1" nodeType="tmRoot" restart="never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c2164c7d79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-4584"/>
            <a:ext cx="5833196" cy="6862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275px-Tawny_wiki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 flipH="1">
            <a:off x="3357554" y="0"/>
            <a:ext cx="3286116" cy="3800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1581.jpg" id="4" name="Рисунок 3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0" y="0"/>
            <a:ext cx="3500430" cy="2894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dsc_5774.jpg" id="7" name="Рисунок 6"/>
          <p:cNvPicPr>
            <a:picLocks noChangeAspect="1"/>
          </p:cNvPicPr>
          <p:nvPr/>
        </p:nvPicPr>
        <p:blipFill>
          <a:blip cstate="print" r:embed="rId4"/>
          <a:srcRect r="30"/>
          <a:stretch>
            <a:fillRect/>
          </a:stretch>
        </p:blipFill>
        <p:spPr>
          <a:xfrm>
            <a:off x="3143240" y="3346646"/>
            <a:ext cx="3341178" cy="3511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0636heron.jpg" id="3" name="Рисунок 2"/>
          <p:cNvPicPr>
            <a:picLocks noChangeAspect="1"/>
          </p:cNvPicPr>
          <p:nvPr/>
        </p:nvPicPr>
        <p:blipFill>
          <a:blip cstate="print" r:embed="rId5"/>
          <a:srcRect l="6853" r="10923"/>
          <a:stretch>
            <a:fillRect/>
          </a:stretch>
        </p:blipFill>
        <p:spPr>
          <a:xfrm>
            <a:off x="6219233" y="0"/>
            <a:ext cx="2924767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5c2164c7d79c.jpg" id="8" name="Рисунок 7"/>
          <p:cNvPicPr>
            <a:picLocks noChangeAspect="1"/>
          </p:cNvPicPr>
          <p:nvPr/>
        </p:nvPicPr>
        <p:blipFill>
          <a:blip cstate="print" r:embed="rId6"/>
          <a:stretch>
            <a:fillRect/>
          </a:stretch>
        </p:blipFill>
        <p:spPr>
          <a:xfrm>
            <a:off x="6143636" y="3328160"/>
            <a:ext cx="3000364" cy="3529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aist.jpg" id="6" name="Рисунок 5"/>
          <p:cNvPicPr>
            <a:picLocks noChangeAspect="1"/>
          </p:cNvPicPr>
          <p:nvPr/>
        </p:nvPicPr>
        <p:blipFill>
          <a:blip cstate="print" r:embed="rId7"/>
          <a:srcRect r="11"/>
          <a:stretch>
            <a:fillRect/>
          </a:stretch>
        </p:blipFill>
        <p:spPr>
          <a:xfrm>
            <a:off x="0" y="4000504"/>
            <a:ext cx="3628286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4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to="" valueType="num">
                                      <p:cBhvr>
                                        <p:cTn dur="1" fill="hold" id="7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fill="hold" id="8" nodeType="withEffect" presetClass="entr" presetID="24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to="" valueType="num">
                                      <p:cBhvr>
                                        <p:cTn dur="1" fill="hold" id="10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fill="hold" id="11" nodeType="withEffect" presetClass="entr" presetID="24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to="" valueType="num">
                                      <p:cBhvr>
                                        <p:cTn dur="1" fill="hold" id="13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4">
                      <p:stCondLst>
                        <p:cond delay="indefinite"/>
                      </p:stCondLst>
                      <p:childTnLst>
                        <p:par>
                          <p:cTn fill="hold" id="15">
                            <p:stCondLst>
                              <p:cond delay="0"/>
                            </p:stCondLst>
                            <p:childTnLst>
                              <p:par>
                                <p:cTn fill="hold" id="16" nodeType="clickEffect" presetClass="entr" presetID="24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to="" valueType="num">
                                      <p:cBhvr>
                                        <p:cTn dur="1" fill="hold" id="18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fill="hold" id="19" nodeType="withEffect" presetClass="entr" presetID="24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to="" valueType="num">
                                      <p:cBhvr>
                                        <p:cTn dur="1" fill="hold" id="2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fill="hold" id="22" nodeType="withEffect" presetClass="entr" presetID="24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to="" valueType="num">
                                      <p:cBhvr>
                                        <p:cTn dur="1" fill="hold" id="24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5">
                      <p:stCondLst>
                        <p:cond delay="indefinite"/>
                      </p:stCondLst>
                      <p:childTnLst>
                        <p:par>
                          <p:cTn fill="hold" id="26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presetClass="emph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dur="indefinite" id="28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dur="indefinite" id="29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nodeType="withEffect" presetClass="emph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dur="indefinite" id="3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dur="indefinite" id="32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nodeType="withEffect" presetClass="emph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dur="indefinite" id="34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dur="indefinite" id="35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0px-Erinaceus_europaeus_LC01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07503" y="0"/>
            <a:ext cx="8953397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ost-1471366-1318356499.jpg" id="2" name="Рисунок 1"/>
          <p:cNvPicPr>
            <a:picLocks noChangeAspect="1"/>
          </p:cNvPicPr>
          <p:nvPr/>
        </p:nvPicPr>
        <p:blipFill>
          <a:blip cstate="print" r:embed="rId2"/>
          <a:srcRect r="31"/>
          <a:stretch>
            <a:fillRect/>
          </a:stretch>
        </p:blipFill>
        <p:spPr>
          <a:xfrm>
            <a:off x="0" y="285728"/>
            <a:ext cx="9144029" cy="6286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dur="indefinite" id="1" nodeType="tmRoot" restart="never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mall_9531321798835626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85728"/>
            <a:ext cx="9144000" cy="6306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807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226" y="0"/>
            <a:ext cx="9162452" cy="68580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ttiparkkonen_orava.jpg"/>
          <p:cNvPicPr>
            <a:picLocks noChangeAspect="1"/>
          </p:cNvPicPr>
          <p:nvPr/>
        </p:nvPicPr>
        <p:blipFill>
          <a:blip r:embed="rId2" cstate="print"/>
          <a:srcRect r="16617"/>
          <a:stretch>
            <a:fillRect/>
          </a:stretch>
        </p:blipFill>
        <p:spPr>
          <a:xfrm>
            <a:off x="1142976" y="0"/>
            <a:ext cx="6929454" cy="6832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00x10000_in_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52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0"/>
            <a:ext cx="847919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600x10000_in__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 flipH="1">
            <a:off x="-3" y="0"/>
            <a:ext cx="4000498" cy="3303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45219.jpg" id="4" name="Рисунок 3"/>
          <p:cNvPicPr>
            <a:picLocks noChangeAspect="1"/>
          </p:cNvPicPr>
          <p:nvPr/>
        </p:nvPicPr>
        <p:blipFill>
          <a:blip cstate="print" r:embed="rId3"/>
          <a:srcRect l="9515"/>
          <a:stretch>
            <a:fillRect/>
          </a:stretch>
        </p:blipFill>
        <p:spPr>
          <a:xfrm>
            <a:off x="0" y="3071810"/>
            <a:ext cx="4235820" cy="37861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small_953132179883562634.jpg" id="7" name="Рисунок 6"/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 flipH="1">
            <a:off x="4895959" y="0"/>
            <a:ext cx="4248041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post-1471366-1318356499.jpg" id="6" name="Рисунок 5"/>
          <p:cNvPicPr>
            <a:picLocks noChangeAspect="1"/>
          </p:cNvPicPr>
          <p:nvPr/>
        </p:nvPicPr>
        <p:blipFill>
          <a:blip cstate="print" r:embed="rId5"/>
          <a:srcRect r="10352" t="6524"/>
          <a:stretch>
            <a:fillRect/>
          </a:stretch>
        </p:blipFill>
        <p:spPr>
          <a:xfrm>
            <a:off x="4143372" y="3500438"/>
            <a:ext cx="4685007" cy="33575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mattiparkkonen_orava.jpg" id="5" name="Рисунок 4"/>
          <p:cNvPicPr>
            <a:picLocks noChangeAspect="1"/>
          </p:cNvPicPr>
          <p:nvPr/>
        </p:nvPicPr>
        <p:blipFill>
          <a:blip cstate="print" r:embed="rId6"/>
          <a:srcRect r="16617"/>
          <a:stretch>
            <a:fillRect/>
          </a:stretch>
        </p:blipFill>
        <p:spPr>
          <a:xfrm>
            <a:off x="2843808" y="1772816"/>
            <a:ext cx="3332553" cy="32861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800px-Erinaceus_europaeus_LC0119.jpg" id="3" name="Рисунок 2"/>
          <p:cNvPicPr>
            <a:picLocks noChangeAspect="1"/>
          </p:cNvPicPr>
          <p:nvPr/>
        </p:nvPicPr>
        <p:blipFill>
          <a:blip cstate="print" r:embed="rId7"/>
          <a:srcRect l="5012" r="6333"/>
          <a:stretch>
            <a:fillRect/>
          </a:stretch>
        </p:blipFill>
        <p:spPr>
          <a:xfrm flipH="1">
            <a:off x="6072166" y="2000240"/>
            <a:ext cx="3071834" cy="26540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7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8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1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3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4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6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">
                      <p:stCondLst>
                        <p:cond delay="indefinite"/>
                      </p:stCondLst>
                      <p:childTnLst>
                        <p:par>
                          <p:cTn fill="hold" id="18">
                            <p:stCondLst>
                              <p:cond delay="0"/>
                            </p:stCondLst>
                            <p:childTnLst>
                              <p:par>
                                <p:cTn fill="hold" id="19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2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2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24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5">
                      <p:stCondLst>
                        <p:cond delay="indefinite"/>
                      </p:stCondLst>
                      <p:childTnLst>
                        <p:par>
                          <p:cTn fill="hold" id="26">
                            <p:stCondLst>
                              <p:cond delay="0"/>
                            </p:stCondLst>
                            <p:childTnLst>
                              <p:par>
                                <p:cTn fill="hold" id="27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2000" id="28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30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2000" id="3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32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33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2000" id="34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35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6">
                      <p:stCondLst>
                        <p:cond delay="indefinite"/>
                      </p:stCondLst>
                      <p:childTnLst>
                        <p:par>
                          <p:cTn fill="hold" id="37">
                            <p:stCondLst>
                              <p:cond delay="0"/>
                            </p:stCondLst>
                            <p:childTnLst>
                              <p:par>
                                <p:cTn fill="hold" id="38" nodeType="clickEffect" presetClass="emph" presetID="6" presetSubtype="0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dur="2000" fill="hold" id="39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fill="hold" id="40" nodeType="withEffect" presetClass="emph" presetID="6" presetSubtype="0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dur="2000" fill="hold" id="41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fill="hold" id="42" nodeType="withEffect" presetClass="emph" presetID="6" presetSubtype="0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dur="2000" fill="hold" id="43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30864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9947488_1275783192_45864118_ae6a39bc33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6283671_19a8ed61afd3.jpg"/>
          <p:cNvPicPr>
            <a:picLocks noChangeAspect="1"/>
          </p:cNvPicPr>
          <p:nvPr/>
        </p:nvPicPr>
        <p:blipFill>
          <a:blip r:embed="rId2" cstate="print"/>
          <a:srcRect l="2409" t="2076" r="2410" b="3455"/>
          <a:stretch>
            <a:fillRect/>
          </a:stretch>
        </p:blipFill>
        <p:spPr>
          <a:xfrm flipH="1">
            <a:off x="1571604" y="0"/>
            <a:ext cx="5953648" cy="68580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450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ymphaea_alb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1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2a7e6_298c8037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63" y="0"/>
            <a:ext cx="9131137" cy="68580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0626181036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29867"/>
            <a:ext cx="9144000" cy="5398265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450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1" y="3214686"/>
            <a:ext cx="4651038" cy="36433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530864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572000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59947488_1275783192_45864118_ae6a39bc331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1000108"/>
            <a:ext cx="4572000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0_2a7e6_298c8037_X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32161" y="0"/>
            <a:ext cx="4511839" cy="33575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66283671_19a8ed61afd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327885">
            <a:off x="6116197" y="2852411"/>
            <a:ext cx="3088073" cy="40719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Nymphaea_alba.jpg"/>
          <p:cNvPicPr>
            <a:picLocks noChangeAspect="1"/>
          </p:cNvPicPr>
          <p:nvPr/>
        </p:nvPicPr>
        <p:blipFill>
          <a:blip r:embed="rId7" cstate="print"/>
          <a:srcRect l="7404" r="9084" b="2402"/>
          <a:stretch>
            <a:fillRect/>
          </a:stretch>
        </p:blipFill>
        <p:spPr>
          <a:xfrm>
            <a:off x="3357554" y="3709598"/>
            <a:ext cx="3592032" cy="31484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9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3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307313294_wallpapers-by-nevseoboi-257_www.nevseoboi.com.ua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4929198"/>
            <a:ext cx="7429552" cy="132343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8000">
                <a:solidFill>
                  <a:srgbClr val="000066"/>
                </a:solidFill>
                <a:latin charset="0" pitchFamily="66" typeface="Comic Sans MS"/>
              </a:rPr>
              <a:t>ФИЗМИНУТКА</a:t>
            </a:r>
            <a:endParaRPr b="1" dirty="0" lang="ru-RU" sz="8000">
              <a:solidFill>
                <a:srgbClr val="000066"/>
              </a:solidFill>
              <a:latin charset="0" pitchFamily="66" typeface="Comic Sans MS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dur="indefinite" id="1" nodeType="tmRoot" restart="never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6" name="Picture 2" descr="http://i038.radikal.ru/1003/d7/a0e7207a8967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975" y="-101600"/>
            <a:ext cx="9197975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4" descr="Анимашки Собаки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3644900"/>
            <a:ext cx="336073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ьная выноска 5"/>
          <p:cNvSpPr/>
          <p:nvPr/>
        </p:nvSpPr>
        <p:spPr>
          <a:xfrm>
            <a:off x="2411413" y="2205038"/>
            <a:ext cx="3024187" cy="165576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9" name="TextBox 6"/>
          <p:cNvSpPr txBox="1">
            <a:spLocks noChangeArrowheads="1"/>
          </p:cNvSpPr>
          <p:nvPr/>
        </p:nvSpPr>
        <p:spPr bwMode="auto">
          <a:xfrm>
            <a:off x="2484438" y="2781300"/>
            <a:ext cx="3095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Повторяйте за мной!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2" descr="http://i038.radikal.ru/1003/d7/a0e7207a8967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975" y="-101600"/>
            <a:ext cx="9197975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4" descr="Анимашки Собаки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113" y="4005263"/>
            <a:ext cx="4960937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2" descr="http://s13.radikal.ru/i186/1003/a8/00a8cb10f0a1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6" descr="Анимашки Собаки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5" y="2781300"/>
            <a:ext cx="935038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2" descr="Анимашки Собаки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1638" y="2420938"/>
            <a:ext cx="1008062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2" descr="http://s13.radikal.ru/i186/1003/a8/00a8cb10f0a1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2" descr="Анимашки Собаки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2924175"/>
            <a:ext cx="2735262" cy="364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2" descr="http://nevseoboi.com.ua/uploads/posts/2010-03/1267969200_433434-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2" descr="Анимашки Собаки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4076700"/>
            <a:ext cx="2160588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2" descr="http://nevseoboi.com.ua/uploads/posts/2010-03/1267969200_433434-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2" descr="Анимашки Собаки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4663" y="2924175"/>
            <a:ext cx="15875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4" descr="Анимашки Собаки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250" y="2060575"/>
            <a:ext cx="1873250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Picture 2" descr="http://s42.radikal.ru/i097/0907/74/d1e7371050b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463"/>
            <a:ext cx="91678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2" descr="Анимашки Собаки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213" y="2852738"/>
            <a:ext cx="2141537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2" descr="http://s42.radikal.ru/i097/0907/74/d1e7371050b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463"/>
            <a:ext cx="91678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2" descr="Анимашки Собаки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838" y="2089150"/>
            <a:ext cx="1296987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9212181_5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9092" cy="68580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2" descr="http://nevseoboi.com.ua/uploads/posts/2010-03/1267969200_433434-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4" descr="Анимашки собак, анимированные собаки, собачки анимашки | Smayli.ru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2349500"/>
            <a:ext cx="2947988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Картинка 67 из 90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6" descr="Анимашки Собаки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175" y="2349500"/>
            <a:ext cx="2952750" cy="289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8" descr="Анимашки Собаки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9975" y="23495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491880" y="1556792"/>
            <a:ext cx="338079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Молодцы!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ildren_glob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-24"/>
            <a:ext cx="6858024" cy="68580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1736" y="1643050"/>
            <a:ext cx="407196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0066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IV</a:t>
            </a:r>
          </a:p>
          <a:p>
            <a:pPr algn="ctr"/>
            <a:r>
              <a:rPr lang="ru-RU" sz="5400" b="1" dirty="0" smtClean="0">
                <a:solidFill>
                  <a:srgbClr val="000066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ТУР</a:t>
            </a:r>
            <a:endParaRPr lang="ru-RU" sz="1200" b="1" dirty="0" smtClean="0">
              <a:solidFill>
                <a:srgbClr val="000066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sz="1200" b="1" dirty="0" smtClean="0">
              <a:solidFill>
                <a:srgbClr val="000066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sz="1200" b="1" dirty="0" smtClean="0">
              <a:solidFill>
                <a:srgbClr val="000066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ИЗВЕСТНЫЕ ЛЮДИ</a:t>
            </a:r>
          </a:p>
          <a:p>
            <a:pPr algn="ctr"/>
            <a:endParaRPr lang="ru-RU" sz="4000" b="1" dirty="0">
              <a:solidFill>
                <a:srgbClr val="000066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5e256_d02420d5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002473.jpg"/>
          <p:cNvPicPr>
            <a:picLocks noChangeAspect="1"/>
          </p:cNvPicPr>
          <p:nvPr/>
        </p:nvPicPr>
        <p:blipFill>
          <a:blip r:embed="rId3" cstate="print">
            <a:grayscl/>
          </a:blip>
          <a:stretch>
            <a:fillRect/>
          </a:stretch>
        </p:blipFill>
        <p:spPr>
          <a:xfrm>
            <a:off x="2071671" y="348610"/>
            <a:ext cx="4429156" cy="62236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5e256_d02420d5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kuvik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354286"/>
            <a:ext cx="4572032" cy="62179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5e256_d02420d5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1e57794084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428604"/>
            <a:ext cx="4592553" cy="60434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5e256_d02420d5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http://www.oktadm.ru/images/stories/gragdane/3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428604"/>
            <a:ext cx="5715040" cy="59806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5e256_d02420d5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40309877_5TDLQ7M065kOuoXJmPCkPQ_w6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392884"/>
            <a:ext cx="4071966" cy="61079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0_5e256_d02420d5_XL.jpg" id="3" name="Рисунок 2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descr="44506838.jpg" id="2" name="Рисунок 1"/>
          <p:cNvPicPr>
            <a:picLocks noChangeAspect="1"/>
          </p:cNvPicPr>
          <p:nvPr/>
        </p:nvPicPr>
        <p:blipFill>
          <a:blip cstate="print" r:embed="rId3">
            <a:grayscl/>
            <a:lum bright="-10000" contrast="10000"/>
          </a:blip>
          <a:stretch>
            <a:fillRect/>
          </a:stretch>
        </p:blipFill>
        <p:spPr>
          <a:xfrm>
            <a:off x="2285984" y="386045"/>
            <a:ext cx="4357718" cy="611935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190500">
            <a:solidFill>
              <a:srgbClr val="FFFFFF"/>
            </a:solidFill>
            <a:miter lim="800000"/>
          </a:ln>
          <a:effectLst>
            <a:outerShdw algn="tl" blurRad="65000" dir="12900000" dist="50800" kx="195000" ky="145000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dir="t" rig="twoPt">
              <a:rot lat="0" lon="0" rev="7200000"/>
            </a:lightRig>
          </a:scene3d>
          <a:sp3d contourW="12700">
            <a:bevelT h="19050" w="25400"/>
            <a:contourClr>
              <a:srgbClr val="969696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dur="indefinite" id="1" nodeType="tmRoot" restart="never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5e256_d02420d5_XL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bashturist.ru_mapbash108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0155" y="0"/>
            <a:ext cx="5503689" cy="68580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94357c738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4324"/>
          </a:xfrm>
          <a:prstGeom prst="rect">
            <a:avLst/>
          </a:prstGeom>
        </p:spPr>
      </p:pic>
      <p:pic>
        <p:nvPicPr>
          <p:cNvPr id="7" name="Рисунок 6" descr="63-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9124" y="4143380"/>
            <a:ext cx="4066846" cy="271462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BAD590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-11182"/>
            <a:ext cx="6038842" cy="6869182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2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oradelplane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285984" y="1643050"/>
            <a:ext cx="450059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ВНИМАНИЕ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261.jpg"/>
          <p:cNvPicPr>
            <a:picLocks noChangeAspect="1"/>
          </p:cNvPicPr>
          <p:nvPr/>
        </p:nvPicPr>
        <p:blipFill>
          <a:blip r:embed="rId2" cstate="print"/>
          <a:srcRect t="26041" r="17187"/>
          <a:stretch>
            <a:fillRect/>
          </a:stretch>
        </p:blipFill>
        <p:spPr>
          <a:xfrm>
            <a:off x="0" y="0"/>
            <a:ext cx="9172206" cy="6858000"/>
          </a:xfrm>
          <a:prstGeom prst="rect">
            <a:avLst/>
          </a:prstGeom>
        </p:spPr>
      </p:pic>
      <p:pic>
        <p:nvPicPr>
          <p:cNvPr id="2" name="Рисунок 1" descr="0_68f45_757daf67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212976"/>
            <a:ext cx="4860032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ages_1223_d9998207c47c020129cb4515b5bd1f0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746104" cy="3458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to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kt.jpg" id="3" name="Рисунок 2"/>
          <p:cNvPicPr>
            <a:picLocks noChangeAspect="1"/>
          </p:cNvPicPr>
          <p:nvPr/>
        </p:nvPicPr>
        <p:blipFill>
          <a:blip cstate="print" r:embed="rId2"/>
          <a:srcRect r="1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27</Words>
  <Application>Microsoft Office PowerPoint</Application>
  <PresentationFormat>Экран (4:3)</PresentationFormat>
  <Paragraphs>27</Paragraphs>
  <Slides>62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62</vt:i4>
      </vt:variant>
    </vt:vector>
  </HeadingPairs>
  <TitlesOfParts>
    <vt:vector size="6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PC</cp:lastModifiedBy>
  <cp:revision>36</cp:revision>
  <dcterms:created xsi:type="dcterms:W3CDTF">2012-03-10T15:45:56Z</dcterms:created>
  <dcterms:modified xsi:type="dcterms:W3CDTF">2012-03-15T14:45:19Z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3074429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