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76" r:id="rId2"/>
    <p:sldId id="261" r:id="rId3"/>
    <p:sldId id="280" r:id="rId4"/>
    <p:sldId id="293" r:id="rId5"/>
    <p:sldId id="294" r:id="rId6"/>
    <p:sldId id="300" r:id="rId7"/>
    <p:sldId id="301" r:id="rId8"/>
    <p:sldId id="283" r:id="rId9"/>
    <p:sldId id="282" r:id="rId10"/>
    <p:sldId id="281" r:id="rId11"/>
    <p:sldId id="284" r:id="rId12"/>
    <p:sldId id="285" r:id="rId13"/>
    <p:sldId id="286" r:id="rId14"/>
    <p:sldId id="287" r:id="rId15"/>
    <p:sldId id="289" r:id="rId16"/>
    <p:sldId id="288" r:id="rId17"/>
    <p:sldId id="290" r:id="rId18"/>
    <p:sldId id="291" r:id="rId19"/>
    <p:sldId id="296" r:id="rId20"/>
    <p:sldId id="295" r:id="rId21"/>
    <p:sldId id="297" r:id="rId22"/>
    <p:sldId id="298" r:id="rId23"/>
    <p:sldId id="299" r:id="rId24"/>
    <p:sldId id="292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8" autoAdjust="0"/>
    <p:restoredTop sz="94660"/>
  </p:normalViewPr>
  <p:slideViewPr>
    <p:cSldViewPr snapToGrid="0">
      <p:cViewPr varScale="1">
        <p:scale>
          <a:sx n="80" d="100"/>
          <a:sy n="80" d="100"/>
        </p:scale>
        <p:origin x="68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BBF7311-5F99-4E28-8A9D-CDCF6954A53F}" type="datetimeFigureOut">
              <a:rPr lang="ru-RU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D60A9D2-71A9-4D7C-824E-C26E5ED185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3035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5CEDC0D-35DE-43B0-B8A3-B3ECF1398D63}" type="datetimeFigureOut">
              <a:rPr lang="ru-RU" smtClean="0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401BBC-1444-48B1-AEB6-059865723B0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B98BD94-A838-4B6D-BD82-400765E9C425}" type="datetimeFigureOut">
              <a:rPr lang="ru-RU" smtClean="0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5BD7C-D070-4223-B0A8-73A65A6A8AA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D85AF7-777F-4EE5-8ECE-5BFC444203E0}" type="datetimeFigureOut">
              <a:rPr lang="ru-RU" smtClean="0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90B626-7BA6-4485-BC84-0A46A093E24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91377F-1E85-4A8A-B2A3-B4DCA1F2736A}" type="datetimeFigureOut">
              <a:rPr lang="ru-RU" smtClean="0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43F596-86E0-4A76-9A12-E1AC7B05EB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DE2204-9252-4D9A-ADB9-E16F2EF13673}" type="datetimeFigureOut">
              <a:rPr lang="ru-RU" smtClean="0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BCEE5C-B283-4E95-873E-25A7B628AF0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BB84912-C7FC-4A4A-BABB-D1E589ED335C}" type="datetimeFigureOut">
              <a:rPr lang="ru-RU" smtClean="0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5F1B6A-DD93-4B47-89CA-C14B304D66A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CADE506-0C37-4817-9310-51CE17AF7C67}" type="datetimeFigureOut">
              <a:rPr lang="ru-RU" smtClean="0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3E41A6-889D-4AF1-9410-6DAD7CA0414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A49E7A-C19D-4B80-9BBC-FB3B1BE28FAA}" type="datetimeFigureOut">
              <a:rPr lang="ru-RU" smtClean="0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15D338-5208-49AC-963B-57101B847BE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305527D-4667-4A01-A840-662CDB64C918}" type="datetimeFigureOut">
              <a:rPr lang="ru-RU" smtClean="0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DB02EB-2920-4572-9DCB-F703AA512D2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63D20A-2849-42EA-957F-74BFBE71B61A}" type="datetimeFigureOut">
              <a:rPr lang="ru-RU" smtClean="0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877790-3285-4D47-A48E-D0EA6DE06EA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2A9FC3-962F-47E0-ABD4-AC75DB3B364C}" type="datetimeFigureOut">
              <a:rPr lang="ru-RU" smtClean="0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EE244B-ECAD-4F85-A129-89BB539F16D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5B34CF1B-12F2-448D-90EB-FA94DF5219D1}" type="datetimeFigureOut">
              <a:rPr lang="ru-RU" smtClean="0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4DCA1B3F-854E-4D68-86CB-214FEA1F8FB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2"/>
          <p:cNvGrpSpPr>
            <a:grpSpLocks/>
          </p:cNvGrpSpPr>
          <p:nvPr/>
        </p:nvGrpSpPr>
        <p:grpSpPr bwMode="auto">
          <a:xfrm>
            <a:off x="764714" y="1392144"/>
            <a:ext cx="7783513" cy="4369023"/>
            <a:chOff x="349135" y="1412776"/>
            <a:chExt cx="8794865" cy="5010156"/>
          </a:xfrm>
        </p:grpSpPr>
        <p:sp>
          <p:nvSpPr>
            <p:cNvPr id="3" name="Полилиния 2"/>
            <p:cNvSpPr/>
            <p:nvPr/>
          </p:nvSpPr>
          <p:spPr>
            <a:xfrm>
              <a:off x="349135" y="1412776"/>
              <a:ext cx="3491345" cy="3846374"/>
            </a:xfrm>
            <a:custGeom>
              <a:avLst/>
              <a:gdLst>
                <a:gd name="connsiteX0" fmla="*/ 1529542 w 3241963"/>
                <a:gd name="connsiteY0" fmla="*/ 0 h 3773978"/>
                <a:gd name="connsiteX1" fmla="*/ 1745673 w 3241963"/>
                <a:gd name="connsiteY1" fmla="*/ 116378 h 3773978"/>
                <a:gd name="connsiteX2" fmla="*/ 1945178 w 3241963"/>
                <a:gd name="connsiteY2" fmla="*/ 116378 h 3773978"/>
                <a:gd name="connsiteX3" fmla="*/ 2011680 w 3241963"/>
                <a:gd name="connsiteY3" fmla="*/ 249381 h 3773978"/>
                <a:gd name="connsiteX4" fmla="*/ 1928553 w 3241963"/>
                <a:gd name="connsiteY4" fmla="*/ 349134 h 3773978"/>
                <a:gd name="connsiteX5" fmla="*/ 2094807 w 3241963"/>
                <a:gd name="connsiteY5" fmla="*/ 432261 h 3773978"/>
                <a:gd name="connsiteX6" fmla="*/ 2294313 w 3241963"/>
                <a:gd name="connsiteY6" fmla="*/ 482138 h 3773978"/>
                <a:gd name="connsiteX7" fmla="*/ 2360814 w 3241963"/>
                <a:gd name="connsiteY7" fmla="*/ 681643 h 3773978"/>
                <a:gd name="connsiteX8" fmla="*/ 2460567 w 3241963"/>
                <a:gd name="connsiteY8" fmla="*/ 864523 h 3773978"/>
                <a:gd name="connsiteX9" fmla="*/ 2593571 w 3241963"/>
                <a:gd name="connsiteY9" fmla="*/ 997527 h 3773978"/>
                <a:gd name="connsiteX10" fmla="*/ 2693323 w 3241963"/>
                <a:gd name="connsiteY10" fmla="*/ 1197032 h 3773978"/>
                <a:gd name="connsiteX11" fmla="*/ 2859578 w 3241963"/>
                <a:gd name="connsiteY11" fmla="*/ 1263534 h 3773978"/>
                <a:gd name="connsiteX12" fmla="*/ 2992582 w 3241963"/>
                <a:gd name="connsiteY12" fmla="*/ 1330036 h 3773978"/>
                <a:gd name="connsiteX13" fmla="*/ 3025833 w 3241963"/>
                <a:gd name="connsiteY13" fmla="*/ 1396538 h 3773978"/>
                <a:gd name="connsiteX14" fmla="*/ 3158836 w 3241963"/>
                <a:gd name="connsiteY14" fmla="*/ 1396538 h 3773978"/>
                <a:gd name="connsiteX15" fmla="*/ 3225338 w 3241963"/>
                <a:gd name="connsiteY15" fmla="*/ 1429789 h 3773978"/>
                <a:gd name="connsiteX16" fmla="*/ 3241963 w 3241963"/>
                <a:gd name="connsiteY16" fmla="*/ 1612669 h 3773978"/>
                <a:gd name="connsiteX17" fmla="*/ 2909454 w 3241963"/>
                <a:gd name="connsiteY17" fmla="*/ 2144683 h 3773978"/>
                <a:gd name="connsiteX18" fmla="*/ 2111433 w 3241963"/>
                <a:gd name="connsiteY18" fmla="*/ 2443941 h 3773978"/>
                <a:gd name="connsiteX19" fmla="*/ 2061556 w 3241963"/>
                <a:gd name="connsiteY19" fmla="*/ 2876203 h 3773978"/>
                <a:gd name="connsiteX20" fmla="*/ 1662545 w 3241963"/>
                <a:gd name="connsiteY20" fmla="*/ 3075709 h 3773978"/>
                <a:gd name="connsiteX21" fmla="*/ 1496291 w 3241963"/>
                <a:gd name="connsiteY21" fmla="*/ 3591098 h 3773978"/>
                <a:gd name="connsiteX22" fmla="*/ 1446414 w 3241963"/>
                <a:gd name="connsiteY22" fmla="*/ 3773978 h 3773978"/>
                <a:gd name="connsiteX23" fmla="*/ 1263534 w 3241963"/>
                <a:gd name="connsiteY23" fmla="*/ 3458094 h 3773978"/>
                <a:gd name="connsiteX24" fmla="*/ 1014153 w 3241963"/>
                <a:gd name="connsiteY24" fmla="*/ 3491345 h 3773978"/>
                <a:gd name="connsiteX25" fmla="*/ 914400 w 3241963"/>
                <a:gd name="connsiteY25" fmla="*/ 3574472 h 3773978"/>
                <a:gd name="connsiteX26" fmla="*/ 947651 w 3241963"/>
                <a:gd name="connsiteY26" fmla="*/ 3724101 h 3773978"/>
                <a:gd name="connsiteX27" fmla="*/ 714894 w 3241963"/>
                <a:gd name="connsiteY27" fmla="*/ 3724101 h 3773978"/>
                <a:gd name="connsiteX28" fmla="*/ 648393 w 3241963"/>
                <a:gd name="connsiteY28" fmla="*/ 3690851 h 3773978"/>
                <a:gd name="connsiteX29" fmla="*/ 581891 w 3241963"/>
                <a:gd name="connsiteY29" fmla="*/ 3740727 h 3773978"/>
                <a:gd name="connsiteX30" fmla="*/ 332509 w 3241963"/>
                <a:gd name="connsiteY30" fmla="*/ 3724101 h 3773978"/>
                <a:gd name="connsiteX31" fmla="*/ 315883 w 3241963"/>
                <a:gd name="connsiteY31" fmla="*/ 3624349 h 3773978"/>
                <a:gd name="connsiteX32" fmla="*/ 399011 w 3241963"/>
                <a:gd name="connsiteY32" fmla="*/ 3441469 h 3773978"/>
                <a:gd name="connsiteX33" fmla="*/ 83127 w 3241963"/>
                <a:gd name="connsiteY33" fmla="*/ 3358341 h 3773978"/>
                <a:gd name="connsiteX34" fmla="*/ 0 w 3241963"/>
                <a:gd name="connsiteY34" fmla="*/ 3275214 h 3773978"/>
                <a:gd name="connsiteX35" fmla="*/ 99753 w 3241963"/>
                <a:gd name="connsiteY35" fmla="*/ 3142211 h 3773978"/>
                <a:gd name="connsiteX36" fmla="*/ 216131 w 3241963"/>
                <a:gd name="connsiteY36" fmla="*/ 3025832 h 3773978"/>
                <a:gd name="connsiteX37" fmla="*/ 365760 w 3241963"/>
                <a:gd name="connsiteY37" fmla="*/ 2892829 h 3773978"/>
                <a:gd name="connsiteX38" fmla="*/ 565265 w 3241963"/>
                <a:gd name="connsiteY38" fmla="*/ 2759825 h 3773978"/>
                <a:gd name="connsiteX39" fmla="*/ 615142 w 3241963"/>
                <a:gd name="connsiteY39" fmla="*/ 2527069 h 3773978"/>
                <a:gd name="connsiteX40" fmla="*/ 698269 w 3241963"/>
                <a:gd name="connsiteY40" fmla="*/ 2443941 h 3773978"/>
                <a:gd name="connsiteX41" fmla="*/ 598516 w 3241963"/>
                <a:gd name="connsiteY41" fmla="*/ 2277687 h 3773978"/>
                <a:gd name="connsiteX42" fmla="*/ 631767 w 3241963"/>
                <a:gd name="connsiteY42" fmla="*/ 2044931 h 3773978"/>
                <a:gd name="connsiteX43" fmla="*/ 798022 w 3241963"/>
                <a:gd name="connsiteY43" fmla="*/ 2078181 h 3773978"/>
                <a:gd name="connsiteX44" fmla="*/ 798022 w 3241963"/>
                <a:gd name="connsiteY44" fmla="*/ 1895301 h 3773978"/>
                <a:gd name="connsiteX45" fmla="*/ 1147156 w 3241963"/>
                <a:gd name="connsiteY45" fmla="*/ 1662545 h 3773978"/>
                <a:gd name="connsiteX46" fmla="*/ 1147156 w 3241963"/>
                <a:gd name="connsiteY46" fmla="*/ 1413163 h 3773978"/>
                <a:gd name="connsiteX47" fmla="*/ 1030778 w 3241963"/>
                <a:gd name="connsiteY47" fmla="*/ 1180407 h 3773978"/>
                <a:gd name="connsiteX48" fmla="*/ 1147156 w 3241963"/>
                <a:gd name="connsiteY48" fmla="*/ 1080654 h 3773978"/>
                <a:gd name="connsiteX49" fmla="*/ 1246909 w 3241963"/>
                <a:gd name="connsiteY49" fmla="*/ 997527 h 3773978"/>
                <a:gd name="connsiteX50" fmla="*/ 1246909 w 3241963"/>
                <a:gd name="connsiteY50" fmla="*/ 714894 h 3773978"/>
                <a:gd name="connsiteX51" fmla="*/ 1346662 w 3241963"/>
                <a:gd name="connsiteY51" fmla="*/ 631767 h 3773978"/>
                <a:gd name="connsiteX52" fmla="*/ 1330036 w 3241963"/>
                <a:gd name="connsiteY52" fmla="*/ 482138 h 3773978"/>
                <a:gd name="connsiteX53" fmla="*/ 1396538 w 3241963"/>
                <a:gd name="connsiteY53" fmla="*/ 465512 h 3773978"/>
                <a:gd name="connsiteX54" fmla="*/ 1313411 w 3241963"/>
                <a:gd name="connsiteY54" fmla="*/ 199505 h 3773978"/>
                <a:gd name="connsiteX55" fmla="*/ 1413163 w 3241963"/>
                <a:gd name="connsiteY55" fmla="*/ 99752 h 3773978"/>
                <a:gd name="connsiteX56" fmla="*/ 1529542 w 3241963"/>
                <a:gd name="connsiteY56" fmla="*/ 0 h 3773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3241963" h="3773978">
                  <a:moveTo>
                    <a:pt x="1529542" y="0"/>
                  </a:moveTo>
                  <a:lnTo>
                    <a:pt x="1745673" y="116378"/>
                  </a:lnTo>
                  <a:lnTo>
                    <a:pt x="1945178" y="116378"/>
                  </a:lnTo>
                  <a:lnTo>
                    <a:pt x="2011680" y="249381"/>
                  </a:lnTo>
                  <a:lnTo>
                    <a:pt x="1928553" y="349134"/>
                  </a:lnTo>
                  <a:lnTo>
                    <a:pt x="2094807" y="432261"/>
                  </a:lnTo>
                  <a:lnTo>
                    <a:pt x="2294313" y="482138"/>
                  </a:lnTo>
                  <a:lnTo>
                    <a:pt x="2360814" y="681643"/>
                  </a:lnTo>
                  <a:lnTo>
                    <a:pt x="2460567" y="864523"/>
                  </a:lnTo>
                  <a:lnTo>
                    <a:pt x="2593571" y="997527"/>
                  </a:lnTo>
                  <a:lnTo>
                    <a:pt x="2693323" y="1197032"/>
                  </a:lnTo>
                  <a:lnTo>
                    <a:pt x="2859578" y="1263534"/>
                  </a:lnTo>
                  <a:lnTo>
                    <a:pt x="2992582" y="1330036"/>
                  </a:lnTo>
                  <a:lnTo>
                    <a:pt x="3025833" y="1396538"/>
                  </a:lnTo>
                  <a:lnTo>
                    <a:pt x="3158836" y="1396538"/>
                  </a:lnTo>
                  <a:lnTo>
                    <a:pt x="3225338" y="1429789"/>
                  </a:lnTo>
                  <a:lnTo>
                    <a:pt x="3241963" y="1612669"/>
                  </a:lnTo>
                  <a:lnTo>
                    <a:pt x="2909454" y="2144683"/>
                  </a:lnTo>
                  <a:lnTo>
                    <a:pt x="2111433" y="2443941"/>
                  </a:lnTo>
                  <a:lnTo>
                    <a:pt x="2061556" y="2876203"/>
                  </a:lnTo>
                  <a:lnTo>
                    <a:pt x="1662545" y="3075709"/>
                  </a:lnTo>
                  <a:lnTo>
                    <a:pt x="1496291" y="3591098"/>
                  </a:lnTo>
                  <a:lnTo>
                    <a:pt x="1446414" y="3773978"/>
                  </a:lnTo>
                  <a:lnTo>
                    <a:pt x="1263534" y="3458094"/>
                  </a:lnTo>
                  <a:lnTo>
                    <a:pt x="1014153" y="3491345"/>
                  </a:lnTo>
                  <a:lnTo>
                    <a:pt x="914400" y="3574472"/>
                  </a:lnTo>
                  <a:lnTo>
                    <a:pt x="947651" y="3724101"/>
                  </a:lnTo>
                  <a:lnTo>
                    <a:pt x="714894" y="3724101"/>
                  </a:lnTo>
                  <a:lnTo>
                    <a:pt x="648393" y="3690851"/>
                  </a:lnTo>
                  <a:lnTo>
                    <a:pt x="581891" y="3740727"/>
                  </a:lnTo>
                  <a:lnTo>
                    <a:pt x="332509" y="3724101"/>
                  </a:lnTo>
                  <a:lnTo>
                    <a:pt x="315883" y="3624349"/>
                  </a:lnTo>
                  <a:lnTo>
                    <a:pt x="399011" y="3441469"/>
                  </a:lnTo>
                  <a:lnTo>
                    <a:pt x="83127" y="3358341"/>
                  </a:lnTo>
                  <a:lnTo>
                    <a:pt x="0" y="3275214"/>
                  </a:lnTo>
                  <a:lnTo>
                    <a:pt x="99753" y="3142211"/>
                  </a:lnTo>
                  <a:lnTo>
                    <a:pt x="216131" y="3025832"/>
                  </a:lnTo>
                  <a:lnTo>
                    <a:pt x="365760" y="2892829"/>
                  </a:lnTo>
                  <a:lnTo>
                    <a:pt x="565265" y="2759825"/>
                  </a:lnTo>
                  <a:lnTo>
                    <a:pt x="615142" y="2527069"/>
                  </a:lnTo>
                  <a:lnTo>
                    <a:pt x="698269" y="2443941"/>
                  </a:lnTo>
                  <a:lnTo>
                    <a:pt x="598516" y="2277687"/>
                  </a:lnTo>
                  <a:lnTo>
                    <a:pt x="631767" y="2044931"/>
                  </a:lnTo>
                  <a:lnTo>
                    <a:pt x="798022" y="2078181"/>
                  </a:lnTo>
                  <a:lnTo>
                    <a:pt x="798022" y="1895301"/>
                  </a:lnTo>
                  <a:lnTo>
                    <a:pt x="1147156" y="1662545"/>
                  </a:lnTo>
                  <a:lnTo>
                    <a:pt x="1147156" y="1413163"/>
                  </a:lnTo>
                  <a:lnTo>
                    <a:pt x="1030778" y="1180407"/>
                  </a:lnTo>
                  <a:lnTo>
                    <a:pt x="1147156" y="1080654"/>
                  </a:lnTo>
                  <a:lnTo>
                    <a:pt x="1246909" y="997527"/>
                  </a:lnTo>
                  <a:lnTo>
                    <a:pt x="1246909" y="714894"/>
                  </a:lnTo>
                  <a:lnTo>
                    <a:pt x="1346662" y="631767"/>
                  </a:lnTo>
                  <a:lnTo>
                    <a:pt x="1330036" y="482138"/>
                  </a:lnTo>
                  <a:lnTo>
                    <a:pt x="1396538" y="465512"/>
                  </a:lnTo>
                  <a:lnTo>
                    <a:pt x="1313411" y="199505"/>
                  </a:lnTo>
                  <a:lnTo>
                    <a:pt x="1413163" y="99752"/>
                  </a:lnTo>
                  <a:lnTo>
                    <a:pt x="1529542" y="0"/>
                  </a:lnTo>
                  <a:close/>
                </a:path>
              </a:pathLst>
            </a:custGeom>
            <a:blipFill>
              <a:blip r:embed="rId2" cstate="email"/>
              <a:stretch>
                <a:fillRect/>
              </a:stretch>
            </a:blipFill>
            <a:ln>
              <a:solidFill>
                <a:schemeClr val="bg1">
                  <a:lumMod val="50000"/>
                </a:schemeClr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" name="Полилиния 3"/>
            <p:cNvSpPr/>
            <p:nvPr/>
          </p:nvSpPr>
          <p:spPr>
            <a:xfrm>
              <a:off x="1793490" y="3000107"/>
              <a:ext cx="3526110" cy="3422825"/>
            </a:xfrm>
            <a:custGeom>
              <a:avLst/>
              <a:gdLst>
                <a:gd name="connsiteX0" fmla="*/ 1812175 w 3275215"/>
                <a:gd name="connsiteY0" fmla="*/ 0 h 3358342"/>
                <a:gd name="connsiteX1" fmla="*/ 2044931 w 3275215"/>
                <a:gd name="connsiteY1" fmla="*/ 182880 h 3358342"/>
                <a:gd name="connsiteX2" fmla="*/ 2028306 w 3275215"/>
                <a:gd name="connsiteY2" fmla="*/ 349134 h 3358342"/>
                <a:gd name="connsiteX3" fmla="*/ 2177935 w 3275215"/>
                <a:gd name="connsiteY3" fmla="*/ 332509 h 3358342"/>
                <a:gd name="connsiteX4" fmla="*/ 2277688 w 3275215"/>
                <a:gd name="connsiteY4" fmla="*/ 349134 h 3358342"/>
                <a:gd name="connsiteX5" fmla="*/ 2277688 w 3275215"/>
                <a:gd name="connsiteY5" fmla="*/ 548640 h 3358342"/>
                <a:gd name="connsiteX6" fmla="*/ 2211186 w 3275215"/>
                <a:gd name="connsiteY6" fmla="*/ 631767 h 3358342"/>
                <a:gd name="connsiteX7" fmla="*/ 2344189 w 3275215"/>
                <a:gd name="connsiteY7" fmla="*/ 748145 h 3358342"/>
                <a:gd name="connsiteX8" fmla="*/ 2327564 w 3275215"/>
                <a:gd name="connsiteY8" fmla="*/ 931025 h 3358342"/>
                <a:gd name="connsiteX9" fmla="*/ 2510444 w 3275215"/>
                <a:gd name="connsiteY9" fmla="*/ 947651 h 3358342"/>
                <a:gd name="connsiteX10" fmla="*/ 2693324 w 3275215"/>
                <a:gd name="connsiteY10" fmla="*/ 698269 h 3358342"/>
                <a:gd name="connsiteX11" fmla="*/ 2892829 w 3275215"/>
                <a:gd name="connsiteY11" fmla="*/ 665018 h 3358342"/>
                <a:gd name="connsiteX12" fmla="*/ 3042459 w 3275215"/>
                <a:gd name="connsiteY12" fmla="*/ 748145 h 3358342"/>
                <a:gd name="connsiteX13" fmla="*/ 3059084 w 3275215"/>
                <a:gd name="connsiteY13" fmla="*/ 1030778 h 3358342"/>
                <a:gd name="connsiteX14" fmla="*/ 2975957 w 3275215"/>
                <a:gd name="connsiteY14" fmla="*/ 1180407 h 3358342"/>
                <a:gd name="connsiteX15" fmla="*/ 2892829 w 3275215"/>
                <a:gd name="connsiteY15" fmla="*/ 1213658 h 3358342"/>
                <a:gd name="connsiteX16" fmla="*/ 3042459 w 3275215"/>
                <a:gd name="connsiteY16" fmla="*/ 1213658 h 3358342"/>
                <a:gd name="connsiteX17" fmla="*/ 3225339 w 3275215"/>
                <a:gd name="connsiteY17" fmla="*/ 1280160 h 3358342"/>
                <a:gd name="connsiteX18" fmla="*/ 3275215 w 3275215"/>
                <a:gd name="connsiteY18" fmla="*/ 1413163 h 3358342"/>
                <a:gd name="connsiteX19" fmla="*/ 3192088 w 3275215"/>
                <a:gd name="connsiteY19" fmla="*/ 1579418 h 3358342"/>
                <a:gd name="connsiteX20" fmla="*/ 3208713 w 3275215"/>
                <a:gd name="connsiteY20" fmla="*/ 1662545 h 3358342"/>
                <a:gd name="connsiteX21" fmla="*/ 2593571 w 3275215"/>
                <a:gd name="connsiteY21" fmla="*/ 2211185 h 3358342"/>
                <a:gd name="connsiteX22" fmla="*/ 2427317 w 3275215"/>
                <a:gd name="connsiteY22" fmla="*/ 2576945 h 3358342"/>
                <a:gd name="connsiteX23" fmla="*/ 2211186 w 3275215"/>
                <a:gd name="connsiteY23" fmla="*/ 2892829 h 3358342"/>
                <a:gd name="connsiteX24" fmla="*/ 2194560 w 3275215"/>
                <a:gd name="connsiteY24" fmla="*/ 3208713 h 3358342"/>
                <a:gd name="connsiteX25" fmla="*/ 1995055 w 3275215"/>
                <a:gd name="connsiteY25" fmla="*/ 3125585 h 3358342"/>
                <a:gd name="connsiteX26" fmla="*/ 1895302 w 3275215"/>
                <a:gd name="connsiteY26" fmla="*/ 2942705 h 3358342"/>
                <a:gd name="connsiteX27" fmla="*/ 1795549 w 3275215"/>
                <a:gd name="connsiteY27" fmla="*/ 2859578 h 3358342"/>
                <a:gd name="connsiteX28" fmla="*/ 1712422 w 3275215"/>
                <a:gd name="connsiteY28" fmla="*/ 2909454 h 3358342"/>
                <a:gd name="connsiteX29" fmla="*/ 1645920 w 3275215"/>
                <a:gd name="connsiteY29" fmla="*/ 3158836 h 3358342"/>
                <a:gd name="connsiteX30" fmla="*/ 1629295 w 3275215"/>
                <a:gd name="connsiteY30" fmla="*/ 3358342 h 3358342"/>
                <a:gd name="connsiteX31" fmla="*/ 1629295 w 3275215"/>
                <a:gd name="connsiteY31" fmla="*/ 3358342 h 3358342"/>
                <a:gd name="connsiteX32" fmla="*/ 1379913 w 3275215"/>
                <a:gd name="connsiteY32" fmla="*/ 3341716 h 3358342"/>
                <a:gd name="connsiteX33" fmla="*/ 1313411 w 3275215"/>
                <a:gd name="connsiteY33" fmla="*/ 3258589 h 3358342"/>
                <a:gd name="connsiteX34" fmla="*/ 1363288 w 3275215"/>
                <a:gd name="connsiteY34" fmla="*/ 3142211 h 3358342"/>
                <a:gd name="connsiteX35" fmla="*/ 1396539 w 3275215"/>
                <a:gd name="connsiteY35" fmla="*/ 2975956 h 3358342"/>
                <a:gd name="connsiteX36" fmla="*/ 1263535 w 3275215"/>
                <a:gd name="connsiteY36" fmla="*/ 2842953 h 3358342"/>
                <a:gd name="connsiteX37" fmla="*/ 1147157 w 3275215"/>
                <a:gd name="connsiteY37" fmla="*/ 2743200 h 3358342"/>
                <a:gd name="connsiteX38" fmla="*/ 1113906 w 3275215"/>
                <a:gd name="connsiteY38" fmla="*/ 2610196 h 3358342"/>
                <a:gd name="connsiteX39" fmla="*/ 947651 w 3275215"/>
                <a:gd name="connsiteY39" fmla="*/ 2510443 h 3358342"/>
                <a:gd name="connsiteX40" fmla="*/ 781397 w 3275215"/>
                <a:gd name="connsiteY40" fmla="*/ 2427316 h 3358342"/>
                <a:gd name="connsiteX41" fmla="*/ 665019 w 3275215"/>
                <a:gd name="connsiteY41" fmla="*/ 2177934 h 3358342"/>
                <a:gd name="connsiteX42" fmla="*/ 498764 w 3275215"/>
                <a:gd name="connsiteY42" fmla="*/ 2144683 h 3358342"/>
                <a:gd name="connsiteX43" fmla="*/ 315884 w 3275215"/>
                <a:gd name="connsiteY43" fmla="*/ 2177934 h 3358342"/>
                <a:gd name="connsiteX44" fmla="*/ 116379 w 3275215"/>
                <a:gd name="connsiteY44" fmla="*/ 2161309 h 3358342"/>
                <a:gd name="connsiteX45" fmla="*/ 0 w 3275215"/>
                <a:gd name="connsiteY45" fmla="*/ 2211185 h 3358342"/>
                <a:gd name="connsiteX46" fmla="*/ 199506 w 3275215"/>
                <a:gd name="connsiteY46" fmla="*/ 1512916 h 3358342"/>
                <a:gd name="connsiteX47" fmla="*/ 615142 w 3275215"/>
                <a:gd name="connsiteY47" fmla="*/ 1296785 h 3358342"/>
                <a:gd name="connsiteX48" fmla="*/ 681644 w 3275215"/>
                <a:gd name="connsiteY48" fmla="*/ 831273 h 3358342"/>
                <a:gd name="connsiteX49" fmla="*/ 1446415 w 3275215"/>
                <a:gd name="connsiteY49" fmla="*/ 565265 h 3358342"/>
                <a:gd name="connsiteX50" fmla="*/ 1812175 w 3275215"/>
                <a:gd name="connsiteY50" fmla="*/ 0 h 3358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275215" h="3358342">
                  <a:moveTo>
                    <a:pt x="1812175" y="0"/>
                  </a:moveTo>
                  <a:lnTo>
                    <a:pt x="2044931" y="182880"/>
                  </a:lnTo>
                  <a:lnTo>
                    <a:pt x="2028306" y="349134"/>
                  </a:lnTo>
                  <a:lnTo>
                    <a:pt x="2177935" y="332509"/>
                  </a:lnTo>
                  <a:lnTo>
                    <a:pt x="2277688" y="349134"/>
                  </a:lnTo>
                  <a:lnTo>
                    <a:pt x="2277688" y="548640"/>
                  </a:lnTo>
                  <a:lnTo>
                    <a:pt x="2211186" y="631767"/>
                  </a:lnTo>
                  <a:lnTo>
                    <a:pt x="2344189" y="748145"/>
                  </a:lnTo>
                  <a:lnTo>
                    <a:pt x="2327564" y="931025"/>
                  </a:lnTo>
                  <a:lnTo>
                    <a:pt x="2510444" y="947651"/>
                  </a:lnTo>
                  <a:lnTo>
                    <a:pt x="2693324" y="698269"/>
                  </a:lnTo>
                  <a:lnTo>
                    <a:pt x="2892829" y="665018"/>
                  </a:lnTo>
                  <a:lnTo>
                    <a:pt x="3042459" y="748145"/>
                  </a:lnTo>
                  <a:lnTo>
                    <a:pt x="3059084" y="1030778"/>
                  </a:lnTo>
                  <a:lnTo>
                    <a:pt x="2975957" y="1180407"/>
                  </a:lnTo>
                  <a:lnTo>
                    <a:pt x="2892829" y="1213658"/>
                  </a:lnTo>
                  <a:lnTo>
                    <a:pt x="3042459" y="1213658"/>
                  </a:lnTo>
                  <a:lnTo>
                    <a:pt x="3225339" y="1280160"/>
                  </a:lnTo>
                  <a:lnTo>
                    <a:pt x="3275215" y="1413163"/>
                  </a:lnTo>
                  <a:lnTo>
                    <a:pt x="3192088" y="1579418"/>
                  </a:lnTo>
                  <a:lnTo>
                    <a:pt x="3208713" y="1662545"/>
                  </a:lnTo>
                  <a:lnTo>
                    <a:pt x="2593571" y="2211185"/>
                  </a:lnTo>
                  <a:lnTo>
                    <a:pt x="2427317" y="2576945"/>
                  </a:lnTo>
                  <a:lnTo>
                    <a:pt x="2211186" y="2892829"/>
                  </a:lnTo>
                  <a:lnTo>
                    <a:pt x="2194560" y="3208713"/>
                  </a:lnTo>
                  <a:lnTo>
                    <a:pt x="1995055" y="3125585"/>
                  </a:lnTo>
                  <a:lnTo>
                    <a:pt x="1895302" y="2942705"/>
                  </a:lnTo>
                  <a:lnTo>
                    <a:pt x="1795549" y="2859578"/>
                  </a:lnTo>
                  <a:lnTo>
                    <a:pt x="1712422" y="2909454"/>
                  </a:lnTo>
                  <a:lnTo>
                    <a:pt x="1645920" y="3158836"/>
                  </a:lnTo>
                  <a:lnTo>
                    <a:pt x="1629295" y="3358342"/>
                  </a:lnTo>
                  <a:lnTo>
                    <a:pt x="1629295" y="3358342"/>
                  </a:lnTo>
                  <a:lnTo>
                    <a:pt x="1379913" y="3341716"/>
                  </a:lnTo>
                  <a:lnTo>
                    <a:pt x="1313411" y="3258589"/>
                  </a:lnTo>
                  <a:lnTo>
                    <a:pt x="1363288" y="3142211"/>
                  </a:lnTo>
                  <a:lnTo>
                    <a:pt x="1396539" y="2975956"/>
                  </a:lnTo>
                  <a:lnTo>
                    <a:pt x="1263535" y="2842953"/>
                  </a:lnTo>
                  <a:lnTo>
                    <a:pt x="1147157" y="2743200"/>
                  </a:lnTo>
                  <a:lnTo>
                    <a:pt x="1113906" y="2610196"/>
                  </a:lnTo>
                  <a:lnTo>
                    <a:pt x="947651" y="2510443"/>
                  </a:lnTo>
                  <a:lnTo>
                    <a:pt x="781397" y="2427316"/>
                  </a:lnTo>
                  <a:lnTo>
                    <a:pt x="665019" y="2177934"/>
                  </a:lnTo>
                  <a:lnTo>
                    <a:pt x="498764" y="2144683"/>
                  </a:lnTo>
                  <a:lnTo>
                    <a:pt x="315884" y="2177934"/>
                  </a:lnTo>
                  <a:lnTo>
                    <a:pt x="116379" y="2161309"/>
                  </a:lnTo>
                  <a:lnTo>
                    <a:pt x="0" y="2211185"/>
                  </a:lnTo>
                  <a:lnTo>
                    <a:pt x="199506" y="1512916"/>
                  </a:lnTo>
                  <a:lnTo>
                    <a:pt x="615142" y="1296785"/>
                  </a:lnTo>
                  <a:lnTo>
                    <a:pt x="681644" y="831273"/>
                  </a:lnTo>
                  <a:lnTo>
                    <a:pt x="1446415" y="565265"/>
                  </a:lnTo>
                  <a:lnTo>
                    <a:pt x="1812175" y="0"/>
                  </a:lnTo>
                  <a:close/>
                </a:path>
              </a:pathLst>
            </a:custGeom>
            <a:blipFill>
              <a:blip r:embed="rId3" cstate="email"/>
              <a:stretch>
                <a:fillRect/>
              </a:stretch>
            </a:blip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олилиния 6"/>
            <p:cNvSpPr/>
            <p:nvPr/>
          </p:nvSpPr>
          <p:spPr>
            <a:xfrm>
              <a:off x="3554975" y="4219734"/>
              <a:ext cx="3061404" cy="2203198"/>
            </a:xfrm>
            <a:custGeom>
              <a:avLst/>
              <a:gdLst>
                <a:gd name="connsiteX0" fmla="*/ 1180407 w 2842952"/>
                <a:gd name="connsiteY0" fmla="*/ 33250 h 2161309"/>
                <a:gd name="connsiteX1" fmla="*/ 1446414 w 2842952"/>
                <a:gd name="connsiteY1" fmla="*/ 49876 h 2161309"/>
                <a:gd name="connsiteX2" fmla="*/ 1546167 w 2842952"/>
                <a:gd name="connsiteY2" fmla="*/ 182880 h 2161309"/>
                <a:gd name="connsiteX3" fmla="*/ 1512916 w 2842952"/>
                <a:gd name="connsiteY3" fmla="*/ 332509 h 2161309"/>
                <a:gd name="connsiteX4" fmla="*/ 1496291 w 2842952"/>
                <a:gd name="connsiteY4" fmla="*/ 432261 h 2161309"/>
                <a:gd name="connsiteX5" fmla="*/ 1645920 w 2842952"/>
                <a:gd name="connsiteY5" fmla="*/ 365760 h 2161309"/>
                <a:gd name="connsiteX6" fmla="*/ 1762298 w 2842952"/>
                <a:gd name="connsiteY6" fmla="*/ 415636 h 2161309"/>
                <a:gd name="connsiteX7" fmla="*/ 1828800 w 2842952"/>
                <a:gd name="connsiteY7" fmla="*/ 515389 h 2161309"/>
                <a:gd name="connsiteX8" fmla="*/ 1878676 w 2842952"/>
                <a:gd name="connsiteY8" fmla="*/ 665018 h 2161309"/>
                <a:gd name="connsiteX9" fmla="*/ 1995054 w 2842952"/>
                <a:gd name="connsiteY9" fmla="*/ 615141 h 2161309"/>
                <a:gd name="connsiteX10" fmla="*/ 2128058 w 2842952"/>
                <a:gd name="connsiteY10" fmla="*/ 415636 h 2161309"/>
                <a:gd name="connsiteX11" fmla="*/ 2360814 w 2842952"/>
                <a:gd name="connsiteY11" fmla="*/ 365760 h 2161309"/>
                <a:gd name="connsiteX12" fmla="*/ 2610196 w 2842952"/>
                <a:gd name="connsiteY12" fmla="*/ 482138 h 2161309"/>
                <a:gd name="connsiteX13" fmla="*/ 2709949 w 2842952"/>
                <a:gd name="connsiteY13" fmla="*/ 864523 h 2161309"/>
                <a:gd name="connsiteX14" fmla="*/ 2842952 w 2842952"/>
                <a:gd name="connsiteY14" fmla="*/ 1180407 h 2161309"/>
                <a:gd name="connsiteX15" fmla="*/ 2693323 w 2842952"/>
                <a:gd name="connsiteY15" fmla="*/ 1330036 h 2161309"/>
                <a:gd name="connsiteX16" fmla="*/ 2576945 w 2842952"/>
                <a:gd name="connsiteY16" fmla="*/ 1363287 h 2161309"/>
                <a:gd name="connsiteX17" fmla="*/ 2443941 w 2842952"/>
                <a:gd name="connsiteY17" fmla="*/ 1396538 h 2161309"/>
                <a:gd name="connsiteX18" fmla="*/ 2410691 w 2842952"/>
                <a:gd name="connsiteY18" fmla="*/ 1546167 h 2161309"/>
                <a:gd name="connsiteX19" fmla="*/ 2344189 w 2842952"/>
                <a:gd name="connsiteY19" fmla="*/ 1662545 h 2161309"/>
                <a:gd name="connsiteX20" fmla="*/ 2194560 w 2842952"/>
                <a:gd name="connsiteY20" fmla="*/ 1645920 h 2161309"/>
                <a:gd name="connsiteX21" fmla="*/ 2061556 w 2842952"/>
                <a:gd name="connsiteY21" fmla="*/ 1679170 h 2161309"/>
                <a:gd name="connsiteX22" fmla="*/ 1895301 w 2842952"/>
                <a:gd name="connsiteY22" fmla="*/ 1596043 h 2161309"/>
                <a:gd name="connsiteX23" fmla="*/ 1762298 w 2842952"/>
                <a:gd name="connsiteY23" fmla="*/ 1463040 h 2161309"/>
                <a:gd name="connsiteX24" fmla="*/ 1695796 w 2842952"/>
                <a:gd name="connsiteY24" fmla="*/ 1429789 h 2161309"/>
                <a:gd name="connsiteX25" fmla="*/ 1612669 w 2842952"/>
                <a:gd name="connsiteY25" fmla="*/ 1596043 h 2161309"/>
                <a:gd name="connsiteX26" fmla="*/ 1446414 w 2842952"/>
                <a:gd name="connsiteY26" fmla="*/ 1529541 h 2161309"/>
                <a:gd name="connsiteX27" fmla="*/ 1330036 w 2842952"/>
                <a:gd name="connsiteY27" fmla="*/ 1512916 h 2161309"/>
                <a:gd name="connsiteX28" fmla="*/ 1313411 w 2842952"/>
                <a:gd name="connsiteY28" fmla="*/ 1695796 h 2161309"/>
                <a:gd name="connsiteX29" fmla="*/ 1163781 w 2842952"/>
                <a:gd name="connsiteY29" fmla="*/ 1695796 h 2161309"/>
                <a:gd name="connsiteX30" fmla="*/ 947651 w 2842952"/>
                <a:gd name="connsiteY30" fmla="*/ 1978429 h 2161309"/>
                <a:gd name="connsiteX31" fmla="*/ 881149 w 2842952"/>
                <a:gd name="connsiteY31" fmla="*/ 2161309 h 2161309"/>
                <a:gd name="connsiteX32" fmla="*/ 681643 w 2842952"/>
                <a:gd name="connsiteY32" fmla="*/ 2161309 h 2161309"/>
                <a:gd name="connsiteX33" fmla="*/ 515389 w 2842952"/>
                <a:gd name="connsiteY33" fmla="*/ 2061556 h 2161309"/>
                <a:gd name="connsiteX34" fmla="*/ 365760 w 2842952"/>
                <a:gd name="connsiteY34" fmla="*/ 1978429 h 2161309"/>
                <a:gd name="connsiteX35" fmla="*/ 216131 w 2842952"/>
                <a:gd name="connsiteY35" fmla="*/ 1895301 h 2161309"/>
                <a:gd name="connsiteX36" fmla="*/ 182880 w 2842952"/>
                <a:gd name="connsiteY36" fmla="*/ 1729047 h 2161309"/>
                <a:gd name="connsiteX37" fmla="*/ 0 w 2842952"/>
                <a:gd name="connsiteY37" fmla="*/ 1679170 h 2161309"/>
                <a:gd name="connsiteX38" fmla="*/ 315883 w 2842952"/>
                <a:gd name="connsiteY38" fmla="*/ 1280160 h 2161309"/>
                <a:gd name="connsiteX39" fmla="*/ 315883 w 2842952"/>
                <a:gd name="connsiteY39" fmla="*/ 947650 h 2161309"/>
                <a:gd name="connsiteX40" fmla="*/ 515389 w 2842952"/>
                <a:gd name="connsiteY40" fmla="*/ 615141 h 2161309"/>
                <a:gd name="connsiteX41" fmla="*/ 997527 w 2842952"/>
                <a:gd name="connsiteY41" fmla="*/ 498763 h 2161309"/>
                <a:gd name="connsiteX42" fmla="*/ 1230283 w 2842952"/>
                <a:gd name="connsiteY42" fmla="*/ 0 h 2161309"/>
                <a:gd name="connsiteX43" fmla="*/ 1263534 w 2842952"/>
                <a:gd name="connsiteY43" fmla="*/ 0 h 2161309"/>
                <a:gd name="connsiteX44" fmla="*/ 1263534 w 2842952"/>
                <a:gd name="connsiteY44" fmla="*/ 16625 h 216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842952" h="2161309">
                  <a:moveTo>
                    <a:pt x="1180407" y="33250"/>
                  </a:moveTo>
                  <a:lnTo>
                    <a:pt x="1446414" y="49876"/>
                  </a:lnTo>
                  <a:lnTo>
                    <a:pt x="1546167" y="182880"/>
                  </a:lnTo>
                  <a:lnTo>
                    <a:pt x="1512916" y="332509"/>
                  </a:lnTo>
                  <a:lnTo>
                    <a:pt x="1496291" y="432261"/>
                  </a:lnTo>
                  <a:lnTo>
                    <a:pt x="1645920" y="365760"/>
                  </a:lnTo>
                  <a:lnTo>
                    <a:pt x="1762298" y="415636"/>
                  </a:lnTo>
                  <a:lnTo>
                    <a:pt x="1828800" y="515389"/>
                  </a:lnTo>
                  <a:lnTo>
                    <a:pt x="1878676" y="665018"/>
                  </a:lnTo>
                  <a:lnTo>
                    <a:pt x="1995054" y="615141"/>
                  </a:lnTo>
                  <a:lnTo>
                    <a:pt x="2128058" y="415636"/>
                  </a:lnTo>
                  <a:lnTo>
                    <a:pt x="2360814" y="365760"/>
                  </a:lnTo>
                  <a:lnTo>
                    <a:pt x="2610196" y="482138"/>
                  </a:lnTo>
                  <a:lnTo>
                    <a:pt x="2709949" y="864523"/>
                  </a:lnTo>
                  <a:lnTo>
                    <a:pt x="2842952" y="1180407"/>
                  </a:lnTo>
                  <a:lnTo>
                    <a:pt x="2693323" y="1330036"/>
                  </a:lnTo>
                  <a:lnTo>
                    <a:pt x="2576945" y="1363287"/>
                  </a:lnTo>
                  <a:lnTo>
                    <a:pt x="2443941" y="1396538"/>
                  </a:lnTo>
                  <a:lnTo>
                    <a:pt x="2410691" y="1546167"/>
                  </a:lnTo>
                  <a:lnTo>
                    <a:pt x="2344189" y="1662545"/>
                  </a:lnTo>
                  <a:lnTo>
                    <a:pt x="2194560" y="1645920"/>
                  </a:lnTo>
                  <a:lnTo>
                    <a:pt x="2061556" y="1679170"/>
                  </a:lnTo>
                  <a:lnTo>
                    <a:pt x="1895301" y="1596043"/>
                  </a:lnTo>
                  <a:lnTo>
                    <a:pt x="1762298" y="1463040"/>
                  </a:lnTo>
                  <a:lnTo>
                    <a:pt x="1695796" y="1429789"/>
                  </a:lnTo>
                  <a:lnTo>
                    <a:pt x="1612669" y="1596043"/>
                  </a:lnTo>
                  <a:lnTo>
                    <a:pt x="1446414" y="1529541"/>
                  </a:lnTo>
                  <a:lnTo>
                    <a:pt x="1330036" y="1512916"/>
                  </a:lnTo>
                  <a:lnTo>
                    <a:pt x="1313411" y="1695796"/>
                  </a:lnTo>
                  <a:lnTo>
                    <a:pt x="1163781" y="1695796"/>
                  </a:lnTo>
                  <a:lnTo>
                    <a:pt x="947651" y="1978429"/>
                  </a:lnTo>
                  <a:lnTo>
                    <a:pt x="881149" y="2161309"/>
                  </a:lnTo>
                  <a:lnTo>
                    <a:pt x="681643" y="2161309"/>
                  </a:lnTo>
                  <a:lnTo>
                    <a:pt x="515389" y="2061556"/>
                  </a:lnTo>
                  <a:lnTo>
                    <a:pt x="365760" y="1978429"/>
                  </a:lnTo>
                  <a:lnTo>
                    <a:pt x="216131" y="1895301"/>
                  </a:lnTo>
                  <a:lnTo>
                    <a:pt x="182880" y="1729047"/>
                  </a:lnTo>
                  <a:lnTo>
                    <a:pt x="0" y="1679170"/>
                  </a:lnTo>
                  <a:lnTo>
                    <a:pt x="315883" y="1280160"/>
                  </a:lnTo>
                  <a:lnTo>
                    <a:pt x="315883" y="947650"/>
                  </a:lnTo>
                  <a:lnTo>
                    <a:pt x="515389" y="615141"/>
                  </a:lnTo>
                  <a:lnTo>
                    <a:pt x="997527" y="498763"/>
                  </a:lnTo>
                  <a:lnTo>
                    <a:pt x="1230283" y="0"/>
                  </a:lnTo>
                  <a:lnTo>
                    <a:pt x="1263534" y="0"/>
                  </a:lnTo>
                  <a:lnTo>
                    <a:pt x="1263534" y="16625"/>
                  </a:lnTo>
                </a:path>
              </a:pathLst>
            </a:custGeom>
            <a:blipFill>
              <a:blip r:embed="rId4" cstate="email"/>
              <a:stretch>
                <a:fillRect/>
              </a:stretch>
            </a:blip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Полилиния 8"/>
            <p:cNvSpPr/>
            <p:nvPr/>
          </p:nvSpPr>
          <p:spPr>
            <a:xfrm>
              <a:off x="6283549" y="3712818"/>
              <a:ext cx="1646879" cy="2626890"/>
            </a:xfrm>
            <a:custGeom>
              <a:avLst/>
              <a:gdLst>
                <a:gd name="connsiteX0" fmla="*/ 0 w 1529542"/>
                <a:gd name="connsiteY0" fmla="*/ 997527 h 2576945"/>
                <a:gd name="connsiteX1" fmla="*/ 66502 w 1529542"/>
                <a:gd name="connsiteY1" fmla="*/ 1363287 h 2576945"/>
                <a:gd name="connsiteX2" fmla="*/ 166255 w 1529542"/>
                <a:gd name="connsiteY2" fmla="*/ 1612669 h 2576945"/>
                <a:gd name="connsiteX3" fmla="*/ 216131 w 1529542"/>
                <a:gd name="connsiteY3" fmla="*/ 1729047 h 2576945"/>
                <a:gd name="connsiteX4" fmla="*/ 33251 w 1529542"/>
                <a:gd name="connsiteY4" fmla="*/ 1845425 h 2576945"/>
                <a:gd name="connsiteX5" fmla="*/ 315884 w 1529542"/>
                <a:gd name="connsiteY5" fmla="*/ 1928553 h 2576945"/>
                <a:gd name="connsiteX6" fmla="*/ 315884 w 1529542"/>
                <a:gd name="connsiteY6" fmla="*/ 2078182 h 2576945"/>
                <a:gd name="connsiteX7" fmla="*/ 448888 w 1529542"/>
                <a:gd name="connsiteY7" fmla="*/ 2294313 h 2576945"/>
                <a:gd name="connsiteX8" fmla="*/ 532015 w 1529542"/>
                <a:gd name="connsiteY8" fmla="*/ 2360814 h 2576945"/>
                <a:gd name="connsiteX9" fmla="*/ 798022 w 1529542"/>
                <a:gd name="connsiteY9" fmla="*/ 2394065 h 2576945"/>
                <a:gd name="connsiteX10" fmla="*/ 931026 w 1529542"/>
                <a:gd name="connsiteY10" fmla="*/ 2443942 h 2576945"/>
                <a:gd name="connsiteX11" fmla="*/ 1064030 w 1529542"/>
                <a:gd name="connsiteY11" fmla="*/ 2576945 h 2576945"/>
                <a:gd name="connsiteX12" fmla="*/ 1246910 w 1529542"/>
                <a:gd name="connsiteY12" fmla="*/ 2560320 h 2576945"/>
                <a:gd name="connsiteX13" fmla="*/ 1346662 w 1529542"/>
                <a:gd name="connsiteY13" fmla="*/ 2227811 h 2576945"/>
                <a:gd name="connsiteX14" fmla="*/ 1230284 w 1529542"/>
                <a:gd name="connsiteY14" fmla="*/ 1878676 h 2576945"/>
                <a:gd name="connsiteX15" fmla="*/ 1413164 w 1529542"/>
                <a:gd name="connsiteY15" fmla="*/ 1446414 h 2576945"/>
                <a:gd name="connsiteX16" fmla="*/ 1479666 w 1529542"/>
                <a:gd name="connsiteY16" fmla="*/ 1030778 h 2576945"/>
                <a:gd name="connsiteX17" fmla="*/ 1496291 w 1529542"/>
                <a:gd name="connsiteY17" fmla="*/ 698269 h 2576945"/>
                <a:gd name="connsiteX18" fmla="*/ 1396539 w 1529542"/>
                <a:gd name="connsiteY18" fmla="*/ 448887 h 2576945"/>
                <a:gd name="connsiteX19" fmla="*/ 1529542 w 1529542"/>
                <a:gd name="connsiteY19" fmla="*/ 332509 h 2576945"/>
                <a:gd name="connsiteX20" fmla="*/ 1529542 w 1529542"/>
                <a:gd name="connsiteY20" fmla="*/ 99753 h 2576945"/>
                <a:gd name="connsiteX21" fmla="*/ 1346662 w 1529542"/>
                <a:gd name="connsiteY21" fmla="*/ 16625 h 2576945"/>
                <a:gd name="connsiteX22" fmla="*/ 1346662 w 1529542"/>
                <a:gd name="connsiteY22" fmla="*/ 16625 h 2576945"/>
                <a:gd name="connsiteX23" fmla="*/ 1163782 w 1529542"/>
                <a:gd name="connsiteY23" fmla="*/ 49876 h 2576945"/>
                <a:gd name="connsiteX24" fmla="*/ 997528 w 1529542"/>
                <a:gd name="connsiteY24" fmla="*/ 66502 h 2576945"/>
                <a:gd name="connsiteX25" fmla="*/ 897775 w 1529542"/>
                <a:gd name="connsiteY25" fmla="*/ 0 h 2576945"/>
                <a:gd name="connsiteX26" fmla="*/ 781397 w 1529542"/>
                <a:gd name="connsiteY26" fmla="*/ 66502 h 2576945"/>
                <a:gd name="connsiteX27" fmla="*/ 748146 w 1529542"/>
                <a:gd name="connsiteY27" fmla="*/ 166254 h 2576945"/>
                <a:gd name="connsiteX28" fmla="*/ 615142 w 1529542"/>
                <a:gd name="connsiteY28" fmla="*/ 66502 h 2576945"/>
                <a:gd name="connsiteX29" fmla="*/ 465513 w 1529542"/>
                <a:gd name="connsiteY29" fmla="*/ 66502 h 2576945"/>
                <a:gd name="connsiteX30" fmla="*/ 465513 w 1529542"/>
                <a:gd name="connsiteY30" fmla="*/ 66502 h 2576945"/>
                <a:gd name="connsiteX31" fmla="*/ 465513 w 1529542"/>
                <a:gd name="connsiteY31" fmla="*/ 249382 h 2576945"/>
                <a:gd name="connsiteX32" fmla="*/ 332510 w 1529542"/>
                <a:gd name="connsiteY32" fmla="*/ 382385 h 2576945"/>
                <a:gd name="connsiteX33" fmla="*/ 266008 w 1529542"/>
                <a:gd name="connsiteY33" fmla="*/ 482138 h 2576945"/>
                <a:gd name="connsiteX34" fmla="*/ 249382 w 1529542"/>
                <a:gd name="connsiteY34" fmla="*/ 581891 h 2576945"/>
                <a:gd name="connsiteX35" fmla="*/ 332510 w 1529542"/>
                <a:gd name="connsiteY35" fmla="*/ 698269 h 2576945"/>
                <a:gd name="connsiteX36" fmla="*/ 232757 w 1529542"/>
                <a:gd name="connsiteY36" fmla="*/ 831273 h 2576945"/>
                <a:gd name="connsiteX37" fmla="*/ 266008 w 1529542"/>
                <a:gd name="connsiteY37" fmla="*/ 931025 h 2576945"/>
                <a:gd name="connsiteX38" fmla="*/ 166255 w 1529542"/>
                <a:gd name="connsiteY38" fmla="*/ 1014153 h 2576945"/>
                <a:gd name="connsiteX39" fmla="*/ 0 w 1529542"/>
                <a:gd name="connsiteY39" fmla="*/ 997527 h 2576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529542" h="2576945">
                  <a:moveTo>
                    <a:pt x="0" y="997527"/>
                  </a:moveTo>
                  <a:lnTo>
                    <a:pt x="66502" y="1363287"/>
                  </a:lnTo>
                  <a:lnTo>
                    <a:pt x="166255" y="1612669"/>
                  </a:lnTo>
                  <a:lnTo>
                    <a:pt x="216131" y="1729047"/>
                  </a:lnTo>
                  <a:lnTo>
                    <a:pt x="33251" y="1845425"/>
                  </a:lnTo>
                  <a:lnTo>
                    <a:pt x="315884" y="1928553"/>
                  </a:lnTo>
                  <a:lnTo>
                    <a:pt x="315884" y="2078182"/>
                  </a:lnTo>
                  <a:lnTo>
                    <a:pt x="448888" y="2294313"/>
                  </a:lnTo>
                  <a:lnTo>
                    <a:pt x="532015" y="2360814"/>
                  </a:lnTo>
                  <a:lnTo>
                    <a:pt x="798022" y="2394065"/>
                  </a:lnTo>
                  <a:lnTo>
                    <a:pt x="931026" y="2443942"/>
                  </a:lnTo>
                  <a:lnTo>
                    <a:pt x="1064030" y="2576945"/>
                  </a:lnTo>
                  <a:lnTo>
                    <a:pt x="1246910" y="2560320"/>
                  </a:lnTo>
                  <a:lnTo>
                    <a:pt x="1346662" y="2227811"/>
                  </a:lnTo>
                  <a:lnTo>
                    <a:pt x="1230284" y="1878676"/>
                  </a:lnTo>
                  <a:lnTo>
                    <a:pt x="1413164" y="1446414"/>
                  </a:lnTo>
                  <a:lnTo>
                    <a:pt x="1479666" y="1030778"/>
                  </a:lnTo>
                  <a:lnTo>
                    <a:pt x="1496291" y="698269"/>
                  </a:lnTo>
                  <a:lnTo>
                    <a:pt x="1396539" y="448887"/>
                  </a:lnTo>
                  <a:lnTo>
                    <a:pt x="1529542" y="332509"/>
                  </a:lnTo>
                  <a:lnTo>
                    <a:pt x="1529542" y="99753"/>
                  </a:lnTo>
                  <a:lnTo>
                    <a:pt x="1346662" y="16625"/>
                  </a:lnTo>
                  <a:lnTo>
                    <a:pt x="1346662" y="16625"/>
                  </a:lnTo>
                  <a:lnTo>
                    <a:pt x="1163782" y="49876"/>
                  </a:lnTo>
                  <a:lnTo>
                    <a:pt x="997528" y="66502"/>
                  </a:lnTo>
                  <a:lnTo>
                    <a:pt x="897775" y="0"/>
                  </a:lnTo>
                  <a:lnTo>
                    <a:pt x="781397" y="66502"/>
                  </a:lnTo>
                  <a:lnTo>
                    <a:pt x="748146" y="166254"/>
                  </a:lnTo>
                  <a:lnTo>
                    <a:pt x="615142" y="66502"/>
                  </a:lnTo>
                  <a:lnTo>
                    <a:pt x="465513" y="66502"/>
                  </a:lnTo>
                  <a:lnTo>
                    <a:pt x="465513" y="66502"/>
                  </a:lnTo>
                  <a:lnTo>
                    <a:pt x="465513" y="249382"/>
                  </a:lnTo>
                  <a:lnTo>
                    <a:pt x="332510" y="382385"/>
                  </a:lnTo>
                  <a:lnTo>
                    <a:pt x="266008" y="482138"/>
                  </a:lnTo>
                  <a:lnTo>
                    <a:pt x="249382" y="581891"/>
                  </a:lnTo>
                  <a:lnTo>
                    <a:pt x="332510" y="698269"/>
                  </a:lnTo>
                  <a:lnTo>
                    <a:pt x="232757" y="831273"/>
                  </a:lnTo>
                  <a:lnTo>
                    <a:pt x="266008" y="931025"/>
                  </a:lnTo>
                  <a:lnTo>
                    <a:pt x="166255" y="1014153"/>
                  </a:lnTo>
                  <a:lnTo>
                    <a:pt x="0" y="997527"/>
                  </a:lnTo>
                  <a:close/>
                </a:path>
              </a:pathLst>
            </a:custGeom>
            <a:blipFill>
              <a:blip r:embed="rId5" cstate="email"/>
              <a:stretch>
                <a:fillRect/>
              </a:stretch>
            </a:blip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" name="Полилиния 9"/>
            <p:cNvSpPr/>
            <p:nvPr/>
          </p:nvSpPr>
          <p:spPr>
            <a:xfrm>
              <a:off x="7514391" y="4442173"/>
              <a:ext cx="1629609" cy="1897534"/>
            </a:xfrm>
            <a:custGeom>
              <a:avLst/>
              <a:gdLst>
                <a:gd name="connsiteX0" fmla="*/ 299258 w 1512916"/>
                <a:gd name="connsiteY0" fmla="*/ 0 h 1862051"/>
                <a:gd name="connsiteX1" fmla="*/ 515389 w 1512916"/>
                <a:gd name="connsiteY1" fmla="*/ 133004 h 1862051"/>
                <a:gd name="connsiteX2" fmla="*/ 581891 w 1512916"/>
                <a:gd name="connsiteY2" fmla="*/ 299259 h 1862051"/>
                <a:gd name="connsiteX3" fmla="*/ 798022 w 1512916"/>
                <a:gd name="connsiteY3" fmla="*/ 315884 h 1862051"/>
                <a:gd name="connsiteX4" fmla="*/ 881149 w 1512916"/>
                <a:gd name="connsiteY4" fmla="*/ 349135 h 1862051"/>
                <a:gd name="connsiteX5" fmla="*/ 947651 w 1512916"/>
                <a:gd name="connsiteY5" fmla="*/ 465513 h 1862051"/>
                <a:gd name="connsiteX6" fmla="*/ 1097280 w 1512916"/>
                <a:gd name="connsiteY6" fmla="*/ 515390 h 1862051"/>
                <a:gd name="connsiteX7" fmla="*/ 1263535 w 1512916"/>
                <a:gd name="connsiteY7" fmla="*/ 465513 h 1862051"/>
                <a:gd name="connsiteX8" fmla="*/ 1330036 w 1512916"/>
                <a:gd name="connsiteY8" fmla="*/ 665019 h 1862051"/>
                <a:gd name="connsiteX9" fmla="*/ 1496291 w 1512916"/>
                <a:gd name="connsiteY9" fmla="*/ 665019 h 1862051"/>
                <a:gd name="connsiteX10" fmla="*/ 1512916 w 1512916"/>
                <a:gd name="connsiteY10" fmla="*/ 781397 h 1862051"/>
                <a:gd name="connsiteX11" fmla="*/ 1463040 w 1512916"/>
                <a:gd name="connsiteY11" fmla="*/ 897775 h 1862051"/>
                <a:gd name="connsiteX12" fmla="*/ 1446415 w 1512916"/>
                <a:gd name="connsiteY12" fmla="*/ 1064030 h 1862051"/>
                <a:gd name="connsiteX13" fmla="*/ 1479666 w 1512916"/>
                <a:gd name="connsiteY13" fmla="*/ 1163782 h 1862051"/>
                <a:gd name="connsiteX14" fmla="*/ 1463040 w 1512916"/>
                <a:gd name="connsiteY14" fmla="*/ 1346662 h 1862051"/>
                <a:gd name="connsiteX15" fmla="*/ 1296786 w 1512916"/>
                <a:gd name="connsiteY15" fmla="*/ 1446415 h 1862051"/>
                <a:gd name="connsiteX16" fmla="*/ 1197033 w 1512916"/>
                <a:gd name="connsiteY16" fmla="*/ 1562793 h 1862051"/>
                <a:gd name="connsiteX17" fmla="*/ 914400 w 1512916"/>
                <a:gd name="connsiteY17" fmla="*/ 1645920 h 1862051"/>
                <a:gd name="connsiteX18" fmla="*/ 681644 w 1512916"/>
                <a:gd name="connsiteY18" fmla="*/ 1645920 h 1862051"/>
                <a:gd name="connsiteX19" fmla="*/ 482138 w 1512916"/>
                <a:gd name="connsiteY19" fmla="*/ 1629295 h 1862051"/>
                <a:gd name="connsiteX20" fmla="*/ 365760 w 1512916"/>
                <a:gd name="connsiteY20" fmla="*/ 1546168 h 1862051"/>
                <a:gd name="connsiteX21" fmla="*/ 332509 w 1512916"/>
                <a:gd name="connsiteY21" fmla="*/ 1463040 h 1862051"/>
                <a:gd name="connsiteX22" fmla="*/ 232756 w 1512916"/>
                <a:gd name="connsiteY22" fmla="*/ 1596044 h 1862051"/>
                <a:gd name="connsiteX23" fmla="*/ 182880 w 1512916"/>
                <a:gd name="connsiteY23" fmla="*/ 1762299 h 1862051"/>
                <a:gd name="connsiteX24" fmla="*/ 33251 w 1512916"/>
                <a:gd name="connsiteY24" fmla="*/ 1862051 h 1862051"/>
                <a:gd name="connsiteX25" fmla="*/ 116378 w 1512916"/>
                <a:gd name="connsiteY25" fmla="*/ 1529542 h 1862051"/>
                <a:gd name="connsiteX26" fmla="*/ 0 w 1512916"/>
                <a:gd name="connsiteY26" fmla="*/ 1147157 h 1862051"/>
                <a:gd name="connsiteX27" fmla="*/ 199506 w 1512916"/>
                <a:gd name="connsiteY27" fmla="*/ 748146 h 1862051"/>
                <a:gd name="connsiteX28" fmla="*/ 282633 w 1512916"/>
                <a:gd name="connsiteY28" fmla="*/ 315884 h 1862051"/>
                <a:gd name="connsiteX29" fmla="*/ 299258 w 1512916"/>
                <a:gd name="connsiteY29" fmla="*/ 0 h 1862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512916" h="1862051">
                  <a:moveTo>
                    <a:pt x="299258" y="0"/>
                  </a:moveTo>
                  <a:lnTo>
                    <a:pt x="515389" y="133004"/>
                  </a:lnTo>
                  <a:lnTo>
                    <a:pt x="581891" y="299259"/>
                  </a:lnTo>
                  <a:lnTo>
                    <a:pt x="798022" y="315884"/>
                  </a:lnTo>
                  <a:lnTo>
                    <a:pt x="881149" y="349135"/>
                  </a:lnTo>
                  <a:lnTo>
                    <a:pt x="947651" y="465513"/>
                  </a:lnTo>
                  <a:lnTo>
                    <a:pt x="1097280" y="515390"/>
                  </a:lnTo>
                  <a:lnTo>
                    <a:pt x="1263535" y="465513"/>
                  </a:lnTo>
                  <a:lnTo>
                    <a:pt x="1330036" y="665019"/>
                  </a:lnTo>
                  <a:lnTo>
                    <a:pt x="1496291" y="665019"/>
                  </a:lnTo>
                  <a:lnTo>
                    <a:pt x="1512916" y="781397"/>
                  </a:lnTo>
                  <a:lnTo>
                    <a:pt x="1463040" y="897775"/>
                  </a:lnTo>
                  <a:lnTo>
                    <a:pt x="1446415" y="1064030"/>
                  </a:lnTo>
                  <a:lnTo>
                    <a:pt x="1479666" y="1163782"/>
                  </a:lnTo>
                  <a:lnTo>
                    <a:pt x="1463040" y="1346662"/>
                  </a:lnTo>
                  <a:lnTo>
                    <a:pt x="1296786" y="1446415"/>
                  </a:lnTo>
                  <a:lnTo>
                    <a:pt x="1197033" y="1562793"/>
                  </a:lnTo>
                  <a:lnTo>
                    <a:pt x="914400" y="1645920"/>
                  </a:lnTo>
                  <a:lnTo>
                    <a:pt x="681644" y="1645920"/>
                  </a:lnTo>
                  <a:lnTo>
                    <a:pt x="482138" y="1629295"/>
                  </a:lnTo>
                  <a:lnTo>
                    <a:pt x="365760" y="1546168"/>
                  </a:lnTo>
                  <a:lnTo>
                    <a:pt x="332509" y="1463040"/>
                  </a:lnTo>
                  <a:lnTo>
                    <a:pt x="232756" y="1596044"/>
                  </a:lnTo>
                  <a:lnTo>
                    <a:pt x="182880" y="1762299"/>
                  </a:lnTo>
                  <a:lnTo>
                    <a:pt x="33251" y="1862051"/>
                  </a:lnTo>
                  <a:lnTo>
                    <a:pt x="116378" y="1529542"/>
                  </a:lnTo>
                  <a:lnTo>
                    <a:pt x="0" y="1147157"/>
                  </a:lnTo>
                  <a:lnTo>
                    <a:pt x="199506" y="748146"/>
                  </a:lnTo>
                  <a:lnTo>
                    <a:pt x="282633" y="315884"/>
                  </a:lnTo>
                  <a:lnTo>
                    <a:pt x="299258" y="0"/>
                  </a:lnTo>
                  <a:close/>
                </a:path>
              </a:pathLst>
            </a:custGeom>
            <a:blipFill>
              <a:blip r:embed="rId6" cstate="email"/>
              <a:stretch>
                <a:fillRect/>
              </a:stretch>
            </a:blip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399373" y="3174124"/>
              <a:ext cx="2094315" cy="2101814"/>
            </a:xfrm>
            <a:custGeom>
              <a:avLst/>
              <a:gdLst>
                <a:gd name="connsiteX0" fmla="*/ 1080655 w 1945179"/>
                <a:gd name="connsiteY0" fmla="*/ 0 h 2061556"/>
                <a:gd name="connsiteX1" fmla="*/ 1330037 w 1945179"/>
                <a:gd name="connsiteY1" fmla="*/ 299258 h 2061556"/>
                <a:gd name="connsiteX2" fmla="*/ 1479666 w 1945179"/>
                <a:gd name="connsiteY2" fmla="*/ 598516 h 2061556"/>
                <a:gd name="connsiteX3" fmla="*/ 1812175 w 1945179"/>
                <a:gd name="connsiteY3" fmla="*/ 814647 h 2061556"/>
                <a:gd name="connsiteX4" fmla="*/ 1945179 w 1945179"/>
                <a:gd name="connsiteY4" fmla="*/ 1246909 h 2061556"/>
                <a:gd name="connsiteX5" fmla="*/ 1712422 w 1945179"/>
                <a:gd name="connsiteY5" fmla="*/ 1363287 h 2061556"/>
                <a:gd name="connsiteX6" fmla="*/ 1612670 w 1945179"/>
                <a:gd name="connsiteY6" fmla="*/ 1695796 h 2061556"/>
                <a:gd name="connsiteX7" fmla="*/ 1512917 w 1945179"/>
                <a:gd name="connsiteY7" fmla="*/ 2044931 h 2061556"/>
                <a:gd name="connsiteX8" fmla="*/ 1330037 w 1945179"/>
                <a:gd name="connsiteY8" fmla="*/ 1778924 h 2061556"/>
                <a:gd name="connsiteX9" fmla="*/ 1097280 w 1945179"/>
                <a:gd name="connsiteY9" fmla="*/ 1762298 h 2061556"/>
                <a:gd name="connsiteX10" fmla="*/ 1097280 w 1945179"/>
                <a:gd name="connsiteY10" fmla="*/ 1762298 h 2061556"/>
                <a:gd name="connsiteX11" fmla="*/ 1014153 w 1945179"/>
                <a:gd name="connsiteY11" fmla="*/ 2011680 h 2061556"/>
                <a:gd name="connsiteX12" fmla="*/ 897775 w 1945179"/>
                <a:gd name="connsiteY12" fmla="*/ 2028305 h 2061556"/>
                <a:gd name="connsiteX13" fmla="*/ 748146 w 1945179"/>
                <a:gd name="connsiteY13" fmla="*/ 2011680 h 2061556"/>
                <a:gd name="connsiteX14" fmla="*/ 648393 w 1945179"/>
                <a:gd name="connsiteY14" fmla="*/ 1978429 h 2061556"/>
                <a:gd name="connsiteX15" fmla="*/ 548640 w 1945179"/>
                <a:gd name="connsiteY15" fmla="*/ 2061556 h 2061556"/>
                <a:gd name="connsiteX16" fmla="*/ 382386 w 1945179"/>
                <a:gd name="connsiteY16" fmla="*/ 2061556 h 2061556"/>
                <a:gd name="connsiteX17" fmla="*/ 332510 w 1945179"/>
                <a:gd name="connsiteY17" fmla="*/ 1928553 h 2061556"/>
                <a:gd name="connsiteX18" fmla="*/ 432262 w 1945179"/>
                <a:gd name="connsiteY18" fmla="*/ 1745673 h 2061556"/>
                <a:gd name="connsiteX19" fmla="*/ 315884 w 1945179"/>
                <a:gd name="connsiteY19" fmla="*/ 1679171 h 2061556"/>
                <a:gd name="connsiteX20" fmla="*/ 99753 w 1945179"/>
                <a:gd name="connsiteY20" fmla="*/ 1679171 h 2061556"/>
                <a:gd name="connsiteX21" fmla="*/ 0 w 1945179"/>
                <a:gd name="connsiteY21" fmla="*/ 1546167 h 2061556"/>
                <a:gd name="connsiteX22" fmla="*/ 133004 w 1945179"/>
                <a:gd name="connsiteY22" fmla="*/ 1346662 h 2061556"/>
                <a:gd name="connsiteX23" fmla="*/ 382386 w 1945179"/>
                <a:gd name="connsiteY23" fmla="*/ 1163782 h 2061556"/>
                <a:gd name="connsiteX24" fmla="*/ 581891 w 1945179"/>
                <a:gd name="connsiteY24" fmla="*/ 1047404 h 2061556"/>
                <a:gd name="connsiteX25" fmla="*/ 648393 w 1945179"/>
                <a:gd name="connsiteY25" fmla="*/ 781396 h 2061556"/>
                <a:gd name="connsiteX26" fmla="*/ 731520 w 1945179"/>
                <a:gd name="connsiteY26" fmla="*/ 698269 h 2061556"/>
                <a:gd name="connsiteX27" fmla="*/ 598517 w 1945179"/>
                <a:gd name="connsiteY27" fmla="*/ 548640 h 2061556"/>
                <a:gd name="connsiteX28" fmla="*/ 681644 w 1945179"/>
                <a:gd name="connsiteY28" fmla="*/ 315884 h 2061556"/>
                <a:gd name="connsiteX29" fmla="*/ 847899 w 1945179"/>
                <a:gd name="connsiteY29" fmla="*/ 299258 h 2061556"/>
                <a:gd name="connsiteX30" fmla="*/ 847899 w 1945179"/>
                <a:gd name="connsiteY30" fmla="*/ 299258 h 2061556"/>
                <a:gd name="connsiteX31" fmla="*/ 881150 w 1945179"/>
                <a:gd name="connsiteY31" fmla="*/ 33251 h 2061556"/>
                <a:gd name="connsiteX32" fmla="*/ 1080655 w 1945179"/>
                <a:gd name="connsiteY32" fmla="*/ 0 h 206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945179" h="2061556">
                  <a:moveTo>
                    <a:pt x="1080655" y="0"/>
                  </a:moveTo>
                  <a:lnTo>
                    <a:pt x="1330037" y="299258"/>
                  </a:lnTo>
                  <a:lnTo>
                    <a:pt x="1479666" y="598516"/>
                  </a:lnTo>
                  <a:lnTo>
                    <a:pt x="1812175" y="814647"/>
                  </a:lnTo>
                  <a:lnTo>
                    <a:pt x="1945179" y="1246909"/>
                  </a:lnTo>
                  <a:lnTo>
                    <a:pt x="1712422" y="1363287"/>
                  </a:lnTo>
                  <a:lnTo>
                    <a:pt x="1612670" y="1695796"/>
                  </a:lnTo>
                  <a:lnTo>
                    <a:pt x="1512917" y="2044931"/>
                  </a:lnTo>
                  <a:lnTo>
                    <a:pt x="1330037" y="1778924"/>
                  </a:lnTo>
                  <a:lnTo>
                    <a:pt x="1097280" y="1762298"/>
                  </a:lnTo>
                  <a:lnTo>
                    <a:pt x="1097280" y="1762298"/>
                  </a:lnTo>
                  <a:lnTo>
                    <a:pt x="1014153" y="2011680"/>
                  </a:lnTo>
                  <a:lnTo>
                    <a:pt x="897775" y="2028305"/>
                  </a:lnTo>
                  <a:lnTo>
                    <a:pt x="748146" y="2011680"/>
                  </a:lnTo>
                  <a:lnTo>
                    <a:pt x="648393" y="1978429"/>
                  </a:lnTo>
                  <a:lnTo>
                    <a:pt x="548640" y="2061556"/>
                  </a:lnTo>
                  <a:lnTo>
                    <a:pt x="382386" y="2061556"/>
                  </a:lnTo>
                  <a:lnTo>
                    <a:pt x="332510" y="1928553"/>
                  </a:lnTo>
                  <a:lnTo>
                    <a:pt x="432262" y="1745673"/>
                  </a:lnTo>
                  <a:lnTo>
                    <a:pt x="315884" y="1679171"/>
                  </a:lnTo>
                  <a:lnTo>
                    <a:pt x="99753" y="1679171"/>
                  </a:lnTo>
                  <a:lnTo>
                    <a:pt x="0" y="1546167"/>
                  </a:lnTo>
                  <a:lnTo>
                    <a:pt x="133004" y="1346662"/>
                  </a:lnTo>
                  <a:lnTo>
                    <a:pt x="382386" y="1163782"/>
                  </a:lnTo>
                  <a:lnTo>
                    <a:pt x="581891" y="1047404"/>
                  </a:lnTo>
                  <a:lnTo>
                    <a:pt x="648393" y="781396"/>
                  </a:lnTo>
                  <a:lnTo>
                    <a:pt x="731520" y="698269"/>
                  </a:lnTo>
                  <a:lnTo>
                    <a:pt x="598517" y="548640"/>
                  </a:lnTo>
                  <a:lnTo>
                    <a:pt x="681644" y="315884"/>
                  </a:lnTo>
                  <a:lnTo>
                    <a:pt x="847899" y="299258"/>
                  </a:lnTo>
                  <a:lnTo>
                    <a:pt x="847899" y="299258"/>
                  </a:lnTo>
                  <a:lnTo>
                    <a:pt x="881150" y="33251"/>
                  </a:lnTo>
                  <a:lnTo>
                    <a:pt x="1080655" y="0"/>
                  </a:lnTo>
                  <a:close/>
                </a:path>
              </a:pathLst>
            </a:custGeom>
            <a:blipFill>
              <a:blip r:embed="rId7" cstate="email"/>
              <a:stretch>
                <a:fillRect/>
              </a:stretch>
            </a:blip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764714" y="476672"/>
            <a:ext cx="83792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Monotype Corsiva" pitchFamily="66" charset="0"/>
              </a:rPr>
              <a:t>Мое Оренбуржье</a:t>
            </a:r>
            <a:endParaRPr lang="ru-RU" sz="5400" dirty="0"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31841" y="5783159"/>
            <a:ext cx="47851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Monotype Corsiva" pitchFamily="66" charset="0"/>
              </a:rPr>
              <a:t>Презентация Килязовой Екатерины</a:t>
            </a:r>
          </a:p>
          <a:p>
            <a:r>
              <a:rPr lang="ru-RU" sz="2400" dirty="0" smtClean="0">
                <a:latin typeface="Monotype Corsiva" pitchFamily="66" charset="0"/>
              </a:rPr>
              <a:t>         </a:t>
            </a:r>
            <a:r>
              <a:rPr lang="en-US" sz="2400" dirty="0" smtClean="0">
                <a:latin typeface="Monotype Corsiva" pitchFamily="66" charset="0"/>
              </a:rPr>
              <a:t>https</a:t>
            </a:r>
            <a:r>
              <a:rPr lang="en-US" sz="2400" dirty="0">
                <a:latin typeface="Monotype Corsiva" pitchFamily="66" charset="0"/>
              </a:rPr>
              <a:t>://vk.com/kilyazova99</a:t>
            </a:r>
            <a:endParaRPr lang="ru-RU" sz="24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4809728" cy="6412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0753" y="-171400"/>
            <a:ext cx="3343247" cy="2406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895919"/>
            <a:ext cx="3277542" cy="4925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360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203" y="764704"/>
            <a:ext cx="7686675" cy="576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2875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783868"/>
            <a:ext cx="6822222" cy="5114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40" y="260648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С высоты птичьего полета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08332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3" y="547688"/>
            <a:ext cx="7686675" cy="576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2" y="116632"/>
            <a:ext cx="5760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Природа моего края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470633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7"/>
            <a:ext cx="4899892" cy="367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3474" y="2924944"/>
            <a:ext cx="5646885" cy="3778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790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02" y="1340768"/>
            <a:ext cx="8969467" cy="5034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476672"/>
            <a:ext cx="6768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Оренбургская область - пейзажная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993763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91" y="692696"/>
            <a:ext cx="8982819" cy="5988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75656" y="755680"/>
            <a:ext cx="36279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Monotype Corsiva" pitchFamily="66" charset="0"/>
              </a:rPr>
              <a:t>Река в </a:t>
            </a:r>
            <a:r>
              <a:rPr lang="ru-RU" sz="2800" dirty="0" err="1">
                <a:latin typeface="Monotype Corsiva" pitchFamily="66" charset="0"/>
              </a:rPr>
              <a:t>Айтуарской</a:t>
            </a:r>
            <a:r>
              <a:rPr lang="ru-RU" sz="2800" dirty="0">
                <a:latin typeface="Monotype Corsiva" pitchFamily="66" charset="0"/>
              </a:rPr>
              <a:t> степи</a:t>
            </a:r>
          </a:p>
        </p:txBody>
      </p:sp>
    </p:spTree>
    <p:extLst>
      <p:ext uri="{BB962C8B-B14F-4D97-AF65-F5344CB8AC3E}">
        <p14:creationId xmlns:p14="http://schemas.microsoft.com/office/powerpoint/2010/main" val="293393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3" y="557213"/>
            <a:ext cx="7686675" cy="574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724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3" y="547688"/>
            <a:ext cx="7686675" cy="576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565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77768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Геологические памятники</a:t>
            </a:r>
            <a:endParaRPr lang="ru-RU" sz="3200" dirty="0"/>
          </a:p>
        </p:txBody>
      </p:sp>
      <p:pic>
        <p:nvPicPr>
          <p:cNvPr id="3" name="Рисунок 2"/>
          <p:cNvPicPr/>
          <p:nvPr/>
        </p:nvPicPr>
        <p:blipFill>
          <a:blip cstate="email"/>
          <a:srcRect/>
          <a:stretch>
            <a:fillRect/>
          </a:stretch>
        </p:blipFill>
        <p:spPr bwMode="auto">
          <a:xfrm>
            <a:off x="5796136" y="184448"/>
            <a:ext cx="3131964" cy="3888432"/>
          </a:xfrm>
          <a:prstGeom prst="rect">
            <a:avLst/>
          </a:prstGeom>
          <a:noFill/>
          <a:ln w="9525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cstate="email"/>
          <a:srcRect/>
          <a:stretch>
            <a:fillRect/>
          </a:stretch>
        </p:blipFill>
        <p:spPr bwMode="auto">
          <a:xfrm>
            <a:off x="179512" y="808861"/>
            <a:ext cx="4897438" cy="3527425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  <a:effectLst/>
        </p:spPr>
      </p:pic>
      <p:pic>
        <p:nvPicPr>
          <p:cNvPr id="5" name="Содержимое 5" descr="Букабайские изваяния.jpg"/>
          <p:cNvPicPr>
            <a:picLocks noChangeAspect="1"/>
          </p:cNvPicPr>
          <p:nvPr/>
        </p:nvPicPr>
        <p:blipFill>
          <a:blip cstate="email"/>
          <a:srcRect/>
          <a:stretch>
            <a:fillRect/>
          </a:stretch>
        </p:blipFill>
        <p:spPr>
          <a:xfrm>
            <a:off x="4355976" y="3435767"/>
            <a:ext cx="4016398" cy="2866786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/>
          <p:nvPr/>
        </p:nvPicPr>
        <p:blipFill>
          <a:blip r:embed="rId2" cstate="email"/>
          <a:stretch>
            <a:fillRect/>
          </a:stretch>
        </p:blipFill>
        <p:spPr bwMode="auto">
          <a:xfrm>
            <a:off x="323031" y="3334573"/>
            <a:ext cx="3744913" cy="3168650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20385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481" y="3644031"/>
            <a:ext cx="4956175" cy="324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251520" y="333375"/>
            <a:ext cx="8641655" cy="5759921"/>
          </a:xfrm>
          <a:prstGeom prst="roundRect">
            <a:avLst/>
          </a:prstGeom>
          <a:solidFill>
            <a:schemeClr val="bg1">
              <a:lumMod val="65000"/>
              <a:alpha val="4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dirty="0" smtClean="0">
                <a:solidFill>
                  <a:srgbClr val="002060"/>
                </a:solidFill>
              </a:rPr>
              <a:t>Оренбуржье – уникальный уголок нашей страны.</a:t>
            </a:r>
            <a:endParaRPr lang="ru-RU" sz="2600" dirty="0">
              <a:solidFill>
                <a:srgbClr val="002060"/>
              </a:solidFill>
              <a:latin typeface="Monotype Corsiva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dirty="0">
                <a:solidFill>
                  <a:srgbClr val="002060"/>
                </a:solidFill>
                <a:latin typeface="Monotype Corsiva" pitchFamily="66" charset="0"/>
              </a:rPr>
              <a:t>Люди совершают </a:t>
            </a:r>
            <a:r>
              <a:rPr lang="ru-RU" sz="2600" dirty="0" smtClean="0">
                <a:solidFill>
                  <a:srgbClr val="002060"/>
                </a:solidFill>
                <a:latin typeface="Monotype Corsiva" pitchFamily="66" charset="0"/>
              </a:rPr>
              <a:t>экскурсии, </a:t>
            </a:r>
            <a:r>
              <a:rPr lang="ru-RU" sz="2600" dirty="0">
                <a:solidFill>
                  <a:srgbClr val="002060"/>
                </a:solidFill>
                <a:latin typeface="Monotype Corsiva" pitchFamily="66" charset="0"/>
              </a:rPr>
              <a:t>желая увидеть разнообразие природных ландшафтов, ощутить разницу климата, познакомиться  с традициями и историей других народов.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dirty="0" smtClean="0">
                <a:solidFill>
                  <a:srgbClr val="002060"/>
                </a:solidFill>
                <a:latin typeface="Monotype Corsiva" pitchFamily="66" charset="0"/>
              </a:rPr>
              <a:t>Приглашаю </a:t>
            </a:r>
            <a:r>
              <a:rPr lang="ru-RU" sz="2600" dirty="0">
                <a:solidFill>
                  <a:srgbClr val="002060"/>
                </a:solidFill>
                <a:latin typeface="Monotype Corsiva" pitchFamily="66" charset="0"/>
              </a:rPr>
              <a:t>Вас совершить  виртуальную прогулку по  некоторым  интересным  местам Оренбургского </a:t>
            </a:r>
            <a:r>
              <a:rPr lang="ru-RU" sz="2600" dirty="0" smtClean="0">
                <a:solidFill>
                  <a:srgbClr val="002060"/>
                </a:solidFill>
                <a:latin typeface="Monotype Corsiva" pitchFamily="66" charset="0"/>
              </a:rPr>
              <a:t>края</a:t>
            </a:r>
            <a:r>
              <a:rPr lang="ru-RU" sz="2600" dirty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2600" dirty="0" smtClean="0">
                <a:solidFill>
                  <a:srgbClr val="002060"/>
                </a:solidFill>
                <a:latin typeface="Monotype Corsiva" pitchFamily="66" charset="0"/>
              </a:rPr>
              <a:t>и познакомиться с его интересной культурой и бытом.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85552"/>
            <a:ext cx="4346575" cy="290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5287" y="3747715"/>
            <a:ext cx="8389937" cy="280828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Monotype Corsiva" pitchFamily="66" charset="0"/>
              </a:rPr>
              <a:t>Верблюд-гора</a:t>
            </a:r>
            <a:r>
              <a:rPr lang="ru-RU" sz="2000" dirty="0">
                <a:solidFill>
                  <a:schemeClr val="tx1"/>
                </a:solidFill>
              </a:rPr>
              <a:t> самая оригинальная  природная скульптура и своеобразный символ Оренбургского Зауралья.  Она представляет собой скальный останец выветривания, высотой до 20 м, который  создан природными силами без участия человека.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</a:rPr>
              <a:t>Останец состоит из двух кварцитовых скал высотой до 14 м при совмещенном осмотре удивительно похожие на каменного верблюда.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</a:rPr>
              <a:t>От скалы Верблюд в балке </a:t>
            </a:r>
            <a:r>
              <a:rPr lang="ru-RU" sz="2000" dirty="0" err="1">
                <a:solidFill>
                  <a:schemeClr val="tx1"/>
                </a:solidFill>
              </a:rPr>
              <a:t>Ащису</a:t>
            </a:r>
            <a:r>
              <a:rPr lang="ru-RU" sz="2000" dirty="0">
                <a:solidFill>
                  <a:schemeClr val="tx1"/>
                </a:solidFill>
              </a:rPr>
              <a:t> начинается каменная река (</a:t>
            </a:r>
            <a:r>
              <a:rPr lang="ru-RU" sz="2000" dirty="0" err="1">
                <a:solidFill>
                  <a:schemeClr val="tx1"/>
                </a:solidFill>
              </a:rPr>
              <a:t>курум</a:t>
            </a:r>
            <a:r>
              <a:rPr lang="ru-RU" sz="2000" dirty="0">
                <a:solidFill>
                  <a:schemeClr val="tx1"/>
                </a:solidFill>
              </a:rPr>
              <a:t>), которая тянется по днищу балки на расстоянии около 2 км.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2840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64704"/>
            <a:ext cx="7668344" cy="5751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157158"/>
            <a:ext cx="85689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Monotype Corsiva" pitchFamily="66" charset="0"/>
              </a:rPr>
              <a:t>Мемориальный музей-квартира Юрия и Валентины Гагариных</a:t>
            </a:r>
          </a:p>
        </p:txBody>
      </p:sp>
    </p:spTree>
    <p:extLst>
      <p:ext uri="{BB962C8B-B14F-4D97-AF65-F5344CB8AC3E}">
        <p14:creationId xmlns:p14="http://schemas.microsoft.com/office/powerpoint/2010/main" val="22890104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847750"/>
            <a:ext cx="7318176" cy="5374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67970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800150"/>
            <a:ext cx="6867128" cy="5150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29876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24744"/>
            <a:ext cx="7686675" cy="53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584" y="476672"/>
            <a:ext cx="5976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Оренбург, такой Оренбург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66973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88640"/>
            <a:ext cx="82809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</a:rPr>
              <a:t>«Оренбургский регион — ключ и врата России в Азию»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4"/>
            <a:ext cx="8362143" cy="5572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328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3597275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/>
          <p:nvPr/>
        </p:nvPicPr>
        <p:blipFill rotWithShape="1">
          <a:blip r:embed="rId3" cstate="email"/>
          <a:srcRect b="6369"/>
          <a:stretch/>
        </p:blipFill>
        <p:spPr bwMode="auto">
          <a:xfrm>
            <a:off x="542279" y="1649363"/>
            <a:ext cx="2871739" cy="4693890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414018" y="344090"/>
            <a:ext cx="5473700" cy="3865563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chemeClr val="tx1"/>
              </a:solidFill>
              <a:latin typeface="Monotype Corsiva" pitchFamily="66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chemeClr val="tx1"/>
              </a:solidFill>
              <a:latin typeface="Monotype Corsiva" pitchFamily="66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Monotype Corsiva" pitchFamily="66" charset="0"/>
              </a:rPr>
              <a:t>Визитная карточка Оренбуржья</a:t>
            </a:r>
            <a:endParaRPr lang="ru-RU" sz="2800" b="1" dirty="0">
              <a:solidFill>
                <a:schemeClr val="tx1"/>
              </a:solidFill>
              <a:latin typeface="Monotype Corsiva" pitchFamily="66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</a:rPr>
              <a:t>Оренбургский пуховый платок — вязаный платок из козьего пуха и основы. Этот уникальный пуховязальный промысел зародился в Оренбургском крае примерно 250 лет назад, в XVIII веке. В Оренбуржье вяжут платки   нескольких видов, наиболее  распространенные среди которых -  шаль и палантин, а также другие изделия. Самая большая коллекция платков представлена в музее истории Оренбургского пухового платка. 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Monotype Corsiva" pitchFamily="66" charset="0"/>
              </a:rPr>
              <a:t> </a:t>
            </a:r>
            <a:endParaRPr lang="ru-RU" sz="2000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6" name="Picture 22" descr="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61966" y="4010000"/>
            <a:ext cx="1796157" cy="2452573"/>
          </a:xfrm>
          <a:prstGeom prst="rect">
            <a:avLst/>
          </a:prstGeom>
          <a:noFill/>
          <a:ln w="9525">
            <a:solidFill>
              <a:srgbClr val="666633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18809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8679"/>
            <a:ext cx="2808312" cy="6020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32656"/>
            <a:ext cx="3992563" cy="268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3390900" y="3021881"/>
            <a:ext cx="5127921" cy="3416320"/>
          </a:xfrm>
          <a:prstGeom prst="rect">
            <a:avLst/>
          </a:prstGeom>
          <a:solidFill>
            <a:schemeClr val="bg2"/>
          </a:solidFill>
          <a:ln w="28575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Пух оренбургских коз — самый тонкий в мире: толщина пуха оренбургских коз — 16-18 мкм, ангорских коз (мохер) — 22-24 мкм. Поэтому изделия из оренбургского пуха — шали и паутинки — особенно нежные и мягкие. Тонкость изделия определяют по 2 параметрам: проходит ли изделие через кольцо и помещается ли в гусином яйце. В Оренбургской области вяжут не только вручную, но и на машинах. Машинные изделия красивые и менее дорогие, но не могут сравниться с платками ручной работы. </a:t>
            </a:r>
          </a:p>
        </p:txBody>
      </p:sp>
    </p:spTree>
    <p:extLst>
      <p:ext uri="{BB962C8B-B14F-4D97-AF65-F5344CB8AC3E}">
        <p14:creationId xmlns:p14="http://schemas.microsoft.com/office/powerpoint/2010/main" val="30782486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664" y="188640"/>
            <a:ext cx="6768752" cy="5076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5445224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Monotype Corsiva" pitchFamily="66" charset="0"/>
              </a:rPr>
              <a:t>Есть в Оренбурге и свой Арбат – пешеходная улица Советская. Находящаяся в историческом центре города улица богата красивыми памятниками архитектуры.</a:t>
            </a:r>
          </a:p>
        </p:txBody>
      </p:sp>
    </p:spTree>
    <p:extLst>
      <p:ext uri="{BB962C8B-B14F-4D97-AF65-F5344CB8AC3E}">
        <p14:creationId xmlns:p14="http://schemas.microsoft.com/office/powerpoint/2010/main" val="21196757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92696"/>
            <a:ext cx="7236296" cy="5427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67586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8060011" cy="6042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63888" y="5721746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Monotype Corsiva" pitchFamily="66" charset="0"/>
              </a:rPr>
              <a:t>Красивые ,ухоженные улицы</a:t>
            </a:r>
            <a:endParaRPr lang="ru-RU" sz="24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6472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684" y="1511052"/>
            <a:ext cx="4565456" cy="3422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25" r="25217"/>
          <a:stretch/>
        </p:blipFill>
        <p:spPr bwMode="auto">
          <a:xfrm>
            <a:off x="5131003" y="1484784"/>
            <a:ext cx="3459778" cy="4610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548680"/>
            <a:ext cx="5616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Monotype Corsiva" pitchFamily="66" charset="0"/>
              </a:rPr>
              <a:t>Национальная деревня.  </a:t>
            </a:r>
            <a:endParaRPr lang="ru-RU" sz="3200" dirty="0"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5229200"/>
            <a:ext cx="44644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Monotype Corsiva" pitchFamily="66" charset="0"/>
              </a:rPr>
              <a:t>В Оренбуржье в мире и согласии проживает более сотни национальностей.</a:t>
            </a:r>
            <a:endParaRPr lang="ru-RU" sz="24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002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364</Words>
  <Application>Microsoft Office PowerPoint</Application>
  <PresentationFormat>Экран (4:3)</PresentationFormat>
  <Paragraphs>28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Arial</vt:lpstr>
      <vt:lpstr>Calibri</vt:lpstr>
      <vt:lpstr>Georgia</vt:lpstr>
      <vt:lpstr>Monotype Corsiva</vt:lpstr>
      <vt:lpstr>Trebuchet MS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База Шарташская</cp:lastModifiedBy>
  <cp:revision>2</cp:revision>
  <dcterms:modified xsi:type="dcterms:W3CDTF">2014-05-07T04:44:59Z</dcterms:modified>
</cp:coreProperties>
</file>