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1" r:id="rId17"/>
    <p:sldId id="273" r:id="rId18"/>
    <p:sldId id="274" r:id="rId19"/>
    <p:sldId id="275" r:id="rId20"/>
    <p:sldId id="272" r:id="rId21"/>
    <p:sldId id="27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97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C7DC686-7CDB-4CB8-89F3-D78CC491D75A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A4E32F-35A6-41BD-BA8E-CAED3C258C0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03892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 нашей школе это оборудование поступило не давно, и мы его начинаем осваивать.</a:t>
            </a: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9BBA5AB-BC1E-489B-BE01-0395BB146284}" type="slidenum">
              <a:rPr lang="ru-RU" altLang="ru-RU"/>
              <a:pPr eaLnBrk="1" hangingPunct="1"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2444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Я хочу рассказать как можно использовать </a:t>
            </a:r>
            <a:r>
              <a:rPr lang="en-US" altLang="ru-RU" smtClean="0"/>
              <a:t>“Smart - bord”</a:t>
            </a:r>
            <a:r>
              <a:rPr lang="ru-RU" altLang="ru-RU" smtClean="0"/>
              <a:t> на уроках географии, экономики и природведения.</a:t>
            </a:r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82F5147-3832-40C4-8A06-C096ABD3076A}" type="slidenum">
              <a:rPr lang="ru-RU" altLang="ru-RU"/>
              <a:pPr eaLnBrk="1" hangingPunct="1"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902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Последовательность использования слайдов, как и при создании презентаций. Меню на русском языке, а наполнение на английском языке. Мы вам предлагаем перевод основных фраз и слов. Которые потребуются для составления фрагментов уроков.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11EA741-75B2-42E7-B392-1517A78AE128}" type="slidenum">
              <a:rPr lang="ru-RU" altLang="ru-RU"/>
              <a:pPr eaLnBrk="1" hangingPunct="1"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8931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И так начнем. Я сейчас расскажу. И предложу вам составить задания и мы вместе попробуем их создать.</a:t>
            </a:r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E812E1E-024B-489B-B7E4-F9D21ED88FB0}" type="slidenum">
              <a:rPr lang="ru-RU" altLang="ru-RU"/>
              <a:pPr eaLnBrk="1" hangingPunct="1"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7636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E1AEB-4E79-4059-BA2A-EEB071668798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5EE74-EB7E-4554-9C24-9737B86E333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4245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D3382-E883-48E5-886C-4742F7AD5F92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CE8B8-8C53-4328-BE3D-31369E7D64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940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BE9A6-0516-4254-AE36-A40F25B52847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E17F92-EBB2-49CE-9FEA-C6D3314BCF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958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7D314-90A5-4443-9454-5FB2356CC189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C9A78-EAA6-468B-BA5F-679B3B333D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0445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0907E-041D-4AD5-9065-B0069D2FE926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083A4-7228-4CED-A841-006E515F12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6376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76EA5-13B7-409D-8201-BAD10491B4F9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88A78-2179-45BF-B0DB-A3AB26A245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0039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F72B0-C43B-4DDA-ACF9-7F9865BBFA3D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73FF2-8BDA-4B77-AB45-B3DC64D4430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0956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0CA22-700D-4CFF-AC2B-BED2B3CA32F9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39761-C805-4645-96DB-E175594CAD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5728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395A5-7C73-4877-B727-85C46C563D41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21521-3369-4395-ABE0-A27E81A99D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2342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C1260-86AF-4A40-9CBC-B239925F0B14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CCD0C4-BD1E-40DB-9ED3-DA871E9055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616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DABC5-617E-4283-857C-62C83B2D718F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60D57-6353-4C08-9991-B64FA33F39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5452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Зразок заголовка</a:t>
            </a:r>
            <a:endParaRPr lang="ru-RU" altLang="ru-RU" smtClean="0"/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Зразок тексту</a:t>
            </a:r>
          </a:p>
          <a:p>
            <a:pPr lvl="1"/>
            <a:r>
              <a:rPr lang="uk-UA" altLang="ru-RU" smtClean="0"/>
              <a:t>Другий рівень</a:t>
            </a:r>
          </a:p>
          <a:p>
            <a:pPr lvl="2"/>
            <a:r>
              <a:rPr lang="uk-UA" altLang="ru-RU" smtClean="0"/>
              <a:t>Третій рівень</a:t>
            </a:r>
          </a:p>
          <a:p>
            <a:pPr lvl="3"/>
            <a:r>
              <a:rPr lang="uk-UA" altLang="ru-RU" smtClean="0"/>
              <a:t>Четвертий рівень</a:t>
            </a:r>
          </a:p>
          <a:p>
            <a:pPr lvl="4"/>
            <a:r>
              <a:rPr lang="uk-UA" altLang="ru-RU" smtClean="0"/>
              <a:t>П'ятий рівень</a:t>
            </a:r>
            <a:endParaRPr lang="ru-RU" altLang="ru-RU" smtClean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3292E4-8AAC-419A-A479-BD085C5E6B43}" type="datetimeFigureOut">
              <a:rPr lang="ru-RU"/>
              <a:pPr>
                <a:defRPr/>
              </a:pPr>
              <a:t>12.05.2014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AEB87AA-3CAF-4E86-812A-25E7A6D2D57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Мастер-класс </a:t>
            </a:r>
            <a:r>
              <a:rPr lang="en-US" altLang="ru-RU" smtClean="0"/>
              <a:t>«SMART-BORD </a:t>
            </a:r>
            <a:r>
              <a:rPr lang="ru-RU" altLang="ru-RU" smtClean="0"/>
              <a:t>на уроках географии»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tx1"/>
                </a:solidFill>
              </a:rPr>
              <a:t>Реймерс Марина Германовна</a:t>
            </a:r>
          </a:p>
          <a:p>
            <a:pPr eaLnBrk="1" hangingPunct="1"/>
            <a:r>
              <a:rPr lang="ru-RU" altLang="ru-RU" smtClean="0">
                <a:solidFill>
                  <a:schemeClr val="tx1"/>
                </a:solidFill>
              </a:rPr>
              <a:t>МАОУ «СОШ №25»г. Пермь</a:t>
            </a:r>
          </a:p>
          <a:p>
            <a:pPr eaLnBrk="1" hangingPunct="1"/>
            <a:r>
              <a:rPr lang="ru-RU" altLang="ru-RU" smtClean="0">
                <a:solidFill>
                  <a:schemeClr val="tx1"/>
                </a:solidFill>
              </a:rPr>
              <a:t>Учитель географии и экономики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8" t="17064" r="3552" b="-2975"/>
          <a:stretch>
            <a:fillRect/>
          </a:stretch>
        </p:blipFill>
        <p:spPr bwMode="auto">
          <a:xfrm>
            <a:off x="9525" y="260350"/>
            <a:ext cx="9142413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2"/>
          <a:stretch>
            <a:fillRect/>
          </a:stretch>
        </p:blipFill>
        <p:spPr bwMode="auto">
          <a:xfrm>
            <a:off x="179388" y="211138"/>
            <a:ext cx="8867775" cy="664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635375" y="2349500"/>
            <a:ext cx="42497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Работа на составление заданий для повторение</a:t>
            </a:r>
          </a:p>
        </p:txBody>
      </p:sp>
      <p:sp>
        <p:nvSpPr>
          <p:cNvPr id="3" name="Стрелка влево 2"/>
          <p:cNvSpPr/>
          <p:nvPr/>
        </p:nvSpPr>
        <p:spPr>
          <a:xfrm>
            <a:off x="2625725" y="1557338"/>
            <a:ext cx="1298575" cy="6111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Стрелка влево 3"/>
          <p:cNvSpPr/>
          <p:nvPr/>
        </p:nvSpPr>
        <p:spPr>
          <a:xfrm>
            <a:off x="2625725" y="4005263"/>
            <a:ext cx="2162175" cy="7191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3800" y="3933825"/>
            <a:ext cx="2736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Выбор цвета схемы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1" r="12543" b="18651"/>
          <a:stretch>
            <a:fillRect/>
          </a:stretch>
        </p:blipFill>
        <p:spPr bwMode="auto">
          <a:xfrm>
            <a:off x="0" y="333375"/>
            <a:ext cx="902017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964612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трелка влево 1"/>
          <p:cNvSpPr/>
          <p:nvPr/>
        </p:nvSpPr>
        <p:spPr>
          <a:xfrm>
            <a:off x="1992313" y="1449388"/>
            <a:ext cx="3168650" cy="935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Для запоминания видео ряда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549275"/>
            <a:ext cx="8709025" cy="575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88913"/>
            <a:ext cx="8966200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8938" y="3716338"/>
            <a:ext cx="18716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Определения </a:t>
            </a:r>
          </a:p>
        </p:txBody>
      </p:sp>
      <p:sp>
        <p:nvSpPr>
          <p:cNvPr id="3" name="Стрелка вверх 2"/>
          <p:cNvSpPr/>
          <p:nvPr/>
        </p:nvSpPr>
        <p:spPr>
          <a:xfrm>
            <a:off x="900113" y="2349500"/>
            <a:ext cx="423862" cy="1295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04813"/>
            <a:ext cx="7489825" cy="604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13"/>
          <a:stretch>
            <a:fillRect/>
          </a:stretch>
        </p:blipFill>
        <p:spPr bwMode="auto">
          <a:xfrm>
            <a:off x="3059113" y="2205038"/>
            <a:ext cx="583565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76600" y="1557338"/>
            <a:ext cx="27003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На повторение  - куб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331913" y="2492375"/>
            <a:ext cx="647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r="12231"/>
          <a:stretch>
            <a:fillRect/>
          </a:stretch>
        </p:blipFill>
        <p:spPr bwMode="auto">
          <a:xfrm>
            <a:off x="323850" y="188913"/>
            <a:ext cx="7092950" cy="535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7" t="27650" r="45563" b="6252"/>
          <a:stretch>
            <a:fillRect/>
          </a:stretch>
        </p:blipFill>
        <p:spPr bwMode="auto">
          <a:xfrm>
            <a:off x="5076825" y="3168650"/>
            <a:ext cx="3175000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5732463"/>
            <a:ext cx="35274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6 -7 класс задания по теме: «Климатические пояса мира»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5" r="12138"/>
          <a:stretch>
            <a:fillRect/>
          </a:stretch>
        </p:blipFill>
        <p:spPr bwMode="auto">
          <a:xfrm>
            <a:off x="323850" y="260350"/>
            <a:ext cx="6858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5732463"/>
            <a:ext cx="3167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8 класс тема «Озеро Байкал»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5" r="12579"/>
          <a:stretch>
            <a:fillRect/>
          </a:stretch>
        </p:blipFill>
        <p:spPr bwMode="auto">
          <a:xfrm>
            <a:off x="323850" y="188913"/>
            <a:ext cx="6913563" cy="535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4213" y="5949950"/>
            <a:ext cx="3527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8-9 класс Пермский край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Цель </a:t>
            </a: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4765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ru-RU" altLang="ru-RU" smtClean="0"/>
              <a:t>Презентация опыта работы учителя по использованию возможностей SMART доски на уроке, представление приемов и форм работы на различных этапах урока.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Источники </a:t>
            </a:r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ru-RU" sz="2000" smtClean="0"/>
              <a:t>www.panaboard.ru/use/lire/il_neef.htm‎</a:t>
            </a:r>
          </a:p>
          <a:p>
            <a:pPr eaLnBrk="1" hangingPunct="1"/>
            <a:r>
              <a:rPr lang="en-US" altLang="ru-RU" sz="2000" smtClean="0"/>
              <a:t>prostatitusnet.ru/.../znachenie-interaktivnoi-doski-v-obuchenii-mladshih-..</a:t>
            </a:r>
          </a:p>
          <a:p>
            <a:pPr eaLnBrk="1" hangingPunct="1"/>
            <a:r>
              <a:rPr lang="en-US" altLang="ru-RU" sz="2000" smtClean="0"/>
              <a:t>nsportal.ru/shkola/.../rol-i-znachenie-interaktivnoy-doski-v-formirovanii</a:t>
            </a:r>
          </a:p>
          <a:p>
            <a:pPr eaLnBrk="1" hangingPunct="1"/>
            <a:r>
              <a:rPr lang="en-US" altLang="ru-RU" sz="2000" smtClean="0"/>
              <a:t>krc.kubannet.ru/documents/2010/09/school_21_century/03.pp</a:t>
            </a:r>
          </a:p>
          <a:p>
            <a:pPr eaLnBrk="1" hangingPunct="1"/>
            <a:r>
              <a:rPr lang="ru-RU" altLang="ru-RU" sz="2000" smtClean="0"/>
              <a:t>http://katerina-bushueva.ru/publ/ikt_v_obrazovanii/ikt_v_obrazovanii/interaktivnye_doski_v_obrazovanii/4-1-0-5</a:t>
            </a:r>
          </a:p>
          <a:p>
            <a:pPr eaLnBrk="1" hangingPunct="1"/>
            <a:r>
              <a:rPr lang="ru-RU" altLang="ru-RU" sz="2000" smtClean="0"/>
              <a:t>«СанЭпидемКонтроль» №2 2013 / Гигиена детей и подростков</a:t>
            </a:r>
          </a:p>
          <a:p>
            <a:pPr eaLnBrk="1" hangingPunct="1"/>
            <a:endParaRPr lang="ru-RU" altLang="ru-RU" sz="2000" smtClean="0"/>
          </a:p>
          <a:p>
            <a:pPr eaLnBrk="1" hangingPunct="1"/>
            <a:endParaRPr lang="en-US" altLang="ru-RU" smtClean="0"/>
          </a:p>
          <a:p>
            <a:pPr eaLnBrk="1" hangingPunct="1"/>
            <a:endParaRPr lang="en-US" altLang="ru-RU" smtClean="0"/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Рисунок 2"/>
          <p:cNvSpPr>
            <a:spLocks noGrp="1" noTextEdit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altLang="ru-RU" sz="3600" smtClean="0"/>
              <a:t>Спасибо за внимание!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33375"/>
            <a:ext cx="5548313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78522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49275"/>
            <a:ext cx="8837612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4300" y="1484313"/>
            <a:ext cx="3384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Панель инструментов</a:t>
            </a:r>
          </a:p>
        </p:txBody>
      </p:sp>
      <p:sp>
        <p:nvSpPr>
          <p:cNvPr id="5" name="Стрелка вверх 4"/>
          <p:cNvSpPr/>
          <p:nvPr/>
        </p:nvSpPr>
        <p:spPr>
          <a:xfrm>
            <a:off x="4284663" y="1125538"/>
            <a:ext cx="574675" cy="3587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12913" y="1670050"/>
            <a:ext cx="2087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Чистый лист, файл</a:t>
            </a:r>
          </a:p>
        </p:txBody>
      </p:sp>
      <p:sp>
        <p:nvSpPr>
          <p:cNvPr id="7" name="Стрелка влево 6"/>
          <p:cNvSpPr/>
          <p:nvPr/>
        </p:nvSpPr>
        <p:spPr>
          <a:xfrm>
            <a:off x="611188" y="1484313"/>
            <a:ext cx="792162" cy="36988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>
            <a:off x="827088" y="4365625"/>
            <a:ext cx="2305050" cy="5032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19475" y="4149725"/>
            <a:ext cx="3744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Стрелки движения файлов, страниц</a:t>
            </a:r>
          </a:p>
        </p:txBody>
      </p:sp>
      <p:sp>
        <p:nvSpPr>
          <p:cNvPr id="10" name="Стрелка влево 9"/>
          <p:cNvSpPr/>
          <p:nvPr/>
        </p:nvSpPr>
        <p:spPr>
          <a:xfrm>
            <a:off x="611188" y="2565400"/>
            <a:ext cx="2520950" cy="4683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635375" y="2565400"/>
            <a:ext cx="2305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Стиль, цвет, толщина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  <p:bldP spid="7" grpId="0" animBg="1"/>
      <p:bldP spid="8" grpId="0" animBg="1"/>
      <p:bldP spid="9" grpId="0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55" b="36407"/>
          <a:stretch>
            <a:fillRect/>
          </a:stretch>
        </p:blipFill>
        <p:spPr bwMode="auto">
          <a:xfrm>
            <a:off x="228600" y="414338"/>
            <a:ext cx="880110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авая фигурная скобка 1"/>
          <p:cNvSpPr/>
          <p:nvPr/>
        </p:nvSpPr>
        <p:spPr>
          <a:xfrm>
            <a:off x="2700338" y="1773238"/>
            <a:ext cx="792162" cy="57626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851275" y="1773238"/>
            <a:ext cx="3384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Мной используемые папки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91" b="32797"/>
          <a:stretch>
            <a:fillRect/>
          </a:stretch>
        </p:blipFill>
        <p:spPr bwMode="auto">
          <a:xfrm>
            <a:off x="2700338" y="2376488"/>
            <a:ext cx="6208712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авая фигурная скобка 3"/>
          <p:cNvSpPr/>
          <p:nvPr/>
        </p:nvSpPr>
        <p:spPr>
          <a:xfrm>
            <a:off x="4859338" y="3429000"/>
            <a:ext cx="684212" cy="9366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651500" y="3429000"/>
            <a:ext cx="2665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Предметы загружаемые с диска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97" b="38533"/>
          <a:stretch>
            <a:fillRect/>
          </a:stretch>
        </p:blipFill>
        <p:spPr bwMode="auto">
          <a:xfrm>
            <a:off x="147638" y="188913"/>
            <a:ext cx="9012237" cy="425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авая фигурная скобка 1"/>
          <p:cNvSpPr/>
          <p:nvPr/>
        </p:nvSpPr>
        <p:spPr>
          <a:xfrm>
            <a:off x="3348038" y="1773238"/>
            <a:ext cx="1306512" cy="115093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859338" y="1628775"/>
            <a:ext cx="3025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Мы с вами будем работать  с этими папками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59338" y="2565400"/>
            <a:ext cx="3025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 каждой папке расскажу и покажу подробно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44" b="33083"/>
          <a:stretch>
            <a:fillRect/>
          </a:stretch>
        </p:blipFill>
        <p:spPr bwMode="auto">
          <a:xfrm>
            <a:off x="134938" y="188913"/>
            <a:ext cx="8704262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53" b="7059"/>
          <a:stretch>
            <a:fillRect/>
          </a:stretch>
        </p:blipFill>
        <p:spPr bwMode="auto">
          <a:xfrm>
            <a:off x="1476375" y="1687513"/>
            <a:ext cx="7362825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716463" y="2636838"/>
            <a:ext cx="3240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Выбор карт в диске ограничен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04" b="9569"/>
          <a:stretch>
            <a:fillRect/>
          </a:stretch>
        </p:blipFill>
        <p:spPr bwMode="auto">
          <a:xfrm>
            <a:off x="3419475" y="3133725"/>
            <a:ext cx="51482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mtClean="0"/>
              <a:t>Английский язык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331913"/>
            <a:ext cx="8712200" cy="551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71" b="41336"/>
          <a:stretch>
            <a:fillRect/>
          </a:stretch>
        </p:blipFill>
        <p:spPr bwMode="auto">
          <a:xfrm>
            <a:off x="7938" y="188913"/>
            <a:ext cx="84391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3132138" y="1484313"/>
            <a:ext cx="2663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Анаграммы 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8" r="14938" b="8727"/>
          <a:stretch>
            <a:fillRect/>
          </a:stretch>
        </p:blipFill>
        <p:spPr bwMode="auto">
          <a:xfrm>
            <a:off x="611188" y="1822450"/>
            <a:ext cx="7056437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0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50</Template>
  <TotalTime>149</TotalTime>
  <Words>256</Words>
  <Application>Microsoft Office PowerPoint</Application>
  <PresentationFormat>Экран (4:3)</PresentationFormat>
  <Paragraphs>43</Paragraphs>
  <Slides>21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Calibri</vt:lpstr>
      <vt:lpstr>Arial</vt:lpstr>
      <vt:lpstr>50</vt:lpstr>
      <vt:lpstr>Мастер-класс «SMART-BORD на уроках географии»</vt:lpstr>
      <vt:lpstr>Цель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Английский язык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«SMART-BORD на уроках географии»</dc:title>
  <dc:creator>Marina</dc:creator>
  <cp:lastModifiedBy>База Шарташская</cp:lastModifiedBy>
  <cp:revision>19</cp:revision>
  <dcterms:created xsi:type="dcterms:W3CDTF">2014-04-09T16:17:38Z</dcterms:created>
  <dcterms:modified xsi:type="dcterms:W3CDTF">2014-05-12T04:15:57Z</dcterms:modified>
</cp:coreProperties>
</file>