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8" r:id="rId10"/>
    <p:sldId id="269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5F4C"/>
    <a:srgbClr val="866750"/>
    <a:srgbClr val="61775F"/>
    <a:srgbClr val="FF7C80"/>
    <a:srgbClr val="996633"/>
    <a:srgbClr val="10253F"/>
    <a:srgbClr val="3A58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D5C01E-F279-4E27-A520-E5273B0AF71E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7804DF-EE48-4C88-A8D2-A2FF22CBB78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 Листы опорных сигналов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70079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dirty="0" smtClean="0"/>
              <a:t>МОРЯ , ОЗЕРА , РЕКИ  РОССИИ…</a:t>
            </a:r>
          </a:p>
          <a:p>
            <a:pPr algn="ctr"/>
            <a:r>
              <a:rPr lang="ru-RU" sz="2400" dirty="0" smtClean="0"/>
              <a:t>Составила учитель начальных </a:t>
            </a:r>
            <a:r>
              <a:rPr lang="ru-RU" sz="2400" dirty="0" smtClean="0"/>
              <a:t>классов</a:t>
            </a:r>
          </a:p>
          <a:p>
            <a:pPr algn="ctr"/>
            <a:r>
              <a:rPr lang="ru-RU" sz="2400" dirty="0" smtClean="0"/>
              <a:t>МБОУ-СОШ №3 г. Армавир</a:t>
            </a:r>
            <a:endParaRPr lang="ru-RU" sz="2400" dirty="0" smtClean="0"/>
          </a:p>
          <a:p>
            <a:pPr algn="ctr"/>
            <a:r>
              <a:rPr lang="ru-RU" sz="2400" dirty="0" err="1" smtClean="0"/>
              <a:t>Гузенко</a:t>
            </a:r>
            <a:r>
              <a:rPr lang="ru-RU" sz="2400" dirty="0" smtClean="0"/>
              <a:t> Ирина Васильевна</a:t>
            </a:r>
          </a:p>
          <a:p>
            <a:pPr algn="ctr"/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704089"/>
            <a:ext cx="8229600" cy="748577"/>
          </a:xfrm>
        </p:spPr>
        <p:txBody>
          <a:bodyPr tIns="49556">
            <a:normAutofit fontScale="90000"/>
          </a:bodyPr>
          <a:lstStyle/>
          <a:p>
            <a:pPr algn="ctr"/>
            <a:r>
              <a:rPr lang="ru-RU" dirty="0" smtClean="0"/>
              <a:t>ТОРФ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1" y="1452666"/>
            <a:ext cx="8277538" cy="4871934"/>
          </a:xfrm>
        </p:spPr>
        <p:txBody>
          <a:bodyPr lIns="99112" tIns="49556" rIns="99112" bIns="49556">
            <a:normAutofit lnSpcReduction="10000"/>
          </a:bodyPr>
          <a:lstStyle/>
          <a:p>
            <a:r>
              <a:rPr lang="ru-RU" dirty="0" smtClean="0">
                <a:latin typeface="Arial Black" pitchFamily="34" charset="0"/>
              </a:rPr>
              <a:t>1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                  СОТНИ ЛЕТ</a:t>
            </a:r>
          </a:p>
          <a:p>
            <a:r>
              <a:rPr lang="ru-RU" dirty="0" smtClean="0"/>
              <a:t>                                                     </a:t>
            </a:r>
            <a:r>
              <a:rPr lang="ru-RU" dirty="0" smtClean="0">
                <a:latin typeface="Arial Black" pitchFamily="34" charset="0"/>
              </a:rPr>
              <a:t>2.     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Arial Black" pitchFamily="34" charset="0"/>
              </a:rPr>
              <a:t>3</a:t>
            </a:r>
            <a:r>
              <a:rPr lang="ru-RU" sz="1500" b="1" dirty="0" smtClean="0">
                <a:ln>
                  <a:solidFill>
                    <a:srgbClr val="663300"/>
                  </a:solidFill>
                </a:ln>
              </a:rPr>
              <a:t>.  </a:t>
            </a:r>
            <a:r>
              <a:rPr lang="ru-RU" sz="1500" b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</a:rPr>
              <a:t>РЫХЛЫЙ</a:t>
            </a:r>
          </a:p>
          <a:p>
            <a:r>
              <a:rPr lang="ru-RU" sz="1500" b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</a:rPr>
              <a:t>      НЕПРОЧНЫЙ</a:t>
            </a:r>
          </a:p>
          <a:p>
            <a:r>
              <a:rPr lang="ru-RU" sz="1500" b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</a:rPr>
              <a:t>      ЛЕГЧЕ ВОДЫ                                                                                     </a:t>
            </a:r>
            <a:r>
              <a:rPr lang="ru-RU" sz="1500" b="1" dirty="0" smtClean="0">
                <a:solidFill>
                  <a:srgbClr val="663300"/>
                </a:solidFill>
                <a:latin typeface="Arial Black" pitchFamily="34" charset="0"/>
              </a:rPr>
              <a:t>БОЛОТО</a:t>
            </a:r>
          </a:p>
          <a:p>
            <a:r>
              <a:rPr lang="ru-RU" sz="1500" b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</a:rPr>
              <a:t>      ВПИТЫВАЕТ ВЛАГУ</a:t>
            </a:r>
          </a:p>
          <a:p>
            <a:r>
              <a:rPr lang="ru-RU" sz="1500" b="1" dirty="0" smtClean="0">
                <a:ln>
                  <a:solidFill>
                    <a:srgbClr val="663300"/>
                  </a:solidFill>
                </a:ln>
                <a:solidFill>
                  <a:srgbClr val="663300"/>
                </a:solidFill>
              </a:rPr>
              <a:t>      ГОРИТ</a:t>
            </a:r>
          </a:p>
          <a:p>
            <a:endParaRPr lang="ru-RU" sz="2200" b="1" dirty="0" smtClean="0"/>
          </a:p>
          <a:p>
            <a:r>
              <a:rPr lang="ru-RU" sz="2200" b="1" dirty="0" smtClean="0">
                <a:latin typeface="Arial Black" pitchFamily="34" charset="0"/>
              </a:rPr>
              <a:t>4</a:t>
            </a:r>
            <a:r>
              <a:rPr lang="ru-RU" sz="2200" b="1" dirty="0" smtClean="0"/>
              <a:t>.  ТОПЛИВО                           </a:t>
            </a:r>
            <a:r>
              <a:rPr lang="ru-RU" sz="2200" b="1" dirty="0" smtClean="0">
                <a:ln>
                  <a:solidFill>
                    <a:srgbClr val="996600"/>
                  </a:solidFill>
                </a:ln>
              </a:rPr>
              <a:t>БРИКЕТЫ</a:t>
            </a:r>
          </a:p>
          <a:p>
            <a:endParaRPr lang="ru-RU" sz="2200" b="1" dirty="0" smtClean="0"/>
          </a:p>
          <a:p>
            <a:r>
              <a:rPr lang="ru-RU" sz="2200" b="1" dirty="0" smtClean="0"/>
              <a:t>УДОБРЕНИЕ, ПОДСТИЛКА, ХИМЧЕСКОЕ СЫРЬЁ</a:t>
            </a:r>
          </a:p>
          <a:p>
            <a:r>
              <a:rPr lang="ru-RU" sz="2200" b="1" dirty="0" smtClean="0"/>
              <a:t>( </a:t>
            </a:r>
            <a:r>
              <a:rPr lang="ru-RU" sz="1500" b="1" i="1" dirty="0" smtClean="0">
                <a:latin typeface="Book Antiqua" pitchFamily="18" charset="0"/>
              </a:rPr>
              <a:t>СПИРТ, УКСУС, ТЕХНИЧЕСКИЙ   ВОСК</a:t>
            </a:r>
            <a:r>
              <a:rPr lang="ru-RU" sz="2200" b="1" dirty="0" smtClean="0"/>
              <a:t>)</a:t>
            </a:r>
          </a:p>
          <a:p>
            <a:r>
              <a:rPr lang="ru-RU" sz="22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latin typeface="Arial Black" pitchFamily="34" charset="0"/>
              </a:rPr>
              <a:t>Месторождение   </a:t>
            </a:r>
            <a:r>
              <a:rPr lang="ru-RU" sz="2200" b="1" dirty="0" smtClean="0"/>
              <a:t>          </a:t>
            </a:r>
            <a:r>
              <a:rPr lang="ru-RU" sz="2200" b="1" dirty="0" smtClean="0">
                <a:ln>
                  <a:solidFill>
                    <a:srgbClr val="FF0000"/>
                  </a:solidFill>
                </a:ln>
              </a:rPr>
              <a:t>МОСКВА   </a:t>
            </a:r>
            <a:r>
              <a:rPr lang="ru-RU" sz="2200" b="1" dirty="0" smtClean="0"/>
              <a:t>       </a:t>
            </a:r>
            <a:r>
              <a:rPr lang="ru-RU" sz="22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  <a:t>СИБИРЬ</a:t>
            </a:r>
            <a:endParaRPr lang="ru-RU" sz="2200" b="1" dirty="0">
              <a:ln>
                <a:solidFill>
                  <a:schemeClr val="accent5">
                    <a:lumMod val="75000"/>
                  </a:schemeClr>
                </a:solidFill>
              </a:ln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001154" y="4417167"/>
            <a:ext cx="942507" cy="48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112" tIns="49556" rIns="99112" bIns="49556"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www.donnaflora.ru/p/a/39/11_o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3225" y="1452667"/>
            <a:ext cx="1178134" cy="913066"/>
          </a:xfrm>
          <a:prstGeom prst="rect">
            <a:avLst/>
          </a:prstGeom>
          <a:noFill/>
        </p:spPr>
      </p:pic>
      <p:pic>
        <p:nvPicPr>
          <p:cNvPr id="6" name="Picture 4" descr="http://copypast.ru/foto9/0213/tajny_bolot_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5760" y="1528679"/>
            <a:ext cx="2042100" cy="15202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29492" y="3124948"/>
            <a:ext cx="471254" cy="228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112" tIns="49556" rIns="99112" bIns="49556"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79288" y="3124948"/>
            <a:ext cx="471254" cy="228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112" tIns="49556" rIns="99112" bIns="49556"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43661" y="2820897"/>
            <a:ext cx="471254" cy="228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112" tIns="49556" rIns="99112" bIns="49556"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1351767" y="2516846"/>
            <a:ext cx="2042099" cy="1520257"/>
          </a:xfrm>
          <a:prstGeom prst="arc">
            <a:avLst>
              <a:gd name="adj1" fmla="val 16200000"/>
              <a:gd name="adj2" fmla="val 60917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9112" tIns="49556" rIns="99112" bIns="49556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88" y="704381"/>
            <a:ext cx="8229426" cy="520262"/>
          </a:xfrm>
        </p:spPr>
        <p:txBody>
          <a:bodyPr tIns="49556"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latin typeface="Arial Black" pitchFamily="34" charset="0"/>
              </a:rPr>
              <a:t>тундра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88" y="1376668"/>
            <a:ext cx="8229426" cy="5168837"/>
          </a:xfrm>
          <a:solidFill>
            <a:schemeClr val="accent3">
              <a:lumMod val="20000"/>
              <a:lumOff val="80000"/>
            </a:schemeClr>
          </a:solidFill>
        </p:spPr>
        <p:txBody>
          <a:bodyPr lIns="99112" tIns="49556" rIns="99112" bIns="49556">
            <a:normAutofit lnSpcReduction="10000"/>
          </a:bodyPr>
          <a:lstStyle/>
          <a:p>
            <a:pPr marL="274292" indent="-274292">
              <a:defRPr/>
            </a:pPr>
            <a:r>
              <a:rPr lang="ru-RU" sz="2000" b="1" dirty="0" smtClean="0"/>
              <a:t>1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. Зима-  50 ˚ - ( 7 – 8 мес.)                </a:t>
            </a:r>
            <a:r>
              <a:rPr lang="ru-RU" sz="2000" b="1" dirty="0" smtClean="0">
                <a:solidFill>
                  <a:srgbClr val="993300"/>
                </a:solidFill>
              </a:rPr>
              <a:t>2.  Лето  + 3 ˚, + 5 ˚</a:t>
            </a:r>
          </a:p>
          <a:p>
            <a:pPr marL="274292" indent="-274292"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Ветер, пурга                                         ПОЛЯРНЫЙ ДЕНЬ -3 мес.</a:t>
            </a:r>
          </a:p>
          <a:p>
            <a:pPr marL="274292" indent="-274292"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ПОЛЯРНАЯ НОЧЬ – 2 мес.                         мерзлота   </a:t>
            </a:r>
          </a:p>
          <a:p>
            <a:pPr marL="274292" indent="-274292"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               Полярное сияние    </a:t>
            </a:r>
            <a:r>
              <a:rPr lang="ru-RU" sz="2000" b="1" dirty="0" smtClean="0"/>
              <a:t>                                                                                                           </a:t>
            </a:r>
          </a:p>
          <a:p>
            <a:pPr marL="274292" indent="-274292">
              <a:buNone/>
              <a:defRPr/>
            </a:pPr>
            <a:r>
              <a:rPr lang="ru-RU" sz="2000" b="1" dirty="0" smtClean="0"/>
              <a:t> </a:t>
            </a:r>
          </a:p>
          <a:p>
            <a:pPr marL="274292" indent="-274292">
              <a:buNone/>
              <a:defRPr/>
            </a:pPr>
            <a:r>
              <a:rPr lang="ru-RU" sz="2000" b="1" dirty="0" smtClean="0"/>
              <a:t>3.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карликовая береза  </a:t>
            </a:r>
            <a:r>
              <a:rPr lang="ru-RU" sz="2000" b="1" dirty="0" smtClean="0"/>
              <a:t>( 50 см)                  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болота, озёра</a:t>
            </a:r>
          </a:p>
          <a:p>
            <a:pPr marL="274292" indent="-274292"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                 Полярная куропатка             полярная сова</a:t>
            </a:r>
          </a:p>
          <a:p>
            <a:pPr marL="274292" indent="-274292"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Мошкара ( гнус)                                                          </a:t>
            </a:r>
            <a:r>
              <a:rPr lang="ru-RU" sz="2000" b="1" dirty="0" smtClean="0"/>
              <a:t>5. волк                  </a:t>
            </a:r>
          </a:p>
          <a:p>
            <a:pPr marL="274292" indent="-274292">
              <a:buNone/>
              <a:defRPr/>
            </a:pPr>
            <a:r>
              <a:rPr lang="ru-RU" sz="2000" b="1" dirty="0" smtClean="0"/>
              <a:t>4.                                                                                            песец</a:t>
            </a:r>
          </a:p>
          <a:p>
            <a:pPr marL="274292" indent="-274292">
              <a:buNone/>
              <a:defRPr/>
            </a:pPr>
            <a:r>
              <a:rPr lang="ru-RU" sz="2000" b="1" dirty="0" smtClean="0"/>
              <a:t>                                                                                               северный олень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Озеро    </a:t>
            </a:r>
            <a:r>
              <a:rPr lang="ru-RU" b="1" dirty="0" err="1" smtClean="0"/>
              <a:t>√</a:t>
            </a:r>
            <a:r>
              <a:rPr lang="ru-RU" b="1" dirty="0" smtClean="0"/>
              <a:t> </a:t>
            </a:r>
            <a:r>
              <a:rPr lang="ru-RU" b="1" dirty="0" err="1" smtClean="0"/>
              <a:t>√</a:t>
            </a:r>
            <a:r>
              <a:rPr lang="ru-RU" b="1" dirty="0" smtClean="0"/>
              <a:t> </a:t>
            </a:r>
            <a:r>
              <a:rPr lang="ru-RU" b="1" dirty="0" err="1" smtClean="0"/>
              <a:t>√</a:t>
            </a:r>
            <a:r>
              <a:rPr lang="ru-RU" b="1" dirty="0" smtClean="0"/>
              <a:t>         </a:t>
            </a:r>
            <a:r>
              <a:rPr lang="ru-RU" sz="2200" b="1" dirty="0" smtClean="0"/>
              <a:t>морошка   </a:t>
            </a:r>
            <a:r>
              <a:rPr lang="ru-RU" b="1" dirty="0" smtClean="0"/>
              <a:t>                  </a:t>
            </a:r>
            <a:r>
              <a:rPr lang="ru-RU" sz="2100" b="1" dirty="0" smtClean="0"/>
              <a:t>заяц                 </a:t>
            </a:r>
          </a:p>
          <a:p>
            <a:pPr marL="274292" indent="-274292">
              <a:buNone/>
              <a:defRPr/>
            </a:pPr>
            <a:r>
              <a:rPr lang="ru-RU" sz="2000" b="1" dirty="0" smtClean="0"/>
              <a:t>Утки, гуси, лебеди        голубика, брусника      лемминг</a:t>
            </a:r>
          </a:p>
          <a:p>
            <a:pPr marL="274292" indent="-274292">
              <a:buNone/>
              <a:defRPr/>
            </a:pPr>
            <a:r>
              <a:rPr lang="ru-RU" sz="2000" b="1" dirty="0" smtClean="0"/>
              <a:t>                                                 </a:t>
            </a:r>
          </a:p>
          <a:p>
            <a:pPr marL="274292" indent="-274292">
              <a:buNone/>
              <a:defRPr/>
            </a:pPr>
            <a:r>
              <a:rPr lang="ru-RU" sz="2000" b="1" dirty="0" smtClean="0"/>
              <a:t>                            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ягель    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многолетняя мерзлота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847353" y="2249936"/>
            <a:ext cx="1292210" cy="1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кругленная соединительная линия 6"/>
          <p:cNvCxnSpPr/>
          <p:nvPr/>
        </p:nvCxnSpPr>
        <p:spPr>
          <a:xfrm flipV="1">
            <a:off x="722584" y="2820902"/>
            <a:ext cx="3534377" cy="38006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кругленная соединительная линия 10"/>
          <p:cNvCxnSpPr/>
          <p:nvPr/>
        </p:nvCxnSpPr>
        <p:spPr>
          <a:xfrm flipV="1">
            <a:off x="4414044" y="2516852"/>
            <a:ext cx="1415495" cy="38006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5908082" y="2592865"/>
            <a:ext cx="2199168" cy="532086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44042" y="3048939"/>
            <a:ext cx="7777374" cy="1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400374" y="3505013"/>
            <a:ext cx="157083" cy="1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714540" y="3505013"/>
            <a:ext cx="314167" cy="1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636000" y="3657038"/>
            <a:ext cx="157083" cy="1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8028707" y="3657038"/>
            <a:ext cx="314167" cy="1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8185791" y="3505013"/>
            <a:ext cx="314167" cy="1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871624" y="3733049"/>
            <a:ext cx="235626" cy="1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Дуга 37"/>
          <p:cNvSpPr/>
          <p:nvPr/>
        </p:nvSpPr>
        <p:spPr>
          <a:xfrm>
            <a:off x="251334" y="4873235"/>
            <a:ext cx="3063127" cy="1444233"/>
          </a:xfrm>
          <a:prstGeom prst="arc">
            <a:avLst>
              <a:gd name="adj1" fmla="val 16200000"/>
              <a:gd name="adj2" fmla="val 1582304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9112" tIns="49556" rIns="99112" bIns="49556" anchor="ctr"/>
          <a:lstStyle/>
          <a:p>
            <a:pPr algn="ctr" defTabSz="914307">
              <a:defRPr/>
            </a:pPr>
            <a:endParaRPr lang="ru-RU" dirty="0"/>
          </a:p>
        </p:txBody>
      </p:sp>
      <p:sp>
        <p:nvSpPr>
          <p:cNvPr id="39" name="Дуга 38"/>
          <p:cNvSpPr/>
          <p:nvPr/>
        </p:nvSpPr>
        <p:spPr>
          <a:xfrm>
            <a:off x="4651415" y="5709370"/>
            <a:ext cx="3534376" cy="456074"/>
          </a:xfrm>
          <a:prstGeom prst="arc">
            <a:avLst>
              <a:gd name="adj1" fmla="val 1052900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9112" tIns="49556" rIns="99112" bIns="49556" anchor="ctr"/>
          <a:lstStyle/>
          <a:p>
            <a:pPr algn="ctr" defTabSz="914307">
              <a:defRPr/>
            </a:pPr>
            <a:endParaRPr lang="ru-RU" dirty="0"/>
          </a:p>
        </p:txBody>
      </p:sp>
      <p:sp>
        <p:nvSpPr>
          <p:cNvPr id="40" name="Дуга 39"/>
          <p:cNvSpPr/>
          <p:nvPr/>
        </p:nvSpPr>
        <p:spPr>
          <a:xfrm>
            <a:off x="4887040" y="6317468"/>
            <a:ext cx="235626" cy="1520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9112" tIns="49556" rIns="99112" bIns="49556" anchor="ctr"/>
          <a:lstStyle/>
          <a:p>
            <a:pPr algn="ctr" defTabSz="914307">
              <a:defRPr/>
            </a:pPr>
            <a:endParaRPr lang="ru-RU" dirty="0"/>
          </a:p>
        </p:txBody>
      </p:sp>
      <p:pic>
        <p:nvPicPr>
          <p:cNvPr id="19474" name="Picture 2" descr="http://club.foto.ru/gallery/images/photo/2005/09/28/491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4669" y="3809062"/>
            <a:ext cx="1159260" cy="93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5" name="Picture 4" descr="http://img.ashkimsin.ru/forums/monthly_04_2010/user3670/post54467_img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1415" y="3885075"/>
            <a:ext cx="928697" cy="81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6" descr="http://sakha.gov.ru/special/sites/default/files/story/img/2011_05/2/%D0%9E%D0%BB%D0%B5%D0%BD%D1%8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0374" y="4797221"/>
            <a:ext cx="1317756" cy="98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8" descr="http://userdata.forums.tut.by/2011/03/04/tb386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749" y="2288816"/>
            <a:ext cx="1256667" cy="76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Picture 10" descr="http://upload.wikimedia.org/wikipedia/commons/a/aa/Polarlicht_2.jpg?uselang=r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500" y="2440841"/>
            <a:ext cx="1125765" cy="78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72518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РАВНИНЫ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472518" cy="4625989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ХОЛМ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</a:t>
            </a:r>
          </a:p>
          <a:p>
            <a:pPr>
              <a:buNone/>
            </a:pPr>
            <a:r>
              <a:rPr lang="ru-RU" sz="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>
              <a:buNone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     </a:t>
            </a:r>
          </a:p>
          <a:p>
            <a:pPr>
              <a:buNone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</a:t>
            </a:r>
          </a:p>
          <a:p>
            <a:pPr>
              <a:buNone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                    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200 м</a:t>
            </a: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Восточно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Европейская     Русская равнина</a:t>
            </a:r>
          </a:p>
          <a:p>
            <a:pPr>
              <a:buNone/>
            </a:pPr>
            <a:endParaRPr lang="ru-RU" b="1" dirty="0" smtClean="0">
              <a:ln w="28575">
                <a:solidFill>
                  <a:schemeClr val="tx1"/>
                </a:solidFill>
              </a:ln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ПЛОСКАЯ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Западно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– Сибирская низменность</a:t>
            </a:r>
          </a:p>
          <a:p>
            <a:endParaRPr lang="ru-RU" dirty="0">
              <a:ln w="28575">
                <a:solidFill>
                  <a:schemeClr val="tx1"/>
                </a:solidFill>
              </a:ln>
            </a:endParaRPr>
          </a:p>
        </p:txBody>
      </p:sp>
      <p:cxnSp>
        <p:nvCxnSpPr>
          <p:cNvPr id="17" name="Скругленная соединительная линия 16"/>
          <p:cNvCxnSpPr/>
          <p:nvPr/>
        </p:nvCxnSpPr>
        <p:spPr>
          <a:xfrm>
            <a:off x="1857356" y="2357430"/>
            <a:ext cx="928694" cy="50006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4286248" y="2571744"/>
            <a:ext cx="1285884" cy="42862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flipV="1">
            <a:off x="5572132" y="2857496"/>
            <a:ext cx="1071570" cy="21431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/>
          <p:nvPr/>
        </p:nvCxnSpPr>
        <p:spPr>
          <a:xfrm>
            <a:off x="6715140" y="2857496"/>
            <a:ext cx="2143140" cy="28575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85786" y="3357562"/>
            <a:ext cx="800105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1322365" y="2820983"/>
            <a:ext cx="92869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Скругленная соединительная линия 31"/>
          <p:cNvCxnSpPr/>
          <p:nvPr/>
        </p:nvCxnSpPr>
        <p:spPr>
          <a:xfrm>
            <a:off x="857224" y="5072074"/>
            <a:ext cx="2714644" cy="158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Скругленная соединительная линия 33"/>
          <p:cNvCxnSpPr/>
          <p:nvPr/>
        </p:nvCxnSpPr>
        <p:spPr>
          <a:xfrm flipV="1">
            <a:off x="3571868" y="4929198"/>
            <a:ext cx="1785950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6" name="Скругленная соединительная линия 35"/>
          <p:cNvCxnSpPr/>
          <p:nvPr/>
        </p:nvCxnSpPr>
        <p:spPr>
          <a:xfrm>
            <a:off x="5429256" y="4929198"/>
            <a:ext cx="3071834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/>
          <p:nvPr/>
        </p:nvCxnSpPr>
        <p:spPr>
          <a:xfrm flipV="1">
            <a:off x="642910" y="2357430"/>
            <a:ext cx="1143008" cy="42862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8" name="Скругленная соединительная линия 47"/>
          <p:cNvCxnSpPr/>
          <p:nvPr/>
        </p:nvCxnSpPr>
        <p:spPr>
          <a:xfrm flipV="1">
            <a:off x="2857488" y="2571744"/>
            <a:ext cx="1571636" cy="428628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горы</a:t>
            </a:r>
            <a:endParaRPr lang="ru-RU" sz="7200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543956" cy="5143536"/>
          </a:xfrm>
          <a:ln>
            <a:solidFill>
              <a:srgbClr val="10253F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>
              <a:ln w="28575">
                <a:solidFill>
                  <a:srgbClr val="00B0F0"/>
                </a:solidFill>
              </a:ln>
            </a:endParaRPr>
          </a:p>
          <a:p>
            <a:endParaRPr lang="ru-RU" dirty="0">
              <a:ln w="28575">
                <a:solidFill>
                  <a:srgbClr val="00B0F0"/>
                </a:solidFill>
              </a:ln>
            </a:endParaRPr>
          </a:p>
          <a:p>
            <a:endParaRPr lang="ru-RU" dirty="0" smtClean="0">
              <a:ln w="28575">
                <a:solidFill>
                  <a:srgbClr val="00B0F0"/>
                </a:solidFill>
              </a:ln>
            </a:endParaRPr>
          </a:p>
          <a:p>
            <a:endParaRPr lang="en-US" dirty="0" smtClean="0">
              <a:ln w="28575">
                <a:solidFill>
                  <a:srgbClr val="00B0F0"/>
                </a:solidFill>
              </a:ln>
            </a:endParaRPr>
          </a:p>
          <a:p>
            <a:r>
              <a:rPr lang="en-US" dirty="0" smtClean="0">
                <a:ln w="28575">
                  <a:solidFill>
                    <a:srgbClr val="00B0F0"/>
                  </a:solidFill>
                </a:ln>
              </a:rPr>
              <a:t>   &gt; 5 </a:t>
            </a:r>
            <a:r>
              <a:rPr lang="ru-RU" dirty="0" smtClean="0">
                <a:ln w="28575">
                  <a:solidFill>
                    <a:srgbClr val="00B0F0"/>
                  </a:solidFill>
                </a:ln>
              </a:rPr>
              <a:t>км                     </a:t>
            </a:r>
            <a:r>
              <a:rPr lang="en-US" dirty="0" smtClean="0">
                <a:ln w="28575">
                  <a:solidFill>
                    <a:srgbClr val="00B0F0"/>
                  </a:solidFill>
                </a:ln>
              </a:rPr>
              <a:t>&lt;   2 </a:t>
            </a:r>
            <a:r>
              <a:rPr lang="ru-RU" dirty="0" smtClean="0">
                <a:ln w="28575">
                  <a:solidFill>
                    <a:srgbClr val="00B0F0"/>
                  </a:solidFill>
                </a:ln>
              </a:rPr>
              <a:t>км         </a:t>
            </a:r>
            <a:endParaRPr lang="en-US" dirty="0" smtClean="0">
              <a:ln w="28575">
                <a:solidFill>
                  <a:srgbClr val="00B0F0"/>
                </a:solidFill>
              </a:ln>
            </a:endParaRPr>
          </a:p>
          <a:p>
            <a:pPr>
              <a:buNone/>
            </a:pPr>
            <a:r>
              <a:rPr lang="en-US" dirty="0" smtClean="0">
                <a:ln w="28575">
                  <a:solidFill>
                    <a:srgbClr val="00B0F0"/>
                  </a:solidFill>
                </a:ln>
              </a:rPr>
              <a:t>   </a:t>
            </a:r>
            <a:r>
              <a:rPr lang="ru-RU" dirty="0" smtClean="0">
                <a:ln w="28575">
                  <a:solidFill>
                    <a:srgbClr val="00B0F0"/>
                  </a:solidFill>
                </a:ln>
              </a:rPr>
              <a:t> </a:t>
            </a:r>
            <a:r>
              <a:rPr lang="en-US" dirty="0" smtClean="0">
                <a:ln w="28575">
                  <a:solidFill>
                    <a:srgbClr val="00B0F0"/>
                  </a:solidFill>
                </a:ln>
              </a:rPr>
              <a:t>                                                                    </a:t>
            </a:r>
            <a:r>
              <a:rPr lang="ru-RU" dirty="0" smtClean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Средне - </a:t>
            </a:r>
          </a:p>
          <a:p>
            <a:r>
              <a:rPr lang="ru-RU" dirty="0" smtClean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Кавказские       Уральские       </a:t>
            </a:r>
            <a:r>
              <a:rPr lang="en-US" dirty="0" smtClean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              </a:t>
            </a:r>
            <a:r>
              <a:rPr lang="ru-RU" dirty="0" smtClean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 Сибирское</a:t>
            </a:r>
          </a:p>
          <a:p>
            <a:r>
              <a:rPr lang="ru-RU" dirty="0" smtClean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Алтай                                           </a:t>
            </a:r>
            <a:r>
              <a:rPr lang="en-US" dirty="0" smtClean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             </a:t>
            </a:r>
            <a:r>
              <a:rPr lang="ru-RU" dirty="0" smtClean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  плоскогорье</a:t>
            </a:r>
          </a:p>
          <a:p>
            <a:r>
              <a:rPr lang="ru-RU" dirty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С</a:t>
            </a:r>
            <a:r>
              <a:rPr lang="ru-RU" dirty="0" smtClean="0">
                <a:ln w="28575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аяны</a:t>
            </a:r>
          </a:p>
        </p:txBody>
      </p:sp>
      <p:cxnSp>
        <p:nvCxnSpPr>
          <p:cNvPr id="6" name="Скругленная соединительная линия 5"/>
          <p:cNvCxnSpPr/>
          <p:nvPr/>
        </p:nvCxnSpPr>
        <p:spPr>
          <a:xfrm flipV="1">
            <a:off x="642910" y="1857364"/>
            <a:ext cx="1285884" cy="1143008"/>
          </a:xfrm>
          <a:prstGeom prst="curved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Скругленная соединительная линия 7"/>
          <p:cNvCxnSpPr/>
          <p:nvPr/>
        </p:nvCxnSpPr>
        <p:spPr>
          <a:xfrm rot="16200000" flipH="1">
            <a:off x="1643042" y="2143116"/>
            <a:ext cx="1143008" cy="571504"/>
          </a:xfrm>
          <a:prstGeom prst="curved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flipV="1">
            <a:off x="2500298" y="2857496"/>
            <a:ext cx="214314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flipV="1">
            <a:off x="2285984" y="2071678"/>
            <a:ext cx="642942" cy="357190"/>
          </a:xfrm>
          <a:prstGeom prst="curved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6200000" flipH="1">
            <a:off x="2857488" y="2143116"/>
            <a:ext cx="928694" cy="785818"/>
          </a:xfrm>
          <a:prstGeom prst="curved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flipV="1">
            <a:off x="3714744" y="2643182"/>
            <a:ext cx="571504" cy="357190"/>
          </a:xfrm>
          <a:prstGeom prst="curvedConnector3">
            <a:avLst>
              <a:gd name="adj1" fmla="val 50000"/>
            </a:avLst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>
            <a:off x="4286248" y="2643182"/>
            <a:ext cx="642942" cy="285752"/>
          </a:xfrm>
          <a:prstGeom prst="curvedConnector3">
            <a:avLst>
              <a:gd name="adj1" fmla="val 50000"/>
            </a:avLst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flipV="1">
            <a:off x="4786314" y="2786058"/>
            <a:ext cx="428628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>
            <a:off x="5143504" y="2786058"/>
            <a:ext cx="642942" cy="28575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/>
          <p:nvPr/>
        </p:nvCxnSpPr>
        <p:spPr>
          <a:xfrm>
            <a:off x="6215074" y="3071810"/>
            <a:ext cx="571504" cy="158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/>
          <p:cNvCxnSpPr/>
          <p:nvPr/>
        </p:nvCxnSpPr>
        <p:spPr>
          <a:xfrm flipV="1">
            <a:off x="6715140" y="2857496"/>
            <a:ext cx="428628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Скругленная соединительная линия 36"/>
          <p:cNvCxnSpPr/>
          <p:nvPr/>
        </p:nvCxnSpPr>
        <p:spPr>
          <a:xfrm>
            <a:off x="7143768" y="2857496"/>
            <a:ext cx="357190" cy="158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Скругленная соединительная линия 38"/>
          <p:cNvCxnSpPr/>
          <p:nvPr/>
        </p:nvCxnSpPr>
        <p:spPr>
          <a:xfrm rot="16200000" flipH="1">
            <a:off x="7500958" y="2857496"/>
            <a:ext cx="214314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Скругленная соединительная линия 40"/>
          <p:cNvCxnSpPr/>
          <p:nvPr/>
        </p:nvCxnSpPr>
        <p:spPr>
          <a:xfrm>
            <a:off x="7715272" y="3071810"/>
            <a:ext cx="571504" cy="158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flipV="1">
            <a:off x="8286776" y="2857496"/>
            <a:ext cx="357190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>
            <a:off x="8643966" y="2857496"/>
            <a:ext cx="214314" cy="158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857224" y="3214686"/>
            <a:ext cx="78581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кругленная соединительная линия 50"/>
          <p:cNvCxnSpPr/>
          <p:nvPr/>
        </p:nvCxnSpPr>
        <p:spPr>
          <a:xfrm rot="16200000" flipH="1">
            <a:off x="1500166" y="2071678"/>
            <a:ext cx="285752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Скругленная соединительная линия 52"/>
          <p:cNvCxnSpPr/>
          <p:nvPr/>
        </p:nvCxnSpPr>
        <p:spPr>
          <a:xfrm flipV="1">
            <a:off x="1714480" y="2071678"/>
            <a:ext cx="214314" cy="142876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Овал 63"/>
          <p:cNvSpPr/>
          <p:nvPr/>
        </p:nvSpPr>
        <p:spPr>
          <a:xfrm flipH="1" flipV="1">
            <a:off x="6500826" y="3500438"/>
            <a:ext cx="285752" cy="2857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214678" y="350043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8" name="Скругленная соединительная линия 67"/>
          <p:cNvCxnSpPr/>
          <p:nvPr/>
        </p:nvCxnSpPr>
        <p:spPr>
          <a:xfrm rot="16200000" flipH="1">
            <a:off x="2643174" y="2285992"/>
            <a:ext cx="214314" cy="21431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Скругленная соединительная линия 70"/>
          <p:cNvCxnSpPr/>
          <p:nvPr/>
        </p:nvCxnSpPr>
        <p:spPr>
          <a:xfrm rot="5400000" flipH="1" flipV="1">
            <a:off x="2857488" y="2357430"/>
            <a:ext cx="142876" cy="142876"/>
          </a:xfrm>
          <a:prstGeom prst="curvedConnector3">
            <a:avLst>
              <a:gd name="adj1" fmla="val 50000"/>
            </a:avLst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571472" y="3429000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643998" cy="578647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B0F0"/>
                </a:solidFill>
              </a:rPr>
              <a:t>                         ОЗЕРА  </a:t>
            </a:r>
            <a:r>
              <a:rPr lang="en-US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B0F0"/>
                </a:solidFill>
              </a:rPr>
              <a:t>&gt; 2</a:t>
            </a: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B0F0"/>
                </a:solidFill>
              </a:rPr>
              <a:t>МЛН. 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 </a:t>
            </a:r>
            <a:r>
              <a:rPr lang="ru-RU" sz="24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Озёро – природное  углубление, заполненное водой.    </a:t>
            </a:r>
            <a:r>
              <a:rPr lang="ru-RU" sz="24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                              </a:t>
            </a:r>
          </a:p>
          <a:p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ОЗЕРА – не связанны с океаном</a:t>
            </a:r>
          </a:p>
          <a:p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1. Каспийское море </a:t>
            </a:r>
            <a:r>
              <a:rPr lang="ru-RU" sz="2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( самое большое, солёная)</a:t>
            </a:r>
          </a:p>
          <a:p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2. Байкал  </a:t>
            </a:r>
            <a:r>
              <a:rPr lang="ru-RU" sz="28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( самое глубокое, пресная)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1 637 км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</a:t>
            </a:r>
            <a:r>
              <a:rPr lang="ru-RU" sz="4000" b="1" u="sng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РЕКИ</a:t>
            </a:r>
            <a:r>
              <a:rPr lang="ru-RU" sz="40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en-US" sz="40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&gt; 2</a:t>
            </a:r>
            <a:r>
              <a:rPr lang="ru-RU" sz="40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МЛН.</a:t>
            </a:r>
          </a:p>
          <a:p>
            <a:r>
              <a:rPr lang="ru-RU" sz="40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70C0"/>
                </a:solidFill>
              </a:rPr>
              <a:t>Волга, Обь, Енисей, Лена, Кубань</a:t>
            </a:r>
          </a:p>
          <a:p>
            <a:r>
              <a:rPr lang="ru-RU" sz="4000" dirty="0" smtClean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</a:rPr>
              <a:t>200 рек</a:t>
            </a:r>
          </a:p>
          <a:p>
            <a:r>
              <a:rPr lang="ru-RU" sz="4000" dirty="0" smtClean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</a:rPr>
              <a:t>Свыше 500 км  </a:t>
            </a:r>
            <a:endParaRPr lang="ru-RU" sz="4000" dirty="0">
              <a:ln>
                <a:solidFill>
                  <a:srgbClr val="7030A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Море – часть океана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5429288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Северный    </a:t>
            </a:r>
            <a:r>
              <a:rPr lang="ru-RU" b="1" dirty="0" smtClean="0"/>
              <a:t>              </a:t>
            </a:r>
            <a:endParaRPr lang="en-US" b="1" dirty="0" smtClean="0"/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Тихий                    Атлантический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Ледовитый                  океан                             океан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океан</a:t>
            </a:r>
          </a:p>
          <a:p>
            <a:pPr>
              <a:buNone/>
            </a:pPr>
            <a:endParaRPr lang="ru-RU" sz="2800" b="1" dirty="0"/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1.Баренцево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2.Карское                             1. Берингово              1. Балтийское                 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3.Море Лаптевых              2. Охотское                 2. Чёрное</a:t>
            </a:r>
          </a:p>
          <a:p>
            <a:pPr marL="514350" indent="-51435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4.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Восточно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Сибирское  3. Японское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5. Чукотское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6. Белое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dirty="0"/>
          </a:p>
        </p:txBody>
      </p:sp>
      <p:cxnSp>
        <p:nvCxnSpPr>
          <p:cNvPr id="6" name="Скругленная соединительная линия 5"/>
          <p:cNvCxnSpPr/>
          <p:nvPr/>
        </p:nvCxnSpPr>
        <p:spPr>
          <a:xfrm flipV="1">
            <a:off x="1142976" y="1643050"/>
            <a:ext cx="928694" cy="142876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Скругленная соединительная линия 7"/>
          <p:cNvCxnSpPr/>
          <p:nvPr/>
        </p:nvCxnSpPr>
        <p:spPr>
          <a:xfrm>
            <a:off x="2071670" y="1643050"/>
            <a:ext cx="571504" cy="500066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/>
          <p:nvPr/>
        </p:nvCxnSpPr>
        <p:spPr>
          <a:xfrm rot="5400000">
            <a:off x="392877" y="1893083"/>
            <a:ext cx="785818" cy="571504"/>
          </a:xfrm>
          <a:prstGeom prst="curvedConnector3">
            <a:avLst>
              <a:gd name="adj1" fmla="val -532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/>
          <p:nvPr/>
        </p:nvCxnSpPr>
        <p:spPr>
          <a:xfrm rot="16200000" flipH="1">
            <a:off x="428596" y="2643182"/>
            <a:ext cx="714380" cy="71438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/>
          <p:nvPr/>
        </p:nvCxnSpPr>
        <p:spPr>
          <a:xfrm flipV="1">
            <a:off x="1214414" y="3000372"/>
            <a:ext cx="1285884" cy="357190"/>
          </a:xfrm>
          <a:prstGeom prst="curvedConnector3">
            <a:avLst>
              <a:gd name="adj1" fmla="val 9063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/>
          <p:nvPr/>
        </p:nvCxnSpPr>
        <p:spPr>
          <a:xfrm rot="5400000" flipH="1" flipV="1">
            <a:off x="2214546" y="2571744"/>
            <a:ext cx="785818" cy="7143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 flipV="1">
            <a:off x="3428992" y="1500174"/>
            <a:ext cx="1428760" cy="35719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/>
          <p:nvPr/>
        </p:nvCxnSpPr>
        <p:spPr>
          <a:xfrm>
            <a:off x="4929190" y="1500174"/>
            <a:ext cx="785818" cy="642942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/>
          <p:nvPr/>
        </p:nvCxnSpPr>
        <p:spPr>
          <a:xfrm rot="5400000">
            <a:off x="2571736" y="2071678"/>
            <a:ext cx="1071570" cy="642942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>
            <a:off x="2786050" y="2928934"/>
            <a:ext cx="1643074" cy="857256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/>
          <p:cNvCxnSpPr/>
          <p:nvPr/>
        </p:nvCxnSpPr>
        <p:spPr>
          <a:xfrm flipV="1">
            <a:off x="4429124" y="3286124"/>
            <a:ext cx="1214446" cy="500066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Скругленная соединительная линия 31"/>
          <p:cNvCxnSpPr/>
          <p:nvPr/>
        </p:nvCxnSpPr>
        <p:spPr>
          <a:xfrm rot="5400000" flipH="1" flipV="1">
            <a:off x="5393537" y="2750339"/>
            <a:ext cx="857256" cy="214314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Скругленная соединительная линия 33"/>
          <p:cNvCxnSpPr/>
          <p:nvPr/>
        </p:nvCxnSpPr>
        <p:spPr>
          <a:xfrm rot="16200000" flipV="1">
            <a:off x="5643570" y="2143116"/>
            <a:ext cx="285752" cy="285752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/>
          <p:nvPr/>
        </p:nvCxnSpPr>
        <p:spPr>
          <a:xfrm flipV="1">
            <a:off x="6215074" y="1714488"/>
            <a:ext cx="1214446" cy="285752"/>
          </a:xfrm>
          <a:prstGeom prst="curvedConnector3">
            <a:avLst>
              <a:gd name="adj1" fmla="val 17731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/>
          <p:nvPr/>
        </p:nvCxnSpPr>
        <p:spPr>
          <a:xfrm>
            <a:off x="7358082" y="1714488"/>
            <a:ext cx="1357322" cy="285752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rot="16200000" flipH="1">
            <a:off x="5893603" y="2321711"/>
            <a:ext cx="928694" cy="285752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>
            <a:off x="6429388" y="2928934"/>
            <a:ext cx="1785950" cy="500066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rot="16200000" flipH="1">
            <a:off x="8322495" y="2464587"/>
            <a:ext cx="928694" cy="142876"/>
          </a:xfrm>
          <a:prstGeom prst="curvedConnector3">
            <a:avLst>
              <a:gd name="adj1" fmla="val 45311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Скругленная соединительная линия 47"/>
          <p:cNvCxnSpPr/>
          <p:nvPr/>
        </p:nvCxnSpPr>
        <p:spPr>
          <a:xfrm flipV="1">
            <a:off x="8215338" y="3000372"/>
            <a:ext cx="642942" cy="428628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6" name="Стрелка вниз 75"/>
          <p:cNvSpPr/>
          <p:nvPr/>
        </p:nvSpPr>
        <p:spPr>
          <a:xfrm flipH="1">
            <a:off x="1428728" y="3429000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Стрелка вниз 76"/>
          <p:cNvSpPr/>
          <p:nvPr/>
        </p:nvSpPr>
        <p:spPr>
          <a:xfrm>
            <a:off x="4357686" y="3857628"/>
            <a:ext cx="490542" cy="35719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Стрелка вниз 77"/>
          <p:cNvSpPr/>
          <p:nvPr/>
        </p:nvSpPr>
        <p:spPr>
          <a:xfrm>
            <a:off x="7215206" y="3643314"/>
            <a:ext cx="490542" cy="35719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50187" y="-892987"/>
            <a:ext cx="6000816" cy="8358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42976" y="500042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500042"/>
            <a:ext cx="6357982" cy="107721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>
                  <a:solidFill>
                    <a:schemeClr val="tx2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Материки – </a:t>
            </a:r>
          </a:p>
          <a:p>
            <a:r>
              <a:rPr lang="ru-RU" sz="3200" b="1" cap="all" dirty="0" smtClean="0">
                <a:ln w="0">
                  <a:solidFill>
                    <a:schemeClr val="tx2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огромные участки суши</a:t>
            </a:r>
            <a:endParaRPr lang="ru-RU" sz="3200" b="1" cap="all" dirty="0">
              <a:ln w="0">
                <a:solidFill>
                  <a:schemeClr val="tx2"/>
                </a:solidFill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2714620"/>
            <a:ext cx="571504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29256" y="2643182"/>
            <a:ext cx="44456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22842" y="2928934"/>
            <a:ext cx="349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29520" y="1357298"/>
            <a:ext cx="500066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29520" y="3786190"/>
            <a:ext cx="541921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500826" y="5000636"/>
            <a:ext cx="42862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6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071670" y="4786322"/>
            <a:ext cx="470483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Реки и озёра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929718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1                             озеро            = =      </a:t>
            </a:r>
            <a:r>
              <a:rPr lang="ru-RU" sz="2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постоянный водный  поток …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     исток                                             левый приток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" dirty="0" smtClean="0"/>
              <a:t>                                                                                         </a:t>
            </a:r>
            <a:r>
              <a:rPr lang="ru-RU" sz="1800" dirty="0" smtClean="0">
                <a:ln>
                  <a:solidFill>
                    <a:srgbClr val="7030A0"/>
                  </a:solidFill>
                </a:ln>
              </a:rPr>
              <a:t>главная река  </a:t>
            </a:r>
            <a:endParaRPr lang="ru-RU" sz="800" dirty="0" smtClean="0">
              <a:ln>
                <a:solidFill>
                  <a:srgbClr val="7030A0"/>
                </a:solidFill>
              </a:ln>
            </a:endParaRP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      </a:t>
            </a:r>
            <a:r>
              <a:rPr lang="ru-RU" sz="2400" dirty="0" smtClean="0">
                <a:ln>
                  <a:solidFill>
                    <a:schemeClr val="tx2"/>
                  </a:solidFill>
                </a:ln>
              </a:rPr>
              <a:t>река     болото</a:t>
            </a:r>
          </a:p>
          <a:p>
            <a:pPr>
              <a:buNone/>
            </a:pPr>
            <a:r>
              <a:rPr lang="ru-RU" sz="800" dirty="0" smtClean="0">
                <a:ln>
                  <a:solidFill>
                    <a:schemeClr val="tx2"/>
                  </a:solidFill>
                </a:ln>
              </a:rPr>
              <a:t>                   </a:t>
            </a:r>
            <a:r>
              <a:rPr lang="ru-RU" dirty="0" smtClean="0">
                <a:ln>
                  <a:solidFill>
                    <a:schemeClr val="tx2"/>
                  </a:solidFill>
                </a:ln>
              </a:rPr>
              <a:t>         правый приток          </a:t>
            </a:r>
            <a:r>
              <a:rPr lang="ru-RU" sz="2400" dirty="0" smtClean="0">
                <a:ln>
                  <a:solidFill>
                    <a:schemeClr val="tx2"/>
                  </a:solidFill>
                </a:ln>
              </a:rPr>
              <a:t>устье   </a:t>
            </a:r>
            <a:r>
              <a:rPr lang="ru-RU" dirty="0" smtClean="0">
                <a:ln>
                  <a:solidFill>
                    <a:schemeClr val="tx2"/>
                  </a:solidFill>
                </a:ln>
              </a:rPr>
              <a:t>           озеро   море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chemeClr val="tx2"/>
                  </a:solidFill>
                </a:ln>
              </a:rPr>
              <a:t> 2.  </a:t>
            </a:r>
            <a:r>
              <a:rPr lang="ru-RU" sz="2400" dirty="0" smtClean="0">
                <a:ln>
                  <a:solidFill>
                    <a:schemeClr val="tx2"/>
                  </a:solidFill>
                </a:ln>
              </a:rPr>
              <a:t>Равнинные – медленные   </a:t>
            </a:r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Волга </a:t>
            </a:r>
            <a:r>
              <a:rPr lang="ru-RU" sz="2400" dirty="0" smtClean="0">
                <a:ln>
                  <a:solidFill>
                    <a:srgbClr val="C00000"/>
                  </a:solidFill>
                </a:ln>
              </a:rPr>
              <a:t> </a:t>
            </a:r>
            <a:r>
              <a:rPr lang="ru-RU" sz="2400" dirty="0" smtClean="0">
                <a:ln>
                  <a:solidFill>
                    <a:schemeClr val="tx2"/>
                  </a:solidFill>
                </a:ln>
              </a:rPr>
              <a:t>                    океан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7030A0"/>
                </a:solidFill>
              </a:rPr>
              <a:t>Горные – быстрые          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Белая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3. </a:t>
            </a:r>
            <a:r>
              <a:rPr lang="ru-RU" dirty="0" smtClean="0">
                <a:ln>
                  <a:solidFill>
                    <a:schemeClr val="bg2">
                      <a:lumMod val="25000"/>
                    </a:schemeClr>
                  </a:solidFill>
                </a:ln>
              </a:rPr>
              <a:t>Питание</a:t>
            </a:r>
          </a:p>
          <a:p>
            <a:pPr>
              <a:buNone/>
            </a:pPr>
            <a:r>
              <a:rPr lang="ru-RU" u="sng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Лето</a:t>
            </a:r>
            <a:r>
              <a:rPr lang="ru-RU" dirty="0" smtClean="0">
                <a:ln>
                  <a:solidFill>
                    <a:srgbClr val="FF0000"/>
                  </a:solidFill>
                </a:ln>
              </a:rPr>
              <a:t> </a:t>
            </a:r>
            <a:r>
              <a:rPr lang="ru-RU" dirty="0" smtClean="0"/>
              <a:t>–</a:t>
            </a: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дожди, родники   </a:t>
            </a:r>
            <a:r>
              <a:rPr lang="ru-RU" sz="2400" u="sng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Зима</a:t>
            </a:r>
            <a:r>
              <a:rPr lang="ru-RU" sz="2400" dirty="0" smtClean="0">
                <a:ln>
                  <a:solidFill>
                    <a:schemeClr val="bg2">
                      <a:lumMod val="50000"/>
                    </a:schemeClr>
                  </a:solidFill>
                </a:ln>
              </a:rPr>
              <a:t> </a:t>
            </a:r>
            <a:r>
              <a:rPr lang="ru-RU" sz="2400" dirty="0" smtClean="0"/>
              <a:t>– </a:t>
            </a: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родники</a:t>
            </a:r>
            <a:r>
              <a:rPr lang="ru-RU" sz="2400" dirty="0" smtClean="0"/>
              <a:t>     </a:t>
            </a:r>
            <a:r>
              <a:rPr lang="ru-RU" sz="2400" u="sng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Весна</a:t>
            </a:r>
            <a:r>
              <a:rPr lang="ru-RU" sz="2400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</a:rPr>
              <a:t> </a:t>
            </a:r>
            <a:r>
              <a:rPr lang="ru-RU" sz="2400" dirty="0" smtClean="0"/>
              <a:t>– </a:t>
            </a: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талые воды</a:t>
            </a:r>
          </a:p>
          <a:p>
            <a:pPr>
              <a:buNone/>
            </a:pP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              4.                                                                                родники</a:t>
            </a:r>
          </a:p>
          <a:p>
            <a:pPr>
              <a:buNone/>
            </a:pPr>
            <a:r>
              <a:rPr lang="ru-RU" dirty="0" smtClean="0"/>
              <a:t>      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1785918" y="1071546"/>
            <a:ext cx="943428" cy="557454"/>
          </a:xfrm>
          <a:custGeom>
            <a:avLst/>
            <a:gdLst>
              <a:gd name="connsiteX0" fmla="*/ 0 w 943428"/>
              <a:gd name="connsiteY0" fmla="*/ 420914 h 420914"/>
              <a:gd name="connsiteX1" fmla="*/ 29028 w 943428"/>
              <a:gd name="connsiteY1" fmla="*/ 377371 h 420914"/>
              <a:gd name="connsiteX2" fmla="*/ 116114 w 943428"/>
              <a:gd name="connsiteY2" fmla="*/ 319314 h 420914"/>
              <a:gd name="connsiteX3" fmla="*/ 145143 w 943428"/>
              <a:gd name="connsiteY3" fmla="*/ 275771 h 420914"/>
              <a:gd name="connsiteX4" fmla="*/ 174171 w 943428"/>
              <a:gd name="connsiteY4" fmla="*/ 217714 h 420914"/>
              <a:gd name="connsiteX5" fmla="*/ 217714 w 943428"/>
              <a:gd name="connsiteY5" fmla="*/ 188686 h 420914"/>
              <a:gd name="connsiteX6" fmla="*/ 290286 w 943428"/>
              <a:gd name="connsiteY6" fmla="*/ 58057 h 420914"/>
              <a:gd name="connsiteX7" fmla="*/ 319314 w 943428"/>
              <a:gd name="connsiteY7" fmla="*/ 14514 h 420914"/>
              <a:gd name="connsiteX8" fmla="*/ 362857 w 943428"/>
              <a:gd name="connsiteY8" fmla="*/ 0 h 420914"/>
              <a:gd name="connsiteX9" fmla="*/ 493486 w 943428"/>
              <a:gd name="connsiteY9" fmla="*/ 43543 h 420914"/>
              <a:gd name="connsiteX10" fmla="*/ 537028 w 943428"/>
              <a:gd name="connsiteY10" fmla="*/ 58057 h 420914"/>
              <a:gd name="connsiteX11" fmla="*/ 580571 w 943428"/>
              <a:gd name="connsiteY11" fmla="*/ 72571 h 420914"/>
              <a:gd name="connsiteX12" fmla="*/ 667657 w 943428"/>
              <a:gd name="connsiteY12" fmla="*/ 130629 h 420914"/>
              <a:gd name="connsiteX13" fmla="*/ 754743 w 943428"/>
              <a:gd name="connsiteY13" fmla="*/ 304800 h 420914"/>
              <a:gd name="connsiteX14" fmla="*/ 856343 w 943428"/>
              <a:gd name="connsiteY14" fmla="*/ 333829 h 420914"/>
              <a:gd name="connsiteX15" fmla="*/ 899886 w 943428"/>
              <a:gd name="connsiteY15" fmla="*/ 348343 h 420914"/>
              <a:gd name="connsiteX16" fmla="*/ 943428 w 943428"/>
              <a:gd name="connsiteY16" fmla="*/ 348343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43428" h="420914">
                <a:moveTo>
                  <a:pt x="0" y="420914"/>
                </a:moveTo>
                <a:cubicBezTo>
                  <a:pt x="9676" y="406400"/>
                  <a:pt x="15900" y="388858"/>
                  <a:pt x="29028" y="377371"/>
                </a:cubicBezTo>
                <a:cubicBezTo>
                  <a:pt x="55284" y="354397"/>
                  <a:pt x="116114" y="319314"/>
                  <a:pt x="116114" y="319314"/>
                </a:cubicBezTo>
                <a:cubicBezTo>
                  <a:pt x="125790" y="304800"/>
                  <a:pt x="136488" y="290917"/>
                  <a:pt x="145143" y="275771"/>
                </a:cubicBezTo>
                <a:cubicBezTo>
                  <a:pt x="155878" y="256985"/>
                  <a:pt x="160320" y="234336"/>
                  <a:pt x="174171" y="217714"/>
                </a:cubicBezTo>
                <a:cubicBezTo>
                  <a:pt x="185338" y="204313"/>
                  <a:pt x="203200" y="198362"/>
                  <a:pt x="217714" y="188686"/>
                </a:cubicBezTo>
                <a:cubicBezTo>
                  <a:pt x="243261" y="112044"/>
                  <a:pt x="223741" y="157875"/>
                  <a:pt x="290286" y="58057"/>
                </a:cubicBezTo>
                <a:cubicBezTo>
                  <a:pt x="299962" y="43543"/>
                  <a:pt x="302765" y="20030"/>
                  <a:pt x="319314" y="14514"/>
                </a:cubicBezTo>
                <a:lnTo>
                  <a:pt x="362857" y="0"/>
                </a:lnTo>
                <a:lnTo>
                  <a:pt x="493486" y="43543"/>
                </a:lnTo>
                <a:lnTo>
                  <a:pt x="537028" y="58057"/>
                </a:lnTo>
                <a:lnTo>
                  <a:pt x="580571" y="72571"/>
                </a:lnTo>
                <a:cubicBezTo>
                  <a:pt x="609600" y="91924"/>
                  <a:pt x="656624" y="97531"/>
                  <a:pt x="667657" y="130629"/>
                </a:cubicBezTo>
                <a:cubicBezTo>
                  <a:pt x="678928" y="164441"/>
                  <a:pt x="712540" y="290733"/>
                  <a:pt x="754743" y="304800"/>
                </a:cubicBezTo>
                <a:cubicBezTo>
                  <a:pt x="859144" y="339600"/>
                  <a:pt x="728768" y="297379"/>
                  <a:pt x="856343" y="333829"/>
                </a:cubicBezTo>
                <a:cubicBezTo>
                  <a:pt x="871054" y="338032"/>
                  <a:pt x="884795" y="345828"/>
                  <a:pt x="899886" y="348343"/>
                </a:cubicBezTo>
                <a:cubicBezTo>
                  <a:pt x="914203" y="350729"/>
                  <a:pt x="928914" y="348343"/>
                  <a:pt x="943428" y="348343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571472" y="928670"/>
            <a:ext cx="1285884" cy="785818"/>
          </a:xfrm>
          <a:custGeom>
            <a:avLst/>
            <a:gdLst>
              <a:gd name="connsiteX0" fmla="*/ 0 w 841828"/>
              <a:gd name="connsiteY0" fmla="*/ 380432 h 423975"/>
              <a:gd name="connsiteX1" fmla="*/ 101600 w 841828"/>
              <a:gd name="connsiteY1" fmla="*/ 249803 h 423975"/>
              <a:gd name="connsiteX2" fmla="*/ 188686 w 841828"/>
              <a:gd name="connsiteY2" fmla="*/ 191746 h 423975"/>
              <a:gd name="connsiteX3" fmla="*/ 217714 w 841828"/>
              <a:gd name="connsiteY3" fmla="*/ 148203 h 423975"/>
              <a:gd name="connsiteX4" fmla="*/ 304800 w 841828"/>
              <a:gd name="connsiteY4" fmla="*/ 75632 h 423975"/>
              <a:gd name="connsiteX5" fmla="*/ 377371 w 841828"/>
              <a:gd name="connsiteY5" fmla="*/ 3060 h 423975"/>
              <a:gd name="connsiteX6" fmla="*/ 449943 w 841828"/>
              <a:gd name="connsiteY6" fmla="*/ 17575 h 423975"/>
              <a:gd name="connsiteX7" fmla="*/ 537028 w 841828"/>
              <a:gd name="connsiteY7" fmla="*/ 46603 h 423975"/>
              <a:gd name="connsiteX8" fmla="*/ 566057 w 841828"/>
              <a:gd name="connsiteY8" fmla="*/ 177232 h 423975"/>
              <a:gd name="connsiteX9" fmla="*/ 580571 w 841828"/>
              <a:gd name="connsiteY9" fmla="*/ 235289 h 423975"/>
              <a:gd name="connsiteX10" fmla="*/ 667657 w 841828"/>
              <a:gd name="connsiteY10" fmla="*/ 293346 h 423975"/>
              <a:gd name="connsiteX11" fmla="*/ 769257 w 841828"/>
              <a:gd name="connsiteY11" fmla="*/ 351403 h 423975"/>
              <a:gd name="connsiteX12" fmla="*/ 798286 w 841828"/>
              <a:gd name="connsiteY12" fmla="*/ 394946 h 423975"/>
              <a:gd name="connsiteX13" fmla="*/ 841828 w 841828"/>
              <a:gd name="connsiteY13" fmla="*/ 423975 h 42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41828" h="423975">
                <a:moveTo>
                  <a:pt x="0" y="380432"/>
                </a:moveTo>
                <a:cubicBezTo>
                  <a:pt x="22283" y="313580"/>
                  <a:pt x="17682" y="305748"/>
                  <a:pt x="101600" y="249803"/>
                </a:cubicBezTo>
                <a:lnTo>
                  <a:pt x="188686" y="191746"/>
                </a:lnTo>
                <a:cubicBezTo>
                  <a:pt x="198362" y="177232"/>
                  <a:pt x="206547" y="161604"/>
                  <a:pt x="217714" y="148203"/>
                </a:cubicBezTo>
                <a:cubicBezTo>
                  <a:pt x="252637" y="106294"/>
                  <a:pt x="261985" y="104174"/>
                  <a:pt x="304800" y="75632"/>
                </a:cubicBezTo>
                <a:cubicBezTo>
                  <a:pt x="320634" y="51881"/>
                  <a:pt x="342185" y="7458"/>
                  <a:pt x="377371" y="3060"/>
                </a:cubicBezTo>
                <a:cubicBezTo>
                  <a:pt x="401850" y="0"/>
                  <a:pt x="426142" y="11084"/>
                  <a:pt x="449943" y="17575"/>
                </a:cubicBezTo>
                <a:cubicBezTo>
                  <a:pt x="479463" y="25626"/>
                  <a:pt x="537028" y="46603"/>
                  <a:pt x="537028" y="46603"/>
                </a:cubicBezTo>
                <a:cubicBezTo>
                  <a:pt x="565276" y="131343"/>
                  <a:pt x="540514" y="49514"/>
                  <a:pt x="566057" y="177232"/>
                </a:cubicBezTo>
                <a:cubicBezTo>
                  <a:pt x="569969" y="196793"/>
                  <a:pt x="567435" y="220277"/>
                  <a:pt x="580571" y="235289"/>
                </a:cubicBezTo>
                <a:cubicBezTo>
                  <a:pt x="603545" y="261545"/>
                  <a:pt x="667657" y="293346"/>
                  <a:pt x="667657" y="293346"/>
                </a:cubicBezTo>
                <a:cubicBezTo>
                  <a:pt x="735735" y="395462"/>
                  <a:pt x="643709" y="279662"/>
                  <a:pt x="769257" y="351403"/>
                </a:cubicBezTo>
                <a:cubicBezTo>
                  <a:pt x="784403" y="360058"/>
                  <a:pt x="785951" y="382611"/>
                  <a:pt x="798286" y="394946"/>
                </a:cubicBezTo>
                <a:cubicBezTo>
                  <a:pt x="810621" y="407281"/>
                  <a:pt x="841828" y="423975"/>
                  <a:pt x="841828" y="423975"/>
                </a:cubicBezTo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1571604" y="1714488"/>
            <a:ext cx="4093029" cy="1511833"/>
          </a:xfrm>
          <a:custGeom>
            <a:avLst/>
            <a:gdLst>
              <a:gd name="connsiteX0" fmla="*/ 0 w 4093029"/>
              <a:gd name="connsiteY0" fmla="*/ 0 h 1511833"/>
              <a:gd name="connsiteX1" fmla="*/ 217715 w 4093029"/>
              <a:gd name="connsiteY1" fmla="*/ 43543 h 1511833"/>
              <a:gd name="connsiteX2" fmla="*/ 261257 w 4093029"/>
              <a:gd name="connsiteY2" fmla="*/ 58057 h 1511833"/>
              <a:gd name="connsiteX3" fmla="*/ 362857 w 4093029"/>
              <a:gd name="connsiteY3" fmla="*/ 72572 h 1511833"/>
              <a:gd name="connsiteX4" fmla="*/ 449943 w 4093029"/>
              <a:gd name="connsiteY4" fmla="*/ 101600 h 1511833"/>
              <a:gd name="connsiteX5" fmla="*/ 551543 w 4093029"/>
              <a:gd name="connsiteY5" fmla="*/ 217714 h 1511833"/>
              <a:gd name="connsiteX6" fmla="*/ 580572 w 4093029"/>
              <a:gd name="connsiteY6" fmla="*/ 261257 h 1511833"/>
              <a:gd name="connsiteX7" fmla="*/ 667657 w 4093029"/>
              <a:gd name="connsiteY7" fmla="*/ 290286 h 1511833"/>
              <a:gd name="connsiteX8" fmla="*/ 769257 w 4093029"/>
              <a:gd name="connsiteY8" fmla="*/ 348343 h 1511833"/>
              <a:gd name="connsiteX9" fmla="*/ 856343 w 4093029"/>
              <a:gd name="connsiteY9" fmla="*/ 377372 h 1511833"/>
              <a:gd name="connsiteX10" fmla="*/ 943429 w 4093029"/>
              <a:gd name="connsiteY10" fmla="*/ 435429 h 1511833"/>
              <a:gd name="connsiteX11" fmla="*/ 986972 w 4093029"/>
              <a:gd name="connsiteY11" fmla="*/ 464457 h 1511833"/>
              <a:gd name="connsiteX12" fmla="*/ 1030515 w 4093029"/>
              <a:gd name="connsiteY12" fmla="*/ 478972 h 1511833"/>
              <a:gd name="connsiteX13" fmla="*/ 1132115 w 4093029"/>
              <a:gd name="connsiteY13" fmla="*/ 537029 h 1511833"/>
              <a:gd name="connsiteX14" fmla="*/ 1335315 w 4093029"/>
              <a:gd name="connsiteY14" fmla="*/ 609600 h 1511833"/>
              <a:gd name="connsiteX15" fmla="*/ 1494972 w 4093029"/>
              <a:gd name="connsiteY15" fmla="*/ 638629 h 1511833"/>
              <a:gd name="connsiteX16" fmla="*/ 1582057 w 4093029"/>
              <a:gd name="connsiteY16" fmla="*/ 653143 h 1511833"/>
              <a:gd name="connsiteX17" fmla="*/ 2017486 w 4093029"/>
              <a:gd name="connsiteY17" fmla="*/ 667657 h 1511833"/>
              <a:gd name="connsiteX18" fmla="*/ 2206172 w 4093029"/>
              <a:gd name="connsiteY18" fmla="*/ 696686 h 1511833"/>
              <a:gd name="connsiteX19" fmla="*/ 2278743 w 4093029"/>
              <a:gd name="connsiteY19" fmla="*/ 711200 h 1511833"/>
              <a:gd name="connsiteX20" fmla="*/ 2336800 w 4093029"/>
              <a:gd name="connsiteY20" fmla="*/ 783772 h 1511833"/>
              <a:gd name="connsiteX21" fmla="*/ 2380343 w 4093029"/>
              <a:gd name="connsiteY21" fmla="*/ 827314 h 1511833"/>
              <a:gd name="connsiteX22" fmla="*/ 2409372 w 4093029"/>
              <a:gd name="connsiteY22" fmla="*/ 870857 h 1511833"/>
              <a:gd name="connsiteX23" fmla="*/ 2452915 w 4093029"/>
              <a:gd name="connsiteY23" fmla="*/ 885372 h 1511833"/>
              <a:gd name="connsiteX24" fmla="*/ 2554515 w 4093029"/>
              <a:gd name="connsiteY24" fmla="*/ 943429 h 1511833"/>
              <a:gd name="connsiteX25" fmla="*/ 2598057 w 4093029"/>
              <a:gd name="connsiteY25" fmla="*/ 957943 h 1511833"/>
              <a:gd name="connsiteX26" fmla="*/ 2685143 w 4093029"/>
              <a:gd name="connsiteY26" fmla="*/ 1016000 h 1511833"/>
              <a:gd name="connsiteX27" fmla="*/ 2728686 w 4093029"/>
              <a:gd name="connsiteY27" fmla="*/ 1045029 h 1511833"/>
              <a:gd name="connsiteX28" fmla="*/ 2786743 w 4093029"/>
              <a:gd name="connsiteY28" fmla="*/ 1074057 h 1511833"/>
              <a:gd name="connsiteX29" fmla="*/ 2989943 w 4093029"/>
              <a:gd name="connsiteY29" fmla="*/ 1190172 h 1511833"/>
              <a:gd name="connsiteX30" fmla="*/ 3106057 w 4093029"/>
              <a:gd name="connsiteY30" fmla="*/ 1219200 h 1511833"/>
              <a:gd name="connsiteX31" fmla="*/ 3236686 w 4093029"/>
              <a:gd name="connsiteY31" fmla="*/ 1262743 h 1511833"/>
              <a:gd name="connsiteX32" fmla="*/ 3425372 w 4093029"/>
              <a:gd name="connsiteY32" fmla="*/ 1335314 h 1511833"/>
              <a:gd name="connsiteX33" fmla="*/ 3585029 w 4093029"/>
              <a:gd name="connsiteY33" fmla="*/ 1393372 h 1511833"/>
              <a:gd name="connsiteX34" fmla="*/ 3643086 w 4093029"/>
              <a:gd name="connsiteY34" fmla="*/ 1407886 h 1511833"/>
              <a:gd name="connsiteX35" fmla="*/ 3686629 w 4093029"/>
              <a:gd name="connsiteY35" fmla="*/ 1436914 h 1511833"/>
              <a:gd name="connsiteX36" fmla="*/ 3947886 w 4093029"/>
              <a:gd name="connsiteY36" fmla="*/ 1480457 h 1511833"/>
              <a:gd name="connsiteX37" fmla="*/ 4093029 w 4093029"/>
              <a:gd name="connsiteY37" fmla="*/ 1509486 h 1511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093029" h="1511833">
                <a:moveTo>
                  <a:pt x="0" y="0"/>
                </a:moveTo>
                <a:cubicBezTo>
                  <a:pt x="97394" y="64930"/>
                  <a:pt x="8201" y="15608"/>
                  <a:pt x="217715" y="43543"/>
                </a:cubicBezTo>
                <a:cubicBezTo>
                  <a:pt x="232880" y="45565"/>
                  <a:pt x="246255" y="55057"/>
                  <a:pt x="261257" y="58057"/>
                </a:cubicBezTo>
                <a:cubicBezTo>
                  <a:pt x="294803" y="64766"/>
                  <a:pt x="328990" y="67734"/>
                  <a:pt x="362857" y="72572"/>
                </a:cubicBezTo>
                <a:cubicBezTo>
                  <a:pt x="391886" y="82248"/>
                  <a:pt x="432970" y="76140"/>
                  <a:pt x="449943" y="101600"/>
                </a:cubicBezTo>
                <a:cubicBezTo>
                  <a:pt x="517676" y="203200"/>
                  <a:pt x="478971" y="169334"/>
                  <a:pt x="551543" y="217714"/>
                </a:cubicBezTo>
                <a:cubicBezTo>
                  <a:pt x="561219" y="232228"/>
                  <a:pt x="565779" y="252012"/>
                  <a:pt x="580572" y="261257"/>
                </a:cubicBezTo>
                <a:cubicBezTo>
                  <a:pt x="606520" y="277474"/>
                  <a:pt x="642197" y="273313"/>
                  <a:pt x="667657" y="290286"/>
                </a:cubicBezTo>
                <a:cubicBezTo>
                  <a:pt x="706931" y="316468"/>
                  <a:pt x="723223" y="329929"/>
                  <a:pt x="769257" y="348343"/>
                </a:cubicBezTo>
                <a:cubicBezTo>
                  <a:pt x="797667" y="359707"/>
                  <a:pt x="830883" y="360399"/>
                  <a:pt x="856343" y="377372"/>
                </a:cubicBezTo>
                <a:lnTo>
                  <a:pt x="943429" y="435429"/>
                </a:lnTo>
                <a:cubicBezTo>
                  <a:pt x="957943" y="445105"/>
                  <a:pt x="970423" y="458941"/>
                  <a:pt x="986972" y="464457"/>
                </a:cubicBezTo>
                <a:lnTo>
                  <a:pt x="1030515" y="478972"/>
                </a:lnTo>
                <a:cubicBezTo>
                  <a:pt x="1128276" y="576733"/>
                  <a:pt x="1015159" y="478551"/>
                  <a:pt x="1132115" y="537029"/>
                </a:cubicBezTo>
                <a:cubicBezTo>
                  <a:pt x="1304783" y="623364"/>
                  <a:pt x="1125182" y="583334"/>
                  <a:pt x="1335315" y="609600"/>
                </a:cubicBezTo>
                <a:cubicBezTo>
                  <a:pt x="1434645" y="634432"/>
                  <a:pt x="1359761" y="617827"/>
                  <a:pt x="1494972" y="638629"/>
                </a:cubicBezTo>
                <a:cubicBezTo>
                  <a:pt x="1524059" y="643104"/>
                  <a:pt x="1552674" y="651511"/>
                  <a:pt x="1582057" y="653143"/>
                </a:cubicBezTo>
                <a:cubicBezTo>
                  <a:pt x="1727057" y="661198"/>
                  <a:pt x="1872343" y="662819"/>
                  <a:pt x="2017486" y="667657"/>
                </a:cubicBezTo>
                <a:cubicBezTo>
                  <a:pt x="2115565" y="700352"/>
                  <a:pt x="2019080" y="671741"/>
                  <a:pt x="2206172" y="696686"/>
                </a:cubicBezTo>
                <a:cubicBezTo>
                  <a:pt x="2230625" y="699946"/>
                  <a:pt x="2254553" y="706362"/>
                  <a:pt x="2278743" y="711200"/>
                </a:cubicBezTo>
                <a:cubicBezTo>
                  <a:pt x="2376127" y="776124"/>
                  <a:pt x="2280713" y="699642"/>
                  <a:pt x="2336800" y="783772"/>
                </a:cubicBezTo>
                <a:cubicBezTo>
                  <a:pt x="2348186" y="800851"/>
                  <a:pt x="2367202" y="811545"/>
                  <a:pt x="2380343" y="827314"/>
                </a:cubicBezTo>
                <a:cubicBezTo>
                  <a:pt x="2391511" y="840715"/>
                  <a:pt x="2395750" y="859960"/>
                  <a:pt x="2409372" y="870857"/>
                </a:cubicBezTo>
                <a:cubicBezTo>
                  <a:pt x="2421319" y="880415"/>
                  <a:pt x="2438853" y="879345"/>
                  <a:pt x="2452915" y="885372"/>
                </a:cubicBezTo>
                <a:cubicBezTo>
                  <a:pt x="2631041" y="961712"/>
                  <a:pt x="2408745" y="870543"/>
                  <a:pt x="2554515" y="943429"/>
                </a:cubicBezTo>
                <a:cubicBezTo>
                  <a:pt x="2568199" y="950271"/>
                  <a:pt x="2583543" y="953105"/>
                  <a:pt x="2598057" y="957943"/>
                </a:cubicBezTo>
                <a:lnTo>
                  <a:pt x="2685143" y="1016000"/>
                </a:lnTo>
                <a:cubicBezTo>
                  <a:pt x="2699657" y="1025676"/>
                  <a:pt x="2713083" y="1037228"/>
                  <a:pt x="2728686" y="1045029"/>
                </a:cubicBezTo>
                <a:cubicBezTo>
                  <a:pt x="2748038" y="1054705"/>
                  <a:pt x="2768190" y="1062925"/>
                  <a:pt x="2786743" y="1074057"/>
                </a:cubicBezTo>
                <a:cubicBezTo>
                  <a:pt x="2841267" y="1106771"/>
                  <a:pt x="2927672" y="1177718"/>
                  <a:pt x="2989943" y="1190172"/>
                </a:cubicBezTo>
                <a:cubicBezTo>
                  <a:pt x="3032539" y="1198691"/>
                  <a:pt x="3067005" y="1202463"/>
                  <a:pt x="3106057" y="1219200"/>
                </a:cubicBezTo>
                <a:cubicBezTo>
                  <a:pt x="3211217" y="1264269"/>
                  <a:pt x="3114352" y="1238276"/>
                  <a:pt x="3236686" y="1262743"/>
                </a:cubicBezTo>
                <a:cubicBezTo>
                  <a:pt x="3374865" y="1331833"/>
                  <a:pt x="3310367" y="1312314"/>
                  <a:pt x="3425372" y="1335314"/>
                </a:cubicBezTo>
                <a:cubicBezTo>
                  <a:pt x="3502110" y="1386473"/>
                  <a:pt x="3451993" y="1360113"/>
                  <a:pt x="3585029" y="1393372"/>
                </a:cubicBezTo>
                <a:lnTo>
                  <a:pt x="3643086" y="1407886"/>
                </a:lnTo>
                <a:cubicBezTo>
                  <a:pt x="3657600" y="1417562"/>
                  <a:pt x="3669956" y="1431784"/>
                  <a:pt x="3686629" y="1436914"/>
                </a:cubicBezTo>
                <a:cubicBezTo>
                  <a:pt x="3761921" y="1460081"/>
                  <a:pt x="3868274" y="1470506"/>
                  <a:pt x="3947886" y="1480457"/>
                </a:cubicBezTo>
                <a:cubicBezTo>
                  <a:pt x="4073387" y="1511833"/>
                  <a:pt x="4024104" y="1509486"/>
                  <a:pt x="4093029" y="1509486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 flipH="1">
            <a:off x="4000496" y="1500174"/>
            <a:ext cx="500066" cy="1071570"/>
          </a:xfrm>
          <a:custGeom>
            <a:avLst/>
            <a:gdLst>
              <a:gd name="connsiteX0" fmla="*/ 174172 w 275772"/>
              <a:gd name="connsiteY0" fmla="*/ 0 h 1277258"/>
              <a:gd name="connsiteX1" fmla="*/ 87086 w 275772"/>
              <a:gd name="connsiteY1" fmla="*/ 43543 h 1277258"/>
              <a:gd name="connsiteX2" fmla="*/ 0 w 275772"/>
              <a:gd name="connsiteY2" fmla="*/ 188686 h 1277258"/>
              <a:gd name="connsiteX3" fmla="*/ 14515 w 275772"/>
              <a:gd name="connsiteY3" fmla="*/ 783772 h 1277258"/>
              <a:gd name="connsiteX4" fmla="*/ 29029 w 275772"/>
              <a:gd name="connsiteY4" fmla="*/ 841829 h 1277258"/>
              <a:gd name="connsiteX5" fmla="*/ 43543 w 275772"/>
              <a:gd name="connsiteY5" fmla="*/ 885372 h 1277258"/>
              <a:gd name="connsiteX6" fmla="*/ 116115 w 275772"/>
              <a:gd name="connsiteY6" fmla="*/ 899886 h 1277258"/>
              <a:gd name="connsiteX7" fmla="*/ 159657 w 275772"/>
              <a:gd name="connsiteY7" fmla="*/ 914400 h 1277258"/>
              <a:gd name="connsiteX8" fmla="*/ 217715 w 275772"/>
              <a:gd name="connsiteY8" fmla="*/ 1001486 h 1277258"/>
              <a:gd name="connsiteX9" fmla="*/ 275772 w 275772"/>
              <a:gd name="connsiteY9" fmla="*/ 1132115 h 1277258"/>
              <a:gd name="connsiteX10" fmla="*/ 275772 w 275772"/>
              <a:gd name="connsiteY10" fmla="*/ 1277258 h 127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5772" h="1277258">
                <a:moveTo>
                  <a:pt x="174172" y="0"/>
                </a:moveTo>
                <a:cubicBezTo>
                  <a:pt x="143114" y="10353"/>
                  <a:pt x="110256" y="17063"/>
                  <a:pt x="87086" y="43543"/>
                </a:cubicBezTo>
                <a:cubicBezTo>
                  <a:pt x="46220" y="90246"/>
                  <a:pt x="26527" y="135633"/>
                  <a:pt x="0" y="188686"/>
                </a:cubicBezTo>
                <a:cubicBezTo>
                  <a:pt x="4838" y="387048"/>
                  <a:pt x="5705" y="585547"/>
                  <a:pt x="14515" y="783772"/>
                </a:cubicBezTo>
                <a:cubicBezTo>
                  <a:pt x="15401" y="803700"/>
                  <a:pt x="23549" y="822649"/>
                  <a:pt x="29029" y="841829"/>
                </a:cubicBezTo>
                <a:cubicBezTo>
                  <a:pt x="33232" y="856540"/>
                  <a:pt x="30813" y="876885"/>
                  <a:pt x="43543" y="885372"/>
                </a:cubicBezTo>
                <a:cubicBezTo>
                  <a:pt x="64069" y="899056"/>
                  <a:pt x="92182" y="893903"/>
                  <a:pt x="116115" y="899886"/>
                </a:cubicBezTo>
                <a:cubicBezTo>
                  <a:pt x="130957" y="903597"/>
                  <a:pt x="145143" y="909562"/>
                  <a:pt x="159657" y="914400"/>
                </a:cubicBezTo>
                <a:lnTo>
                  <a:pt x="217715" y="1001486"/>
                </a:lnTo>
                <a:cubicBezTo>
                  <a:pt x="244022" y="1040947"/>
                  <a:pt x="275772" y="1080301"/>
                  <a:pt x="275772" y="1132115"/>
                </a:cubicBezTo>
                <a:lnTo>
                  <a:pt x="275772" y="1277258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1285852" y="2928934"/>
            <a:ext cx="3214710" cy="437584"/>
          </a:xfrm>
          <a:custGeom>
            <a:avLst/>
            <a:gdLst>
              <a:gd name="connsiteX0" fmla="*/ 0 w 3033485"/>
              <a:gd name="connsiteY0" fmla="*/ 366146 h 366146"/>
              <a:gd name="connsiteX1" fmla="*/ 29028 w 3033485"/>
              <a:gd name="connsiteY1" fmla="*/ 322603 h 366146"/>
              <a:gd name="connsiteX2" fmla="*/ 72571 w 3033485"/>
              <a:gd name="connsiteY2" fmla="*/ 293574 h 366146"/>
              <a:gd name="connsiteX3" fmla="*/ 116114 w 3033485"/>
              <a:gd name="connsiteY3" fmla="*/ 250031 h 366146"/>
              <a:gd name="connsiteX4" fmla="*/ 130628 w 3033485"/>
              <a:gd name="connsiteY4" fmla="*/ 206489 h 366146"/>
              <a:gd name="connsiteX5" fmla="*/ 217714 w 3033485"/>
              <a:gd name="connsiteY5" fmla="*/ 177460 h 366146"/>
              <a:gd name="connsiteX6" fmla="*/ 319314 w 3033485"/>
              <a:gd name="connsiteY6" fmla="*/ 119403 h 366146"/>
              <a:gd name="connsiteX7" fmla="*/ 406400 w 3033485"/>
              <a:gd name="connsiteY7" fmla="*/ 61346 h 366146"/>
              <a:gd name="connsiteX8" fmla="*/ 537028 w 3033485"/>
              <a:gd name="connsiteY8" fmla="*/ 3289 h 366146"/>
              <a:gd name="connsiteX9" fmla="*/ 914400 w 3033485"/>
              <a:gd name="connsiteY9" fmla="*/ 17803 h 366146"/>
              <a:gd name="connsiteX10" fmla="*/ 943428 w 3033485"/>
              <a:gd name="connsiteY10" fmla="*/ 61346 h 366146"/>
              <a:gd name="connsiteX11" fmla="*/ 1654628 w 3033485"/>
              <a:gd name="connsiteY11" fmla="*/ 75860 h 366146"/>
              <a:gd name="connsiteX12" fmla="*/ 1944914 w 3033485"/>
              <a:gd name="connsiteY12" fmla="*/ 104889 h 366146"/>
              <a:gd name="connsiteX13" fmla="*/ 1988457 w 3033485"/>
              <a:gd name="connsiteY13" fmla="*/ 119403 h 366146"/>
              <a:gd name="connsiteX14" fmla="*/ 2133600 w 3033485"/>
              <a:gd name="connsiteY14" fmla="*/ 148431 h 366146"/>
              <a:gd name="connsiteX15" fmla="*/ 2830285 w 3033485"/>
              <a:gd name="connsiteY15" fmla="*/ 133917 h 366146"/>
              <a:gd name="connsiteX16" fmla="*/ 2888342 w 3033485"/>
              <a:gd name="connsiteY16" fmla="*/ 3289 h 366146"/>
              <a:gd name="connsiteX17" fmla="*/ 3033485 w 3033485"/>
              <a:gd name="connsiteY17" fmla="*/ 3289 h 366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33485" h="366146">
                <a:moveTo>
                  <a:pt x="0" y="366146"/>
                </a:moveTo>
                <a:cubicBezTo>
                  <a:pt x="9676" y="351632"/>
                  <a:pt x="16693" y="334938"/>
                  <a:pt x="29028" y="322603"/>
                </a:cubicBezTo>
                <a:cubicBezTo>
                  <a:pt x="41363" y="310268"/>
                  <a:pt x="59170" y="304741"/>
                  <a:pt x="72571" y="293574"/>
                </a:cubicBezTo>
                <a:cubicBezTo>
                  <a:pt x="88340" y="280433"/>
                  <a:pt x="101600" y="264545"/>
                  <a:pt x="116114" y="250031"/>
                </a:cubicBezTo>
                <a:cubicBezTo>
                  <a:pt x="120952" y="235517"/>
                  <a:pt x="118179" y="215381"/>
                  <a:pt x="130628" y="206489"/>
                </a:cubicBezTo>
                <a:cubicBezTo>
                  <a:pt x="155527" y="188704"/>
                  <a:pt x="217714" y="177460"/>
                  <a:pt x="217714" y="177460"/>
                </a:cubicBezTo>
                <a:cubicBezTo>
                  <a:pt x="408158" y="34626"/>
                  <a:pt x="176834" y="198558"/>
                  <a:pt x="319314" y="119403"/>
                </a:cubicBezTo>
                <a:cubicBezTo>
                  <a:pt x="349812" y="102460"/>
                  <a:pt x="373302" y="72379"/>
                  <a:pt x="406400" y="61346"/>
                </a:cubicBezTo>
                <a:cubicBezTo>
                  <a:pt x="510034" y="26801"/>
                  <a:pt x="468025" y="49290"/>
                  <a:pt x="537028" y="3289"/>
                </a:cubicBezTo>
                <a:cubicBezTo>
                  <a:pt x="662819" y="8127"/>
                  <a:pt x="789782" y="0"/>
                  <a:pt x="914400" y="17803"/>
                </a:cubicBezTo>
                <a:cubicBezTo>
                  <a:pt x="931669" y="20270"/>
                  <a:pt x="926037" y="59982"/>
                  <a:pt x="943428" y="61346"/>
                </a:cubicBezTo>
                <a:cubicBezTo>
                  <a:pt x="1179818" y="79886"/>
                  <a:pt x="1417561" y="71022"/>
                  <a:pt x="1654628" y="75860"/>
                </a:cubicBezTo>
                <a:cubicBezTo>
                  <a:pt x="1784919" y="119289"/>
                  <a:pt x="1636660" y="74063"/>
                  <a:pt x="1944914" y="104889"/>
                </a:cubicBezTo>
                <a:cubicBezTo>
                  <a:pt x="1960137" y="106411"/>
                  <a:pt x="1973746" y="115200"/>
                  <a:pt x="1988457" y="119403"/>
                </a:cubicBezTo>
                <a:cubicBezTo>
                  <a:pt x="2049083" y="136724"/>
                  <a:pt x="2065168" y="137026"/>
                  <a:pt x="2133600" y="148431"/>
                </a:cubicBezTo>
                <a:cubicBezTo>
                  <a:pt x="2365828" y="143593"/>
                  <a:pt x="2598746" y="152440"/>
                  <a:pt x="2830285" y="133917"/>
                </a:cubicBezTo>
                <a:cubicBezTo>
                  <a:pt x="2954298" y="123996"/>
                  <a:pt x="2716960" y="3289"/>
                  <a:pt x="2888342" y="3289"/>
                </a:cubicBezTo>
                <a:lnTo>
                  <a:pt x="3033485" y="3289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500562" y="1500174"/>
            <a:ext cx="786966" cy="642942"/>
          </a:xfrm>
          <a:custGeom>
            <a:avLst/>
            <a:gdLst>
              <a:gd name="connsiteX0" fmla="*/ 715528 w 715528"/>
              <a:gd name="connsiteY0" fmla="*/ 0 h 632770"/>
              <a:gd name="connsiteX1" fmla="*/ 541356 w 715528"/>
              <a:gd name="connsiteY1" fmla="*/ 29028 h 632770"/>
              <a:gd name="connsiteX2" fmla="*/ 454271 w 715528"/>
              <a:gd name="connsiteY2" fmla="*/ 58057 h 632770"/>
              <a:gd name="connsiteX3" fmla="*/ 425242 w 715528"/>
              <a:gd name="connsiteY3" fmla="*/ 101600 h 632770"/>
              <a:gd name="connsiteX4" fmla="*/ 396214 w 715528"/>
              <a:gd name="connsiteY4" fmla="*/ 333828 h 632770"/>
              <a:gd name="connsiteX5" fmla="*/ 352671 w 715528"/>
              <a:gd name="connsiteY5" fmla="*/ 377371 h 632770"/>
              <a:gd name="connsiteX6" fmla="*/ 193014 w 715528"/>
              <a:gd name="connsiteY6" fmla="*/ 449942 h 632770"/>
              <a:gd name="connsiteX7" fmla="*/ 149471 w 715528"/>
              <a:gd name="connsiteY7" fmla="*/ 478971 h 632770"/>
              <a:gd name="connsiteX8" fmla="*/ 62385 w 715528"/>
              <a:gd name="connsiteY8" fmla="*/ 522514 h 632770"/>
              <a:gd name="connsiteX9" fmla="*/ 33356 w 715528"/>
              <a:gd name="connsiteY9" fmla="*/ 566057 h 632770"/>
              <a:gd name="connsiteX10" fmla="*/ 4328 w 715528"/>
              <a:gd name="connsiteY10" fmla="*/ 624114 h 63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5528" h="632770">
                <a:moveTo>
                  <a:pt x="715528" y="0"/>
                </a:moveTo>
                <a:cubicBezTo>
                  <a:pt x="633205" y="10290"/>
                  <a:pt x="609851" y="8479"/>
                  <a:pt x="541356" y="29028"/>
                </a:cubicBezTo>
                <a:cubicBezTo>
                  <a:pt x="512048" y="37820"/>
                  <a:pt x="454271" y="58057"/>
                  <a:pt x="454271" y="58057"/>
                </a:cubicBezTo>
                <a:cubicBezTo>
                  <a:pt x="444595" y="72571"/>
                  <a:pt x="433043" y="85998"/>
                  <a:pt x="425242" y="101600"/>
                </a:cubicBezTo>
                <a:cubicBezTo>
                  <a:pt x="390890" y="170303"/>
                  <a:pt x="411448" y="272891"/>
                  <a:pt x="396214" y="333828"/>
                </a:cubicBezTo>
                <a:cubicBezTo>
                  <a:pt x="391236" y="353742"/>
                  <a:pt x="368874" y="364769"/>
                  <a:pt x="352671" y="377371"/>
                </a:cubicBezTo>
                <a:cubicBezTo>
                  <a:pt x="265754" y="444973"/>
                  <a:pt x="285162" y="431513"/>
                  <a:pt x="193014" y="449942"/>
                </a:cubicBezTo>
                <a:cubicBezTo>
                  <a:pt x="178500" y="459618"/>
                  <a:pt x="165073" y="471170"/>
                  <a:pt x="149471" y="478971"/>
                </a:cubicBezTo>
                <a:cubicBezTo>
                  <a:pt x="29287" y="539063"/>
                  <a:pt x="187174" y="439321"/>
                  <a:pt x="62385" y="522514"/>
                </a:cubicBezTo>
                <a:cubicBezTo>
                  <a:pt x="52709" y="537028"/>
                  <a:pt x="41157" y="550455"/>
                  <a:pt x="33356" y="566057"/>
                </a:cubicBezTo>
                <a:cubicBezTo>
                  <a:pt x="0" y="632770"/>
                  <a:pt x="37119" y="591323"/>
                  <a:pt x="4328" y="624114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5643570" y="2357430"/>
            <a:ext cx="2451781" cy="2143141"/>
          </a:xfrm>
          <a:custGeom>
            <a:avLst/>
            <a:gdLst>
              <a:gd name="connsiteX0" fmla="*/ 2380343 w 2380343"/>
              <a:gd name="connsiteY0" fmla="*/ 52056 h 2262487"/>
              <a:gd name="connsiteX1" fmla="*/ 2336800 w 2380343"/>
              <a:gd name="connsiteY1" fmla="*/ 37541 h 2262487"/>
              <a:gd name="connsiteX2" fmla="*/ 928914 w 2380343"/>
              <a:gd name="connsiteY2" fmla="*/ 66570 h 2262487"/>
              <a:gd name="connsiteX3" fmla="*/ 885371 w 2380343"/>
              <a:gd name="connsiteY3" fmla="*/ 95599 h 2262487"/>
              <a:gd name="connsiteX4" fmla="*/ 841828 w 2380343"/>
              <a:gd name="connsiteY4" fmla="*/ 110113 h 2262487"/>
              <a:gd name="connsiteX5" fmla="*/ 696686 w 2380343"/>
              <a:gd name="connsiteY5" fmla="*/ 211713 h 2262487"/>
              <a:gd name="connsiteX6" fmla="*/ 653143 w 2380343"/>
              <a:gd name="connsiteY6" fmla="*/ 226227 h 2262487"/>
              <a:gd name="connsiteX7" fmla="*/ 609600 w 2380343"/>
              <a:gd name="connsiteY7" fmla="*/ 284284 h 2262487"/>
              <a:gd name="connsiteX8" fmla="*/ 595086 w 2380343"/>
              <a:gd name="connsiteY8" fmla="*/ 342341 h 2262487"/>
              <a:gd name="connsiteX9" fmla="*/ 580571 w 2380343"/>
              <a:gd name="connsiteY9" fmla="*/ 385884 h 2262487"/>
              <a:gd name="connsiteX10" fmla="*/ 566057 w 2380343"/>
              <a:gd name="connsiteY10" fmla="*/ 516513 h 2262487"/>
              <a:gd name="connsiteX11" fmla="*/ 348343 w 2380343"/>
              <a:gd name="connsiteY11" fmla="*/ 531027 h 2262487"/>
              <a:gd name="connsiteX12" fmla="*/ 232228 w 2380343"/>
              <a:gd name="connsiteY12" fmla="*/ 545541 h 2262487"/>
              <a:gd name="connsiteX13" fmla="*/ 188686 w 2380343"/>
              <a:gd name="connsiteY13" fmla="*/ 560056 h 2262487"/>
              <a:gd name="connsiteX14" fmla="*/ 72571 w 2380343"/>
              <a:gd name="connsiteY14" fmla="*/ 574570 h 2262487"/>
              <a:gd name="connsiteX15" fmla="*/ 43543 w 2380343"/>
              <a:gd name="connsiteY15" fmla="*/ 618113 h 2262487"/>
              <a:gd name="connsiteX16" fmla="*/ 0 w 2380343"/>
              <a:gd name="connsiteY16" fmla="*/ 632627 h 2262487"/>
              <a:gd name="connsiteX17" fmla="*/ 14514 w 2380343"/>
              <a:gd name="connsiteY17" fmla="*/ 792284 h 2262487"/>
              <a:gd name="connsiteX18" fmla="*/ 29028 w 2380343"/>
              <a:gd name="connsiteY18" fmla="*/ 835827 h 2262487"/>
              <a:gd name="connsiteX19" fmla="*/ 58057 w 2380343"/>
              <a:gd name="connsiteY19" fmla="*/ 951941 h 2262487"/>
              <a:gd name="connsiteX20" fmla="*/ 87086 w 2380343"/>
              <a:gd name="connsiteY20" fmla="*/ 995484 h 2262487"/>
              <a:gd name="connsiteX21" fmla="*/ 101600 w 2380343"/>
              <a:gd name="connsiteY21" fmla="*/ 1532513 h 2262487"/>
              <a:gd name="connsiteX22" fmla="*/ 116114 w 2380343"/>
              <a:gd name="connsiteY22" fmla="*/ 1706684 h 2262487"/>
              <a:gd name="connsiteX23" fmla="*/ 130628 w 2380343"/>
              <a:gd name="connsiteY23" fmla="*/ 1750227 h 2262487"/>
              <a:gd name="connsiteX24" fmla="*/ 246743 w 2380343"/>
              <a:gd name="connsiteY24" fmla="*/ 1822799 h 2262487"/>
              <a:gd name="connsiteX25" fmla="*/ 290286 w 2380343"/>
              <a:gd name="connsiteY25" fmla="*/ 1866341 h 2262487"/>
              <a:gd name="connsiteX26" fmla="*/ 420914 w 2380343"/>
              <a:gd name="connsiteY26" fmla="*/ 1909884 h 2262487"/>
              <a:gd name="connsiteX27" fmla="*/ 508000 w 2380343"/>
              <a:gd name="connsiteY27" fmla="*/ 1938913 h 2262487"/>
              <a:gd name="connsiteX28" fmla="*/ 580571 w 2380343"/>
              <a:gd name="connsiteY28" fmla="*/ 1953427 h 2262487"/>
              <a:gd name="connsiteX29" fmla="*/ 696686 w 2380343"/>
              <a:gd name="connsiteY29" fmla="*/ 1982456 h 2262487"/>
              <a:gd name="connsiteX30" fmla="*/ 856343 w 2380343"/>
              <a:gd name="connsiteY30" fmla="*/ 2011484 h 2262487"/>
              <a:gd name="connsiteX31" fmla="*/ 870857 w 2380343"/>
              <a:gd name="connsiteY31" fmla="*/ 2055027 h 2262487"/>
              <a:gd name="connsiteX32" fmla="*/ 957943 w 2380343"/>
              <a:gd name="connsiteY32" fmla="*/ 2127599 h 2262487"/>
              <a:gd name="connsiteX33" fmla="*/ 1001486 w 2380343"/>
              <a:gd name="connsiteY33" fmla="*/ 2142113 h 2262487"/>
              <a:gd name="connsiteX34" fmla="*/ 1045028 w 2380343"/>
              <a:gd name="connsiteY34" fmla="*/ 2171141 h 2262487"/>
              <a:gd name="connsiteX35" fmla="*/ 1161143 w 2380343"/>
              <a:gd name="connsiteY35" fmla="*/ 2200170 h 2262487"/>
              <a:gd name="connsiteX36" fmla="*/ 1451428 w 2380343"/>
              <a:gd name="connsiteY36" fmla="*/ 2229199 h 2262487"/>
              <a:gd name="connsiteX37" fmla="*/ 1741714 w 2380343"/>
              <a:gd name="connsiteY37" fmla="*/ 2243713 h 2262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80343" h="2262487">
                <a:moveTo>
                  <a:pt x="2380343" y="52056"/>
                </a:moveTo>
                <a:cubicBezTo>
                  <a:pt x="2365829" y="47218"/>
                  <a:pt x="2352100" y="37541"/>
                  <a:pt x="2336800" y="37541"/>
                </a:cubicBezTo>
                <a:cubicBezTo>
                  <a:pt x="1125653" y="37541"/>
                  <a:pt x="1461485" y="0"/>
                  <a:pt x="928914" y="66570"/>
                </a:cubicBezTo>
                <a:cubicBezTo>
                  <a:pt x="914400" y="76246"/>
                  <a:pt x="900973" y="87798"/>
                  <a:pt x="885371" y="95599"/>
                </a:cubicBezTo>
                <a:cubicBezTo>
                  <a:pt x="871687" y="102441"/>
                  <a:pt x="855112" y="102522"/>
                  <a:pt x="841828" y="110113"/>
                </a:cubicBezTo>
                <a:cubicBezTo>
                  <a:pt x="795461" y="136609"/>
                  <a:pt x="746787" y="195013"/>
                  <a:pt x="696686" y="211713"/>
                </a:cubicBezTo>
                <a:lnTo>
                  <a:pt x="653143" y="226227"/>
                </a:lnTo>
                <a:cubicBezTo>
                  <a:pt x="638629" y="245579"/>
                  <a:pt x="620418" y="262647"/>
                  <a:pt x="609600" y="284284"/>
                </a:cubicBezTo>
                <a:cubicBezTo>
                  <a:pt x="600679" y="302126"/>
                  <a:pt x="600566" y="323161"/>
                  <a:pt x="595086" y="342341"/>
                </a:cubicBezTo>
                <a:cubicBezTo>
                  <a:pt x="590883" y="357052"/>
                  <a:pt x="585409" y="371370"/>
                  <a:pt x="580571" y="385884"/>
                </a:cubicBezTo>
                <a:cubicBezTo>
                  <a:pt x="575733" y="429427"/>
                  <a:pt x="603209" y="493293"/>
                  <a:pt x="566057" y="516513"/>
                </a:cubicBezTo>
                <a:cubicBezTo>
                  <a:pt x="504380" y="555061"/>
                  <a:pt x="420802" y="524726"/>
                  <a:pt x="348343" y="531027"/>
                </a:cubicBezTo>
                <a:cubicBezTo>
                  <a:pt x="309483" y="534406"/>
                  <a:pt x="270933" y="540703"/>
                  <a:pt x="232228" y="545541"/>
                </a:cubicBezTo>
                <a:cubicBezTo>
                  <a:pt x="217714" y="550379"/>
                  <a:pt x="203738" y="557319"/>
                  <a:pt x="188686" y="560056"/>
                </a:cubicBezTo>
                <a:cubicBezTo>
                  <a:pt x="150309" y="567034"/>
                  <a:pt x="108787" y="560084"/>
                  <a:pt x="72571" y="574570"/>
                </a:cubicBezTo>
                <a:cubicBezTo>
                  <a:pt x="56375" y="581048"/>
                  <a:pt x="57164" y="607216"/>
                  <a:pt x="43543" y="618113"/>
                </a:cubicBezTo>
                <a:cubicBezTo>
                  <a:pt x="31596" y="627670"/>
                  <a:pt x="14514" y="627789"/>
                  <a:pt x="0" y="632627"/>
                </a:cubicBezTo>
                <a:cubicBezTo>
                  <a:pt x="4838" y="685846"/>
                  <a:pt x="6957" y="739383"/>
                  <a:pt x="14514" y="792284"/>
                </a:cubicBezTo>
                <a:cubicBezTo>
                  <a:pt x="16678" y="807430"/>
                  <a:pt x="25317" y="820984"/>
                  <a:pt x="29028" y="835827"/>
                </a:cubicBezTo>
                <a:cubicBezTo>
                  <a:pt x="37308" y="868945"/>
                  <a:pt x="41469" y="918766"/>
                  <a:pt x="58057" y="951941"/>
                </a:cubicBezTo>
                <a:cubicBezTo>
                  <a:pt x="65858" y="967543"/>
                  <a:pt x="77410" y="980970"/>
                  <a:pt x="87086" y="995484"/>
                </a:cubicBezTo>
                <a:cubicBezTo>
                  <a:pt x="91924" y="1174494"/>
                  <a:pt x="94297" y="1353587"/>
                  <a:pt x="101600" y="1532513"/>
                </a:cubicBezTo>
                <a:cubicBezTo>
                  <a:pt x="103976" y="1590723"/>
                  <a:pt x="108415" y="1648937"/>
                  <a:pt x="116114" y="1706684"/>
                </a:cubicBezTo>
                <a:cubicBezTo>
                  <a:pt x="118136" y="1721849"/>
                  <a:pt x="120834" y="1738474"/>
                  <a:pt x="130628" y="1750227"/>
                </a:cubicBezTo>
                <a:cubicBezTo>
                  <a:pt x="175476" y="1804045"/>
                  <a:pt x="194346" y="1785373"/>
                  <a:pt x="246743" y="1822799"/>
                </a:cubicBezTo>
                <a:cubicBezTo>
                  <a:pt x="263446" y="1834730"/>
                  <a:pt x="273583" y="1854410"/>
                  <a:pt x="290286" y="1866341"/>
                </a:cubicBezTo>
                <a:cubicBezTo>
                  <a:pt x="345076" y="1905477"/>
                  <a:pt x="356009" y="1892183"/>
                  <a:pt x="420914" y="1909884"/>
                </a:cubicBezTo>
                <a:cubicBezTo>
                  <a:pt x="450435" y="1917935"/>
                  <a:pt x="477995" y="1932912"/>
                  <a:pt x="508000" y="1938913"/>
                </a:cubicBezTo>
                <a:cubicBezTo>
                  <a:pt x="532190" y="1943751"/>
                  <a:pt x="556533" y="1947880"/>
                  <a:pt x="580571" y="1953427"/>
                </a:cubicBezTo>
                <a:cubicBezTo>
                  <a:pt x="619446" y="1962398"/>
                  <a:pt x="657333" y="1975897"/>
                  <a:pt x="696686" y="1982456"/>
                </a:cubicBezTo>
                <a:cubicBezTo>
                  <a:pt x="808105" y="2001026"/>
                  <a:pt x="754914" y="1991199"/>
                  <a:pt x="856343" y="2011484"/>
                </a:cubicBezTo>
                <a:cubicBezTo>
                  <a:pt x="861181" y="2025998"/>
                  <a:pt x="862370" y="2042297"/>
                  <a:pt x="870857" y="2055027"/>
                </a:cubicBezTo>
                <a:cubicBezTo>
                  <a:pt x="886906" y="2079101"/>
                  <a:pt x="931169" y="2114212"/>
                  <a:pt x="957943" y="2127599"/>
                </a:cubicBezTo>
                <a:cubicBezTo>
                  <a:pt x="971627" y="2134441"/>
                  <a:pt x="986972" y="2137275"/>
                  <a:pt x="1001486" y="2142113"/>
                </a:cubicBezTo>
                <a:cubicBezTo>
                  <a:pt x="1016000" y="2151789"/>
                  <a:pt x="1029426" y="2163340"/>
                  <a:pt x="1045028" y="2171141"/>
                </a:cubicBezTo>
                <a:cubicBezTo>
                  <a:pt x="1073807" y="2185531"/>
                  <a:pt x="1135111" y="2195437"/>
                  <a:pt x="1161143" y="2200170"/>
                </a:cubicBezTo>
                <a:cubicBezTo>
                  <a:pt x="1294064" y="2224337"/>
                  <a:pt x="1267667" y="2216073"/>
                  <a:pt x="1451428" y="2229199"/>
                </a:cubicBezTo>
                <a:cubicBezTo>
                  <a:pt x="1584584" y="2262487"/>
                  <a:pt x="1489538" y="2243713"/>
                  <a:pt x="1741714" y="2243713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3929058" y="1142984"/>
            <a:ext cx="646415" cy="384629"/>
          </a:xfrm>
          <a:custGeom>
            <a:avLst/>
            <a:gdLst>
              <a:gd name="connsiteX0" fmla="*/ 278156 w 646415"/>
              <a:gd name="connsiteY0" fmla="*/ 319314 h 384629"/>
              <a:gd name="connsiteX1" fmla="*/ 60442 w 646415"/>
              <a:gd name="connsiteY1" fmla="*/ 304800 h 384629"/>
              <a:gd name="connsiteX2" fmla="*/ 31413 w 646415"/>
              <a:gd name="connsiteY2" fmla="*/ 217714 h 384629"/>
              <a:gd name="connsiteX3" fmla="*/ 2384 w 646415"/>
              <a:gd name="connsiteY3" fmla="*/ 174171 h 384629"/>
              <a:gd name="connsiteX4" fmla="*/ 16899 w 646415"/>
              <a:gd name="connsiteY4" fmla="*/ 14514 h 384629"/>
              <a:gd name="connsiteX5" fmla="*/ 60442 w 646415"/>
              <a:gd name="connsiteY5" fmla="*/ 0 h 384629"/>
              <a:gd name="connsiteX6" fmla="*/ 553927 w 646415"/>
              <a:gd name="connsiteY6" fmla="*/ 14514 h 384629"/>
              <a:gd name="connsiteX7" fmla="*/ 568442 w 646415"/>
              <a:gd name="connsiteY7" fmla="*/ 130628 h 384629"/>
              <a:gd name="connsiteX8" fmla="*/ 568442 w 646415"/>
              <a:gd name="connsiteY8" fmla="*/ 319314 h 384629"/>
              <a:gd name="connsiteX9" fmla="*/ 365242 w 646415"/>
              <a:gd name="connsiteY9" fmla="*/ 333828 h 384629"/>
              <a:gd name="connsiteX10" fmla="*/ 234613 w 646415"/>
              <a:gd name="connsiteY10" fmla="*/ 348343 h 384629"/>
              <a:gd name="connsiteX11" fmla="*/ 278156 w 646415"/>
              <a:gd name="connsiteY11" fmla="*/ 319314 h 38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6415" h="384629">
                <a:moveTo>
                  <a:pt x="278156" y="319314"/>
                </a:moveTo>
                <a:cubicBezTo>
                  <a:pt x="205585" y="314476"/>
                  <a:pt x="127696" y="332493"/>
                  <a:pt x="60442" y="304800"/>
                </a:cubicBezTo>
                <a:cubicBezTo>
                  <a:pt x="32148" y="293149"/>
                  <a:pt x="48386" y="243174"/>
                  <a:pt x="31413" y="217714"/>
                </a:cubicBezTo>
                <a:lnTo>
                  <a:pt x="2384" y="174171"/>
                </a:lnTo>
                <a:cubicBezTo>
                  <a:pt x="7222" y="120952"/>
                  <a:pt x="0" y="65210"/>
                  <a:pt x="16899" y="14514"/>
                </a:cubicBezTo>
                <a:cubicBezTo>
                  <a:pt x="21737" y="0"/>
                  <a:pt x="45143" y="0"/>
                  <a:pt x="60442" y="0"/>
                </a:cubicBezTo>
                <a:cubicBezTo>
                  <a:pt x="225008" y="0"/>
                  <a:pt x="389432" y="9676"/>
                  <a:pt x="553927" y="14514"/>
                </a:cubicBezTo>
                <a:cubicBezTo>
                  <a:pt x="558765" y="53219"/>
                  <a:pt x="561464" y="92251"/>
                  <a:pt x="568442" y="130628"/>
                </a:cubicBezTo>
                <a:cubicBezTo>
                  <a:pt x="578842" y="187830"/>
                  <a:pt x="646415" y="262134"/>
                  <a:pt x="568442" y="319314"/>
                </a:cubicBezTo>
                <a:cubicBezTo>
                  <a:pt x="513682" y="359471"/>
                  <a:pt x="432975" y="328990"/>
                  <a:pt x="365242" y="333828"/>
                </a:cubicBezTo>
                <a:cubicBezTo>
                  <a:pt x="336214" y="343504"/>
                  <a:pt x="270899" y="384629"/>
                  <a:pt x="234613" y="348343"/>
                </a:cubicBezTo>
                <a:lnTo>
                  <a:pt x="278156" y="319314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7431314" y="2428868"/>
            <a:ext cx="1497058" cy="2071702"/>
          </a:xfrm>
          <a:custGeom>
            <a:avLst/>
            <a:gdLst>
              <a:gd name="connsiteX0" fmla="*/ 0 w 1497058"/>
              <a:gd name="connsiteY0" fmla="*/ 2210196 h 2210196"/>
              <a:gd name="connsiteX1" fmla="*/ 420915 w 1497058"/>
              <a:gd name="connsiteY1" fmla="*/ 2195682 h 2210196"/>
              <a:gd name="connsiteX2" fmla="*/ 551543 w 1497058"/>
              <a:gd name="connsiteY2" fmla="*/ 2123110 h 2210196"/>
              <a:gd name="connsiteX3" fmla="*/ 595086 w 1497058"/>
              <a:gd name="connsiteY3" fmla="*/ 2108596 h 2210196"/>
              <a:gd name="connsiteX4" fmla="*/ 638629 w 1497058"/>
              <a:gd name="connsiteY4" fmla="*/ 2065053 h 2210196"/>
              <a:gd name="connsiteX5" fmla="*/ 696686 w 1497058"/>
              <a:gd name="connsiteY5" fmla="*/ 2021510 h 2210196"/>
              <a:gd name="connsiteX6" fmla="*/ 711200 w 1497058"/>
              <a:gd name="connsiteY6" fmla="*/ 1977967 h 2210196"/>
              <a:gd name="connsiteX7" fmla="*/ 769257 w 1497058"/>
              <a:gd name="connsiteY7" fmla="*/ 1832825 h 2210196"/>
              <a:gd name="connsiteX8" fmla="*/ 812800 w 1497058"/>
              <a:gd name="connsiteY8" fmla="*/ 1803796 h 2210196"/>
              <a:gd name="connsiteX9" fmla="*/ 870857 w 1497058"/>
              <a:gd name="connsiteY9" fmla="*/ 1760253 h 2210196"/>
              <a:gd name="connsiteX10" fmla="*/ 957943 w 1497058"/>
              <a:gd name="connsiteY10" fmla="*/ 1731225 h 2210196"/>
              <a:gd name="connsiteX11" fmla="*/ 1001486 w 1497058"/>
              <a:gd name="connsiteY11" fmla="*/ 1716710 h 2210196"/>
              <a:gd name="connsiteX12" fmla="*/ 1088572 w 1497058"/>
              <a:gd name="connsiteY12" fmla="*/ 1673167 h 2210196"/>
              <a:gd name="connsiteX13" fmla="*/ 1161143 w 1497058"/>
              <a:gd name="connsiteY13" fmla="*/ 1586082 h 2210196"/>
              <a:gd name="connsiteX14" fmla="*/ 1204686 w 1497058"/>
              <a:gd name="connsiteY14" fmla="*/ 1571567 h 2210196"/>
              <a:gd name="connsiteX15" fmla="*/ 1248229 w 1497058"/>
              <a:gd name="connsiteY15" fmla="*/ 1513510 h 2210196"/>
              <a:gd name="connsiteX16" fmla="*/ 1349829 w 1497058"/>
              <a:gd name="connsiteY16" fmla="*/ 1455453 h 2210196"/>
              <a:gd name="connsiteX17" fmla="*/ 1436915 w 1497058"/>
              <a:gd name="connsiteY17" fmla="*/ 1368367 h 2210196"/>
              <a:gd name="connsiteX18" fmla="*/ 1465943 w 1497058"/>
              <a:gd name="connsiteY18" fmla="*/ 1310310 h 2210196"/>
              <a:gd name="connsiteX19" fmla="*/ 1494972 w 1497058"/>
              <a:gd name="connsiteY19" fmla="*/ 1266767 h 2210196"/>
              <a:gd name="connsiteX20" fmla="*/ 1465943 w 1497058"/>
              <a:gd name="connsiteY20" fmla="*/ 1063567 h 2210196"/>
              <a:gd name="connsiteX21" fmla="*/ 1436915 w 1497058"/>
              <a:gd name="connsiteY21" fmla="*/ 1020025 h 2210196"/>
              <a:gd name="connsiteX22" fmla="*/ 1364343 w 1497058"/>
              <a:gd name="connsiteY22" fmla="*/ 903910 h 2210196"/>
              <a:gd name="connsiteX23" fmla="*/ 1306286 w 1497058"/>
              <a:gd name="connsiteY23" fmla="*/ 816825 h 2210196"/>
              <a:gd name="connsiteX24" fmla="*/ 1277257 w 1497058"/>
              <a:gd name="connsiteY24" fmla="*/ 773282 h 2210196"/>
              <a:gd name="connsiteX25" fmla="*/ 1248229 w 1497058"/>
              <a:gd name="connsiteY25" fmla="*/ 729739 h 2210196"/>
              <a:gd name="connsiteX26" fmla="*/ 1262743 w 1497058"/>
              <a:gd name="connsiteY26" fmla="*/ 453967 h 2210196"/>
              <a:gd name="connsiteX27" fmla="*/ 1219200 w 1497058"/>
              <a:gd name="connsiteY27" fmla="*/ 163682 h 2210196"/>
              <a:gd name="connsiteX28" fmla="*/ 1175657 w 1497058"/>
              <a:gd name="connsiteY28" fmla="*/ 134653 h 2210196"/>
              <a:gd name="connsiteX29" fmla="*/ 1132115 w 1497058"/>
              <a:gd name="connsiteY29" fmla="*/ 120139 h 2210196"/>
              <a:gd name="connsiteX30" fmla="*/ 1088572 w 1497058"/>
              <a:gd name="connsiteY30" fmla="*/ 91110 h 2210196"/>
              <a:gd name="connsiteX31" fmla="*/ 595086 w 1497058"/>
              <a:gd name="connsiteY31" fmla="*/ 47567 h 2210196"/>
              <a:gd name="connsiteX32" fmla="*/ 551543 w 1497058"/>
              <a:gd name="connsiteY32" fmla="*/ 4025 h 2210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497058" h="2210196">
                <a:moveTo>
                  <a:pt x="0" y="2210196"/>
                </a:moveTo>
                <a:cubicBezTo>
                  <a:pt x="140305" y="2205358"/>
                  <a:pt x="280800" y="2204439"/>
                  <a:pt x="420915" y="2195682"/>
                </a:cubicBezTo>
                <a:cubicBezTo>
                  <a:pt x="474781" y="2192315"/>
                  <a:pt x="503659" y="2139071"/>
                  <a:pt x="551543" y="2123110"/>
                </a:cubicBezTo>
                <a:lnTo>
                  <a:pt x="595086" y="2108596"/>
                </a:lnTo>
                <a:cubicBezTo>
                  <a:pt x="609600" y="2094082"/>
                  <a:pt x="623044" y="2078411"/>
                  <a:pt x="638629" y="2065053"/>
                </a:cubicBezTo>
                <a:cubicBezTo>
                  <a:pt x="656996" y="2049310"/>
                  <a:pt x="681200" y="2040094"/>
                  <a:pt x="696686" y="2021510"/>
                </a:cubicBezTo>
                <a:cubicBezTo>
                  <a:pt x="706480" y="2009757"/>
                  <a:pt x="706997" y="1992678"/>
                  <a:pt x="711200" y="1977967"/>
                </a:cubicBezTo>
                <a:cubicBezTo>
                  <a:pt x="725392" y="1928295"/>
                  <a:pt x="730393" y="1871689"/>
                  <a:pt x="769257" y="1832825"/>
                </a:cubicBezTo>
                <a:cubicBezTo>
                  <a:pt x="781592" y="1820490"/>
                  <a:pt x="798605" y="1813935"/>
                  <a:pt x="812800" y="1803796"/>
                </a:cubicBezTo>
                <a:cubicBezTo>
                  <a:pt x="832485" y="1789736"/>
                  <a:pt x="849220" y="1771071"/>
                  <a:pt x="870857" y="1760253"/>
                </a:cubicBezTo>
                <a:cubicBezTo>
                  <a:pt x="898225" y="1746569"/>
                  <a:pt x="928914" y="1740901"/>
                  <a:pt x="957943" y="1731225"/>
                </a:cubicBezTo>
                <a:cubicBezTo>
                  <a:pt x="972457" y="1726387"/>
                  <a:pt x="988756" y="1725197"/>
                  <a:pt x="1001486" y="1716710"/>
                </a:cubicBezTo>
                <a:cubicBezTo>
                  <a:pt x="1057759" y="1679195"/>
                  <a:pt x="1028480" y="1693198"/>
                  <a:pt x="1088572" y="1673167"/>
                </a:cubicBezTo>
                <a:cubicBezTo>
                  <a:pt x="1109992" y="1641037"/>
                  <a:pt x="1127616" y="1608433"/>
                  <a:pt x="1161143" y="1586082"/>
                </a:cubicBezTo>
                <a:cubicBezTo>
                  <a:pt x="1173873" y="1577595"/>
                  <a:pt x="1190172" y="1576405"/>
                  <a:pt x="1204686" y="1571567"/>
                </a:cubicBezTo>
                <a:cubicBezTo>
                  <a:pt x="1219200" y="1552215"/>
                  <a:pt x="1231124" y="1530615"/>
                  <a:pt x="1248229" y="1513510"/>
                </a:cubicBezTo>
                <a:cubicBezTo>
                  <a:pt x="1296273" y="1465466"/>
                  <a:pt x="1292916" y="1500983"/>
                  <a:pt x="1349829" y="1455453"/>
                </a:cubicBezTo>
                <a:cubicBezTo>
                  <a:pt x="1381886" y="1429807"/>
                  <a:pt x="1436915" y="1368367"/>
                  <a:pt x="1436915" y="1368367"/>
                </a:cubicBezTo>
                <a:cubicBezTo>
                  <a:pt x="1446591" y="1349015"/>
                  <a:pt x="1455208" y="1329096"/>
                  <a:pt x="1465943" y="1310310"/>
                </a:cubicBezTo>
                <a:cubicBezTo>
                  <a:pt x="1474598" y="1295164"/>
                  <a:pt x="1493729" y="1284167"/>
                  <a:pt x="1494972" y="1266767"/>
                </a:cubicBezTo>
                <a:cubicBezTo>
                  <a:pt x="1497058" y="1237569"/>
                  <a:pt x="1492206" y="1116094"/>
                  <a:pt x="1465943" y="1063567"/>
                </a:cubicBezTo>
                <a:cubicBezTo>
                  <a:pt x="1458142" y="1047965"/>
                  <a:pt x="1445569" y="1035170"/>
                  <a:pt x="1436915" y="1020025"/>
                </a:cubicBezTo>
                <a:cubicBezTo>
                  <a:pt x="1351098" y="869844"/>
                  <a:pt x="1472264" y="1058081"/>
                  <a:pt x="1364343" y="903910"/>
                </a:cubicBezTo>
                <a:cubicBezTo>
                  <a:pt x="1344336" y="875329"/>
                  <a:pt x="1325638" y="845853"/>
                  <a:pt x="1306286" y="816825"/>
                </a:cubicBezTo>
                <a:lnTo>
                  <a:pt x="1277257" y="773282"/>
                </a:lnTo>
                <a:lnTo>
                  <a:pt x="1248229" y="729739"/>
                </a:lnTo>
                <a:cubicBezTo>
                  <a:pt x="1253067" y="637815"/>
                  <a:pt x="1262743" y="546018"/>
                  <a:pt x="1262743" y="453967"/>
                </a:cubicBezTo>
                <a:cubicBezTo>
                  <a:pt x="1262743" y="381822"/>
                  <a:pt x="1290641" y="235123"/>
                  <a:pt x="1219200" y="163682"/>
                </a:cubicBezTo>
                <a:cubicBezTo>
                  <a:pt x="1206865" y="151347"/>
                  <a:pt x="1191259" y="142454"/>
                  <a:pt x="1175657" y="134653"/>
                </a:cubicBezTo>
                <a:cubicBezTo>
                  <a:pt x="1161973" y="127811"/>
                  <a:pt x="1146629" y="124977"/>
                  <a:pt x="1132115" y="120139"/>
                </a:cubicBezTo>
                <a:cubicBezTo>
                  <a:pt x="1117601" y="110463"/>
                  <a:pt x="1104513" y="98195"/>
                  <a:pt x="1088572" y="91110"/>
                </a:cubicBezTo>
                <a:cubicBezTo>
                  <a:pt x="931524" y="21311"/>
                  <a:pt x="772309" y="53897"/>
                  <a:pt x="595086" y="47567"/>
                </a:cubicBezTo>
                <a:cubicBezTo>
                  <a:pt x="563373" y="0"/>
                  <a:pt x="583501" y="4025"/>
                  <a:pt x="551543" y="4025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143108" y="5714992"/>
            <a:ext cx="4786346" cy="1143008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ОЗЕРО – природное углубление, заполненное водой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БАЙКАЛ, ЛАДОЖСКОЕ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3" name="Полилиния 32"/>
          <p:cNvSpPr/>
          <p:nvPr/>
        </p:nvSpPr>
        <p:spPr>
          <a:xfrm flipV="1">
            <a:off x="5143504" y="1214422"/>
            <a:ext cx="142876" cy="142876"/>
          </a:xfrm>
          <a:custGeom>
            <a:avLst/>
            <a:gdLst>
              <a:gd name="connsiteX0" fmla="*/ 12713 w 144670"/>
              <a:gd name="connsiteY0" fmla="*/ 148203 h 172394"/>
              <a:gd name="connsiteX1" fmla="*/ 70770 w 144670"/>
              <a:gd name="connsiteY1" fmla="*/ 3060 h 172394"/>
              <a:gd name="connsiteX2" fmla="*/ 143342 w 144670"/>
              <a:gd name="connsiteY2" fmla="*/ 17574 h 172394"/>
              <a:gd name="connsiteX3" fmla="*/ 128828 w 144670"/>
              <a:gd name="connsiteY3" fmla="*/ 133688 h 172394"/>
              <a:gd name="connsiteX4" fmla="*/ 85285 w 144670"/>
              <a:gd name="connsiteY4" fmla="*/ 148203 h 172394"/>
              <a:gd name="connsiteX5" fmla="*/ 12713 w 144670"/>
              <a:gd name="connsiteY5" fmla="*/ 148203 h 17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4670" h="172394">
                <a:moveTo>
                  <a:pt x="12713" y="148203"/>
                </a:moveTo>
                <a:cubicBezTo>
                  <a:pt x="10294" y="124012"/>
                  <a:pt x="0" y="11906"/>
                  <a:pt x="70770" y="3060"/>
                </a:cubicBezTo>
                <a:cubicBezTo>
                  <a:pt x="95249" y="0"/>
                  <a:pt x="119151" y="12736"/>
                  <a:pt x="143342" y="17574"/>
                </a:cubicBezTo>
                <a:cubicBezTo>
                  <a:pt x="138504" y="56279"/>
                  <a:pt x="144670" y="98044"/>
                  <a:pt x="128828" y="133688"/>
                </a:cubicBezTo>
                <a:cubicBezTo>
                  <a:pt x="122614" y="147669"/>
                  <a:pt x="100491" y="146513"/>
                  <a:pt x="85285" y="148203"/>
                </a:cubicBezTo>
                <a:cubicBezTo>
                  <a:pt x="56434" y="151409"/>
                  <a:pt x="15132" y="172394"/>
                  <a:pt x="12713" y="14820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5239657" y="1291771"/>
            <a:ext cx="58057" cy="130629"/>
          </a:xfrm>
          <a:custGeom>
            <a:avLst/>
            <a:gdLst>
              <a:gd name="connsiteX0" fmla="*/ 58057 w 58057"/>
              <a:gd name="connsiteY0" fmla="*/ 0 h 130629"/>
              <a:gd name="connsiteX1" fmla="*/ 43543 w 58057"/>
              <a:gd name="connsiteY1" fmla="*/ 72572 h 130629"/>
              <a:gd name="connsiteX2" fmla="*/ 0 w 58057"/>
              <a:gd name="connsiteY2" fmla="*/ 130629 h 13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57" h="130629">
                <a:moveTo>
                  <a:pt x="58057" y="0"/>
                </a:moveTo>
                <a:cubicBezTo>
                  <a:pt x="53219" y="24191"/>
                  <a:pt x="52205" y="49473"/>
                  <a:pt x="43543" y="72572"/>
                </a:cubicBezTo>
                <a:cubicBezTo>
                  <a:pt x="33696" y="98830"/>
                  <a:pt x="17837" y="112792"/>
                  <a:pt x="0" y="130629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mbria" pitchFamily="18" charset="0"/>
              </a:rPr>
              <a:t>ОБРАЗОВАНИЕ РОДНИКОВ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110178"/>
          </a:xfrm>
        </p:spPr>
        <p:txBody>
          <a:bodyPr>
            <a:normAutofit fontScale="92500" lnSpcReduction="20000"/>
          </a:bodyPr>
          <a:lstStyle/>
          <a:p>
            <a:endParaRPr lang="ru-RU" sz="800" dirty="0" smtClean="0"/>
          </a:p>
          <a:p>
            <a:endParaRPr lang="ru-RU" sz="800" dirty="0" smtClean="0"/>
          </a:p>
          <a:p>
            <a:r>
              <a:rPr lang="ru-RU" sz="800" dirty="0" smtClean="0"/>
              <a:t>                                                                                                                                                                  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ПОЧВА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> </a:t>
            </a:r>
            <a:endParaRPr lang="ru-RU" sz="800" dirty="0" smtClean="0">
              <a:ln>
                <a:solidFill>
                  <a:schemeClr val="tx1"/>
                </a:solidFill>
              </a:ln>
            </a:endParaRPr>
          </a:p>
          <a:p>
            <a:r>
              <a:rPr lang="ru-RU" sz="800" dirty="0" smtClean="0">
                <a:ln>
                  <a:solidFill>
                    <a:schemeClr val="tx1"/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> 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FFC000"/>
                  </a:solidFill>
                </a:ln>
              </a:rPr>
              <a:t>               </a:t>
            </a:r>
            <a:r>
              <a:rPr lang="ru-RU" dirty="0" smtClean="0">
                <a:ln>
                  <a:solidFill>
                    <a:srgbClr val="FFC000"/>
                  </a:solidFill>
                </a:ln>
                <a:latin typeface="Times New Roman"/>
                <a:cs typeface="Times New Roman"/>
              </a:rPr>
              <a:t>• • • • • • •</a:t>
            </a:r>
            <a:r>
              <a:rPr lang="ru-RU" dirty="0" smtClean="0">
                <a:ln>
                  <a:solidFill>
                    <a:srgbClr val="FFC000"/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rgbClr val="FFC000"/>
                  </a:solidFill>
                </a:ln>
                <a:latin typeface="Times New Roman"/>
                <a:cs typeface="Times New Roman"/>
              </a:rPr>
              <a:t>•</a:t>
            </a:r>
            <a:r>
              <a:rPr lang="ru-RU" dirty="0" smtClean="0">
                <a:ln>
                  <a:solidFill>
                    <a:srgbClr val="FFC000"/>
                  </a:solidFill>
                </a:ln>
              </a:rPr>
              <a:t>                   ПЕСОК</a:t>
            </a:r>
            <a:endParaRPr lang="ru-RU" sz="800" dirty="0" smtClean="0">
              <a:ln>
                <a:solidFill>
                  <a:srgbClr val="FFC000"/>
                </a:solidFill>
              </a:ln>
            </a:endParaRPr>
          </a:p>
          <a:p>
            <a:pPr>
              <a:buNone/>
            </a:pPr>
            <a:r>
              <a:rPr lang="ru-RU" sz="2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родник</a:t>
            </a:r>
            <a:r>
              <a:rPr lang="ru-RU" dirty="0" smtClean="0"/>
              <a:t>        -                                 </a:t>
            </a:r>
            <a:r>
              <a:rPr lang="ru-RU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ГРАВИЙ</a:t>
            </a:r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</a:p>
          <a:p>
            <a:pPr>
              <a:buNone/>
            </a:pPr>
            <a:r>
              <a:rPr lang="ru-RU" dirty="0" smtClean="0">
                <a:ln>
                  <a:solidFill>
                    <a:srgbClr val="996633"/>
                  </a:solidFill>
                </a:ln>
              </a:rPr>
              <a:t>                                                    </a:t>
            </a:r>
            <a:endParaRPr lang="ru-RU" sz="800" dirty="0" smtClean="0">
              <a:ln>
                <a:solidFill>
                  <a:srgbClr val="996633"/>
                </a:solidFill>
              </a:ln>
            </a:endParaRPr>
          </a:p>
          <a:p>
            <a:pPr>
              <a:buNone/>
            </a:pPr>
            <a:r>
              <a:rPr lang="ru-RU" sz="800" dirty="0" smtClean="0">
                <a:ln>
                  <a:solidFill>
                    <a:srgbClr val="996633"/>
                  </a:solidFill>
                </a:ln>
              </a:rPr>
              <a:t>                                                                                                                                                                                           </a:t>
            </a:r>
            <a:r>
              <a:rPr lang="ru-RU" dirty="0" smtClean="0">
                <a:ln>
                  <a:solidFill>
                    <a:srgbClr val="996633"/>
                  </a:solidFill>
                </a:ln>
              </a:rPr>
              <a:t>ГЛИНА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</a:t>
            </a:r>
            <a:r>
              <a:rPr lang="ru-RU" dirty="0" smtClean="0">
                <a:ln>
                  <a:solidFill>
                    <a:srgbClr val="FF7C80"/>
                  </a:solidFill>
                </a:ln>
              </a:rPr>
              <a:t>ГРАНИТ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КОЛОДЕЦ</a:t>
            </a:r>
          </a:p>
          <a:p>
            <a:pPr>
              <a:buNone/>
            </a:pPr>
            <a:r>
              <a:rPr lang="ru-RU" dirty="0" smtClean="0"/>
              <a:t>                                    </a:t>
            </a:r>
          </a:p>
        </p:txBody>
      </p:sp>
      <p:sp>
        <p:nvSpPr>
          <p:cNvPr id="21" name="Полилиния 20"/>
          <p:cNvSpPr/>
          <p:nvPr/>
        </p:nvSpPr>
        <p:spPr>
          <a:xfrm>
            <a:off x="857224" y="1214422"/>
            <a:ext cx="6763407" cy="3303499"/>
          </a:xfrm>
          <a:custGeom>
            <a:avLst/>
            <a:gdLst>
              <a:gd name="connsiteX0" fmla="*/ 0 w 6763407"/>
              <a:gd name="connsiteY0" fmla="*/ 2052682 h 3303499"/>
              <a:gd name="connsiteX1" fmla="*/ 31531 w 6763407"/>
              <a:gd name="connsiteY1" fmla="*/ 1958089 h 3303499"/>
              <a:gd name="connsiteX2" fmla="*/ 110359 w 6763407"/>
              <a:gd name="connsiteY2" fmla="*/ 1879261 h 3303499"/>
              <a:gd name="connsiteX3" fmla="*/ 173421 w 6763407"/>
              <a:gd name="connsiteY3" fmla="*/ 1784668 h 3303499"/>
              <a:gd name="connsiteX4" fmla="*/ 204952 w 6763407"/>
              <a:gd name="connsiteY4" fmla="*/ 1737371 h 3303499"/>
              <a:gd name="connsiteX5" fmla="*/ 220718 w 6763407"/>
              <a:gd name="connsiteY5" fmla="*/ 1690075 h 3303499"/>
              <a:gd name="connsiteX6" fmla="*/ 236483 w 6763407"/>
              <a:gd name="connsiteY6" fmla="*/ 1595482 h 3303499"/>
              <a:gd name="connsiteX7" fmla="*/ 268014 w 6763407"/>
              <a:gd name="connsiteY7" fmla="*/ 1548185 h 3303499"/>
              <a:gd name="connsiteX8" fmla="*/ 283780 w 6763407"/>
              <a:gd name="connsiteY8" fmla="*/ 1500889 h 3303499"/>
              <a:gd name="connsiteX9" fmla="*/ 331076 w 6763407"/>
              <a:gd name="connsiteY9" fmla="*/ 1327468 h 3303499"/>
              <a:gd name="connsiteX10" fmla="*/ 378373 w 6763407"/>
              <a:gd name="connsiteY10" fmla="*/ 1295937 h 3303499"/>
              <a:gd name="connsiteX11" fmla="*/ 441435 w 6763407"/>
              <a:gd name="connsiteY11" fmla="*/ 1201344 h 3303499"/>
              <a:gd name="connsiteX12" fmla="*/ 472966 w 6763407"/>
              <a:gd name="connsiteY12" fmla="*/ 1154047 h 3303499"/>
              <a:gd name="connsiteX13" fmla="*/ 520263 w 6763407"/>
              <a:gd name="connsiteY13" fmla="*/ 1075220 h 3303499"/>
              <a:gd name="connsiteX14" fmla="*/ 536028 w 6763407"/>
              <a:gd name="connsiteY14" fmla="*/ 1027923 h 3303499"/>
              <a:gd name="connsiteX15" fmla="*/ 646387 w 6763407"/>
              <a:gd name="connsiteY15" fmla="*/ 901799 h 3303499"/>
              <a:gd name="connsiteX16" fmla="*/ 677918 w 6763407"/>
              <a:gd name="connsiteY16" fmla="*/ 854502 h 3303499"/>
              <a:gd name="connsiteX17" fmla="*/ 772511 w 6763407"/>
              <a:gd name="connsiteY17" fmla="*/ 791440 h 3303499"/>
              <a:gd name="connsiteX18" fmla="*/ 835573 w 6763407"/>
              <a:gd name="connsiteY18" fmla="*/ 649551 h 3303499"/>
              <a:gd name="connsiteX19" fmla="*/ 882869 w 6763407"/>
              <a:gd name="connsiteY19" fmla="*/ 602254 h 3303499"/>
              <a:gd name="connsiteX20" fmla="*/ 945931 w 6763407"/>
              <a:gd name="connsiteY20" fmla="*/ 523426 h 3303499"/>
              <a:gd name="connsiteX21" fmla="*/ 1008994 w 6763407"/>
              <a:gd name="connsiteY21" fmla="*/ 428833 h 3303499"/>
              <a:gd name="connsiteX22" fmla="*/ 1040525 w 6763407"/>
              <a:gd name="connsiteY22" fmla="*/ 381537 h 3303499"/>
              <a:gd name="connsiteX23" fmla="*/ 1087821 w 6763407"/>
              <a:gd name="connsiteY23" fmla="*/ 350006 h 3303499"/>
              <a:gd name="connsiteX24" fmla="*/ 1150883 w 6763407"/>
              <a:gd name="connsiteY24" fmla="*/ 271178 h 3303499"/>
              <a:gd name="connsiteX25" fmla="*/ 2254469 w 6763407"/>
              <a:gd name="connsiteY25" fmla="*/ 286944 h 3303499"/>
              <a:gd name="connsiteX26" fmla="*/ 2270235 w 6763407"/>
              <a:gd name="connsiteY26" fmla="*/ 334240 h 3303499"/>
              <a:gd name="connsiteX27" fmla="*/ 2301766 w 6763407"/>
              <a:gd name="connsiteY27" fmla="*/ 381537 h 3303499"/>
              <a:gd name="connsiteX28" fmla="*/ 2333297 w 6763407"/>
              <a:gd name="connsiteY28" fmla="*/ 1280171 h 3303499"/>
              <a:gd name="connsiteX29" fmla="*/ 2349063 w 6763407"/>
              <a:gd name="connsiteY29" fmla="*/ 2793661 h 3303499"/>
              <a:gd name="connsiteX30" fmla="*/ 2364828 w 6763407"/>
              <a:gd name="connsiteY30" fmla="*/ 3093206 h 3303499"/>
              <a:gd name="connsiteX31" fmla="*/ 2680138 w 6763407"/>
              <a:gd name="connsiteY31" fmla="*/ 3108971 h 3303499"/>
              <a:gd name="connsiteX32" fmla="*/ 3247697 w 6763407"/>
              <a:gd name="connsiteY32" fmla="*/ 271178 h 3303499"/>
              <a:gd name="connsiteX33" fmla="*/ 4099035 w 6763407"/>
              <a:gd name="connsiteY33" fmla="*/ 286944 h 3303499"/>
              <a:gd name="connsiteX34" fmla="*/ 6763407 w 6763407"/>
              <a:gd name="connsiteY34" fmla="*/ 302709 h 3303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763407" h="3303499">
                <a:moveTo>
                  <a:pt x="0" y="2052682"/>
                </a:moveTo>
                <a:cubicBezTo>
                  <a:pt x="10510" y="2021151"/>
                  <a:pt x="8029" y="1981591"/>
                  <a:pt x="31531" y="1958089"/>
                </a:cubicBezTo>
                <a:cubicBezTo>
                  <a:pt x="57807" y="1931813"/>
                  <a:pt x="89746" y="1910180"/>
                  <a:pt x="110359" y="1879261"/>
                </a:cubicBezTo>
                <a:lnTo>
                  <a:pt x="173421" y="1784668"/>
                </a:lnTo>
                <a:cubicBezTo>
                  <a:pt x="183931" y="1768902"/>
                  <a:pt x="198960" y="1755346"/>
                  <a:pt x="204952" y="1737371"/>
                </a:cubicBezTo>
                <a:lnTo>
                  <a:pt x="220718" y="1690075"/>
                </a:lnTo>
                <a:cubicBezTo>
                  <a:pt x="225973" y="1658544"/>
                  <a:pt x="226375" y="1625808"/>
                  <a:pt x="236483" y="1595482"/>
                </a:cubicBezTo>
                <a:cubicBezTo>
                  <a:pt x="242475" y="1577506"/>
                  <a:pt x="259540" y="1565132"/>
                  <a:pt x="268014" y="1548185"/>
                </a:cubicBezTo>
                <a:cubicBezTo>
                  <a:pt x="275446" y="1533321"/>
                  <a:pt x="278525" y="1516654"/>
                  <a:pt x="283780" y="1500889"/>
                </a:cubicBezTo>
                <a:cubicBezTo>
                  <a:pt x="293106" y="1426282"/>
                  <a:pt x="279974" y="1378570"/>
                  <a:pt x="331076" y="1327468"/>
                </a:cubicBezTo>
                <a:cubicBezTo>
                  <a:pt x="344474" y="1314070"/>
                  <a:pt x="362607" y="1306447"/>
                  <a:pt x="378373" y="1295937"/>
                </a:cubicBezTo>
                <a:lnTo>
                  <a:pt x="441435" y="1201344"/>
                </a:lnTo>
                <a:lnTo>
                  <a:pt x="472966" y="1154047"/>
                </a:lnTo>
                <a:cubicBezTo>
                  <a:pt x="517626" y="1020064"/>
                  <a:pt x="455339" y="1183426"/>
                  <a:pt x="520263" y="1075220"/>
                </a:cubicBezTo>
                <a:cubicBezTo>
                  <a:pt x="528813" y="1060970"/>
                  <a:pt x="527957" y="1042450"/>
                  <a:pt x="536028" y="1027923"/>
                </a:cubicBezTo>
                <a:cubicBezTo>
                  <a:pt x="590125" y="930548"/>
                  <a:pt x="577297" y="947859"/>
                  <a:pt x="646387" y="901799"/>
                </a:cubicBezTo>
                <a:cubicBezTo>
                  <a:pt x="656897" y="886033"/>
                  <a:pt x="663658" y="866979"/>
                  <a:pt x="677918" y="854502"/>
                </a:cubicBezTo>
                <a:cubicBezTo>
                  <a:pt x="706437" y="829548"/>
                  <a:pt x="772511" y="791440"/>
                  <a:pt x="772511" y="791440"/>
                </a:cubicBezTo>
                <a:cubicBezTo>
                  <a:pt x="795427" y="722693"/>
                  <a:pt x="793933" y="699520"/>
                  <a:pt x="835573" y="649551"/>
                </a:cubicBezTo>
                <a:cubicBezTo>
                  <a:pt x="849846" y="632423"/>
                  <a:pt x="867104" y="618020"/>
                  <a:pt x="882869" y="602254"/>
                </a:cubicBezTo>
                <a:cubicBezTo>
                  <a:pt x="918373" y="495744"/>
                  <a:pt x="869135" y="611193"/>
                  <a:pt x="945931" y="523426"/>
                </a:cubicBezTo>
                <a:cubicBezTo>
                  <a:pt x="970886" y="494907"/>
                  <a:pt x="987973" y="460364"/>
                  <a:pt x="1008994" y="428833"/>
                </a:cubicBezTo>
                <a:cubicBezTo>
                  <a:pt x="1019504" y="413068"/>
                  <a:pt x="1024760" y="392047"/>
                  <a:pt x="1040525" y="381537"/>
                </a:cubicBezTo>
                <a:lnTo>
                  <a:pt x="1087821" y="350006"/>
                </a:lnTo>
                <a:cubicBezTo>
                  <a:pt x="1097856" y="319900"/>
                  <a:pt x="1103125" y="271832"/>
                  <a:pt x="1150883" y="271178"/>
                </a:cubicBezTo>
                <a:lnTo>
                  <a:pt x="2254469" y="286944"/>
                </a:lnTo>
                <a:cubicBezTo>
                  <a:pt x="2259724" y="302709"/>
                  <a:pt x="2262803" y="319376"/>
                  <a:pt x="2270235" y="334240"/>
                </a:cubicBezTo>
                <a:cubicBezTo>
                  <a:pt x="2278709" y="351187"/>
                  <a:pt x="2300770" y="362615"/>
                  <a:pt x="2301766" y="381537"/>
                </a:cubicBezTo>
                <a:cubicBezTo>
                  <a:pt x="2352998" y="1354965"/>
                  <a:pt x="2225715" y="957438"/>
                  <a:pt x="2333297" y="1280171"/>
                </a:cubicBezTo>
                <a:cubicBezTo>
                  <a:pt x="2338552" y="1784668"/>
                  <a:pt x="2340290" y="2289213"/>
                  <a:pt x="2349063" y="2793661"/>
                </a:cubicBezTo>
                <a:cubicBezTo>
                  <a:pt x="2350802" y="2893632"/>
                  <a:pt x="2292424" y="3024250"/>
                  <a:pt x="2364828" y="3093206"/>
                </a:cubicBezTo>
                <a:cubicBezTo>
                  <a:pt x="2441032" y="3165782"/>
                  <a:pt x="2575035" y="3103716"/>
                  <a:pt x="2680138" y="3108971"/>
                </a:cubicBezTo>
                <a:cubicBezTo>
                  <a:pt x="4352228" y="3061199"/>
                  <a:pt x="2310743" y="3303499"/>
                  <a:pt x="3247697" y="271178"/>
                </a:cubicBezTo>
                <a:cubicBezTo>
                  <a:pt x="3331488" y="0"/>
                  <a:pt x="3815256" y="281689"/>
                  <a:pt x="4099035" y="286944"/>
                </a:cubicBezTo>
                <a:cubicBezTo>
                  <a:pt x="5022976" y="471725"/>
                  <a:pt x="4151067" y="302709"/>
                  <a:pt x="6763407" y="30270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Полилиния 21"/>
          <p:cNvSpPr/>
          <p:nvPr/>
        </p:nvSpPr>
        <p:spPr>
          <a:xfrm>
            <a:off x="4000496" y="1983206"/>
            <a:ext cx="3826591" cy="45719"/>
          </a:xfrm>
          <a:custGeom>
            <a:avLst/>
            <a:gdLst>
              <a:gd name="connsiteX0" fmla="*/ 0 w 3326525"/>
              <a:gd name="connsiteY0" fmla="*/ 0 h 28685"/>
              <a:gd name="connsiteX1" fmla="*/ 3326525 w 3326525"/>
              <a:gd name="connsiteY1" fmla="*/ 15765 h 2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26525" h="28685">
                <a:moveTo>
                  <a:pt x="0" y="0"/>
                </a:moveTo>
                <a:cubicBezTo>
                  <a:pt x="1749867" y="28685"/>
                  <a:pt x="641088" y="15765"/>
                  <a:pt x="3326525" y="15765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643042" y="2000240"/>
            <a:ext cx="1529256" cy="0"/>
          </a:xfrm>
          <a:custGeom>
            <a:avLst/>
            <a:gdLst>
              <a:gd name="connsiteX0" fmla="*/ 0 w 1529256"/>
              <a:gd name="connsiteY0" fmla="*/ 0 h 0"/>
              <a:gd name="connsiteX1" fmla="*/ 1529256 w 152925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29256">
                <a:moveTo>
                  <a:pt x="0" y="0"/>
                </a:moveTo>
                <a:lnTo>
                  <a:pt x="1529256" y="0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214414" y="2500306"/>
            <a:ext cx="2000264" cy="45719"/>
          </a:xfrm>
          <a:custGeom>
            <a:avLst/>
            <a:gdLst>
              <a:gd name="connsiteX0" fmla="*/ 0 w 6006663"/>
              <a:gd name="connsiteY0" fmla="*/ 0 h 15766"/>
              <a:gd name="connsiteX1" fmla="*/ 6006663 w 6006663"/>
              <a:gd name="connsiteY1" fmla="*/ 15766 h 1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06663" h="15766">
                <a:moveTo>
                  <a:pt x="0" y="0"/>
                </a:moveTo>
                <a:lnTo>
                  <a:pt x="6006663" y="15766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 flipV="1">
            <a:off x="3857620" y="3143248"/>
            <a:ext cx="4069476" cy="214314"/>
          </a:xfrm>
          <a:custGeom>
            <a:avLst/>
            <a:gdLst>
              <a:gd name="connsiteX0" fmla="*/ 0 w 3783724"/>
              <a:gd name="connsiteY0" fmla="*/ 0 h 144637"/>
              <a:gd name="connsiteX1" fmla="*/ 2380593 w 3783724"/>
              <a:gd name="connsiteY1" fmla="*/ 15765 h 144637"/>
              <a:gd name="connsiteX2" fmla="*/ 2443655 w 3783724"/>
              <a:gd name="connsiteY2" fmla="*/ 31531 h 144637"/>
              <a:gd name="connsiteX3" fmla="*/ 2711669 w 3783724"/>
              <a:gd name="connsiteY3" fmla="*/ 47296 h 144637"/>
              <a:gd name="connsiteX4" fmla="*/ 3783724 w 3783724"/>
              <a:gd name="connsiteY4" fmla="*/ 63062 h 144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3724" h="144637">
                <a:moveTo>
                  <a:pt x="0" y="0"/>
                </a:moveTo>
                <a:lnTo>
                  <a:pt x="2380593" y="15765"/>
                </a:lnTo>
                <a:cubicBezTo>
                  <a:pt x="2402259" y="16045"/>
                  <a:pt x="2422085" y="29477"/>
                  <a:pt x="2443655" y="31531"/>
                </a:cubicBezTo>
                <a:cubicBezTo>
                  <a:pt x="2532744" y="40016"/>
                  <a:pt x="2622331" y="42041"/>
                  <a:pt x="2711669" y="47296"/>
                </a:cubicBezTo>
                <a:cubicBezTo>
                  <a:pt x="3101019" y="144637"/>
                  <a:pt x="2753063" y="63062"/>
                  <a:pt x="3783724" y="63062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3857620" y="2500306"/>
            <a:ext cx="4143404" cy="71438"/>
          </a:xfrm>
          <a:custGeom>
            <a:avLst/>
            <a:gdLst>
              <a:gd name="connsiteX0" fmla="*/ 0 w 3358055"/>
              <a:gd name="connsiteY0" fmla="*/ 0 h 47297"/>
              <a:gd name="connsiteX1" fmla="*/ 346842 w 3358055"/>
              <a:gd name="connsiteY1" fmla="*/ 15766 h 47297"/>
              <a:gd name="connsiteX2" fmla="*/ 772511 w 3358055"/>
              <a:gd name="connsiteY2" fmla="*/ 47297 h 47297"/>
              <a:gd name="connsiteX3" fmla="*/ 3358055 w 3358055"/>
              <a:gd name="connsiteY3" fmla="*/ 47297 h 47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8055" h="47297">
                <a:moveTo>
                  <a:pt x="0" y="0"/>
                </a:moveTo>
                <a:lnTo>
                  <a:pt x="346842" y="15766"/>
                </a:lnTo>
                <a:cubicBezTo>
                  <a:pt x="462728" y="22583"/>
                  <a:pt x="662689" y="46683"/>
                  <a:pt x="772511" y="47297"/>
                </a:cubicBezTo>
                <a:lnTo>
                  <a:pt x="3358055" y="47297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1040524" y="3452648"/>
            <a:ext cx="2144110" cy="31531"/>
          </a:xfrm>
          <a:custGeom>
            <a:avLst/>
            <a:gdLst>
              <a:gd name="connsiteX0" fmla="*/ 0 w 2144110"/>
              <a:gd name="connsiteY0" fmla="*/ 0 h 31531"/>
              <a:gd name="connsiteX1" fmla="*/ 63062 w 2144110"/>
              <a:gd name="connsiteY1" fmla="*/ 15766 h 31531"/>
              <a:gd name="connsiteX2" fmla="*/ 110359 w 2144110"/>
              <a:gd name="connsiteY2" fmla="*/ 31531 h 31531"/>
              <a:gd name="connsiteX3" fmla="*/ 2144110 w 2144110"/>
              <a:gd name="connsiteY3" fmla="*/ 31531 h 3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4110" h="31531">
                <a:moveTo>
                  <a:pt x="0" y="0"/>
                </a:moveTo>
                <a:cubicBezTo>
                  <a:pt x="21021" y="5255"/>
                  <a:pt x="42228" y="9813"/>
                  <a:pt x="63062" y="15766"/>
                </a:cubicBezTo>
                <a:cubicBezTo>
                  <a:pt x="79041" y="20331"/>
                  <a:pt x="93741" y="31405"/>
                  <a:pt x="110359" y="31531"/>
                </a:cubicBezTo>
                <a:lnTo>
                  <a:pt x="2144110" y="31531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rot="10800000">
            <a:off x="3786182" y="4000504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Полилиния 32"/>
          <p:cNvSpPr/>
          <p:nvPr/>
        </p:nvSpPr>
        <p:spPr>
          <a:xfrm>
            <a:off x="3214678" y="2714620"/>
            <a:ext cx="599090" cy="0"/>
          </a:xfrm>
          <a:custGeom>
            <a:avLst/>
            <a:gdLst>
              <a:gd name="connsiteX0" fmla="*/ 0 w 599090"/>
              <a:gd name="connsiteY0" fmla="*/ 0 h 0"/>
              <a:gd name="connsiteX1" fmla="*/ 599090 w 59909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9090">
                <a:moveTo>
                  <a:pt x="0" y="0"/>
                </a:moveTo>
                <a:lnTo>
                  <a:pt x="599090" y="0"/>
                </a:lnTo>
              </a:path>
            </a:pathLst>
          </a:cu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3294993" y="2948152"/>
            <a:ext cx="110359" cy="0"/>
          </a:xfrm>
          <a:custGeom>
            <a:avLst/>
            <a:gdLst>
              <a:gd name="connsiteX0" fmla="*/ 0 w 110359"/>
              <a:gd name="connsiteY0" fmla="*/ 0 h 0"/>
              <a:gd name="connsiteX1" fmla="*/ 110359 w 1103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0359">
                <a:moveTo>
                  <a:pt x="0" y="0"/>
                </a:moveTo>
                <a:lnTo>
                  <a:pt x="110359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578772" y="2979683"/>
            <a:ext cx="157656" cy="0"/>
          </a:xfrm>
          <a:custGeom>
            <a:avLst/>
            <a:gdLst>
              <a:gd name="connsiteX0" fmla="*/ 0 w 157656"/>
              <a:gd name="connsiteY0" fmla="*/ 0 h 0"/>
              <a:gd name="connsiteX1" fmla="*/ 157656 w 15765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7656">
                <a:moveTo>
                  <a:pt x="0" y="0"/>
                </a:moveTo>
                <a:lnTo>
                  <a:pt x="157656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 flipV="1">
            <a:off x="3286116" y="3143248"/>
            <a:ext cx="221704" cy="71438"/>
          </a:xfrm>
          <a:custGeom>
            <a:avLst/>
            <a:gdLst>
              <a:gd name="connsiteX0" fmla="*/ 0 w 78828"/>
              <a:gd name="connsiteY0" fmla="*/ 0 h 0"/>
              <a:gd name="connsiteX1" fmla="*/ 78828 w 788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828">
                <a:moveTo>
                  <a:pt x="0" y="0"/>
                </a:moveTo>
                <a:lnTo>
                  <a:pt x="78828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643306" y="3286124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357554" y="3357562"/>
            <a:ext cx="14287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500430" y="3571876"/>
            <a:ext cx="35719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286116" y="3786190"/>
            <a:ext cx="21431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714744" y="3929066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357554" y="4000504"/>
            <a:ext cx="21431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571868" y="4143380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857488" y="328612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071670" y="3143248"/>
            <a:ext cx="21431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714480" y="335756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285852" y="3000372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 flipV="1">
            <a:off x="2857488" y="3000372"/>
            <a:ext cx="142876" cy="142876"/>
          </a:xfrm>
          <a:prstGeom prst="ellipse">
            <a:avLst/>
          </a:prstGeom>
          <a:solidFill>
            <a:srgbClr val="8667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357422" y="3214686"/>
            <a:ext cx="142876" cy="142876"/>
          </a:xfrm>
          <a:prstGeom prst="ellipse">
            <a:avLst/>
          </a:prstGeom>
          <a:solidFill>
            <a:srgbClr val="6177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flipV="1">
            <a:off x="1785918" y="2643182"/>
            <a:ext cx="142876" cy="142876"/>
          </a:xfrm>
          <a:prstGeom prst="ellipse">
            <a:avLst/>
          </a:prstGeom>
          <a:solidFill>
            <a:srgbClr val="8A5F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 flipV="1">
            <a:off x="1142976" y="3214686"/>
            <a:ext cx="142876" cy="142876"/>
          </a:xfrm>
          <a:prstGeom prst="ellipse">
            <a:avLst/>
          </a:prstGeom>
          <a:solidFill>
            <a:srgbClr val="8A5F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2143108" y="328612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1357290" y="3143248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2357422" y="3071810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Полилиния 79"/>
          <p:cNvSpPr/>
          <p:nvPr/>
        </p:nvSpPr>
        <p:spPr>
          <a:xfrm>
            <a:off x="709448" y="4644337"/>
            <a:ext cx="8028924" cy="625430"/>
          </a:xfrm>
          <a:custGeom>
            <a:avLst/>
            <a:gdLst>
              <a:gd name="connsiteX0" fmla="*/ 7993118 w 8028924"/>
              <a:gd name="connsiteY0" fmla="*/ 621346 h 625430"/>
              <a:gd name="connsiteX1" fmla="*/ 7945821 w 8028924"/>
              <a:gd name="connsiteY1" fmla="*/ 605580 h 625430"/>
              <a:gd name="connsiteX2" fmla="*/ 7835462 w 8028924"/>
              <a:gd name="connsiteY2" fmla="*/ 542518 h 625430"/>
              <a:gd name="connsiteX3" fmla="*/ 7788166 w 8028924"/>
              <a:gd name="connsiteY3" fmla="*/ 526753 h 625430"/>
              <a:gd name="connsiteX4" fmla="*/ 7204842 w 8028924"/>
              <a:gd name="connsiteY4" fmla="*/ 510987 h 625430"/>
              <a:gd name="connsiteX5" fmla="*/ 7157545 w 8028924"/>
              <a:gd name="connsiteY5" fmla="*/ 495222 h 625430"/>
              <a:gd name="connsiteX6" fmla="*/ 7062952 w 8028924"/>
              <a:gd name="connsiteY6" fmla="*/ 432160 h 625430"/>
              <a:gd name="connsiteX7" fmla="*/ 6968359 w 8028924"/>
              <a:gd name="connsiteY7" fmla="*/ 384863 h 625430"/>
              <a:gd name="connsiteX8" fmla="*/ 6858000 w 8028924"/>
              <a:gd name="connsiteY8" fmla="*/ 306035 h 625430"/>
              <a:gd name="connsiteX9" fmla="*/ 6794938 w 8028924"/>
              <a:gd name="connsiteY9" fmla="*/ 290270 h 625430"/>
              <a:gd name="connsiteX10" fmla="*/ 6747642 w 8028924"/>
              <a:gd name="connsiteY10" fmla="*/ 242973 h 625430"/>
              <a:gd name="connsiteX11" fmla="*/ 6653049 w 8028924"/>
              <a:gd name="connsiteY11" fmla="*/ 211442 h 625430"/>
              <a:gd name="connsiteX12" fmla="*/ 6605752 w 8028924"/>
              <a:gd name="connsiteY12" fmla="*/ 164146 h 625430"/>
              <a:gd name="connsiteX13" fmla="*/ 6511159 w 8028924"/>
              <a:gd name="connsiteY13" fmla="*/ 132615 h 625430"/>
              <a:gd name="connsiteX14" fmla="*/ 6463862 w 8028924"/>
              <a:gd name="connsiteY14" fmla="*/ 101084 h 625430"/>
              <a:gd name="connsiteX15" fmla="*/ 6416566 w 8028924"/>
              <a:gd name="connsiteY15" fmla="*/ 85318 h 625430"/>
              <a:gd name="connsiteX16" fmla="*/ 6258911 w 8028924"/>
              <a:gd name="connsiteY16" fmla="*/ 6491 h 625430"/>
              <a:gd name="connsiteX17" fmla="*/ 4729655 w 8028924"/>
              <a:gd name="connsiteY17" fmla="*/ 22256 h 625430"/>
              <a:gd name="connsiteX18" fmla="*/ 4619297 w 8028924"/>
              <a:gd name="connsiteY18" fmla="*/ 53787 h 625430"/>
              <a:gd name="connsiteX19" fmla="*/ 4540469 w 8028924"/>
              <a:gd name="connsiteY19" fmla="*/ 69553 h 625430"/>
              <a:gd name="connsiteX20" fmla="*/ 4414345 w 8028924"/>
              <a:gd name="connsiteY20" fmla="*/ 101084 h 625430"/>
              <a:gd name="connsiteX21" fmla="*/ 4351283 w 8028924"/>
              <a:gd name="connsiteY21" fmla="*/ 116849 h 625430"/>
              <a:gd name="connsiteX22" fmla="*/ 4272455 w 8028924"/>
              <a:gd name="connsiteY22" fmla="*/ 132615 h 625430"/>
              <a:gd name="connsiteX23" fmla="*/ 4209393 w 8028924"/>
              <a:gd name="connsiteY23" fmla="*/ 148380 h 625430"/>
              <a:gd name="connsiteX24" fmla="*/ 4035973 w 8028924"/>
              <a:gd name="connsiteY24" fmla="*/ 179911 h 625430"/>
              <a:gd name="connsiteX25" fmla="*/ 3941380 w 8028924"/>
              <a:gd name="connsiteY25" fmla="*/ 211442 h 625430"/>
              <a:gd name="connsiteX26" fmla="*/ 3720662 w 8028924"/>
              <a:gd name="connsiteY26" fmla="*/ 258739 h 625430"/>
              <a:gd name="connsiteX27" fmla="*/ 3673366 w 8028924"/>
              <a:gd name="connsiteY27" fmla="*/ 274504 h 625430"/>
              <a:gd name="connsiteX28" fmla="*/ 3610304 w 8028924"/>
              <a:gd name="connsiteY28" fmla="*/ 321801 h 625430"/>
              <a:gd name="connsiteX29" fmla="*/ 3563007 w 8028924"/>
              <a:gd name="connsiteY29" fmla="*/ 369097 h 625430"/>
              <a:gd name="connsiteX30" fmla="*/ 3499945 w 8028924"/>
              <a:gd name="connsiteY30" fmla="*/ 384863 h 625430"/>
              <a:gd name="connsiteX31" fmla="*/ 3436883 w 8028924"/>
              <a:gd name="connsiteY31" fmla="*/ 447925 h 625430"/>
              <a:gd name="connsiteX32" fmla="*/ 3373821 w 8028924"/>
              <a:gd name="connsiteY32" fmla="*/ 479456 h 625430"/>
              <a:gd name="connsiteX33" fmla="*/ 3326524 w 8028924"/>
              <a:gd name="connsiteY33" fmla="*/ 510987 h 625430"/>
              <a:gd name="connsiteX34" fmla="*/ 3279228 w 8028924"/>
              <a:gd name="connsiteY34" fmla="*/ 526753 h 625430"/>
              <a:gd name="connsiteX35" fmla="*/ 2963918 w 8028924"/>
              <a:gd name="connsiteY35" fmla="*/ 542518 h 625430"/>
              <a:gd name="connsiteX36" fmla="*/ 2822028 w 8028924"/>
              <a:gd name="connsiteY36" fmla="*/ 558284 h 625430"/>
              <a:gd name="connsiteX37" fmla="*/ 2774731 w 8028924"/>
              <a:gd name="connsiteY37" fmla="*/ 574049 h 625430"/>
              <a:gd name="connsiteX38" fmla="*/ 2695904 w 8028924"/>
              <a:gd name="connsiteY38" fmla="*/ 589815 h 625430"/>
              <a:gd name="connsiteX39" fmla="*/ 2632842 w 8028924"/>
              <a:gd name="connsiteY39" fmla="*/ 605580 h 625430"/>
              <a:gd name="connsiteX40" fmla="*/ 1655380 w 8028924"/>
              <a:gd name="connsiteY40" fmla="*/ 589815 h 625430"/>
              <a:gd name="connsiteX41" fmla="*/ 1608083 w 8028924"/>
              <a:gd name="connsiteY41" fmla="*/ 574049 h 625430"/>
              <a:gd name="connsiteX42" fmla="*/ 1513490 w 8028924"/>
              <a:gd name="connsiteY42" fmla="*/ 526753 h 625430"/>
              <a:gd name="connsiteX43" fmla="*/ 1418897 w 8028924"/>
              <a:gd name="connsiteY43" fmla="*/ 479456 h 625430"/>
              <a:gd name="connsiteX44" fmla="*/ 1371600 w 8028924"/>
              <a:gd name="connsiteY44" fmla="*/ 447925 h 625430"/>
              <a:gd name="connsiteX45" fmla="*/ 1245476 w 8028924"/>
              <a:gd name="connsiteY45" fmla="*/ 416394 h 625430"/>
              <a:gd name="connsiteX46" fmla="*/ 0 w 8028924"/>
              <a:gd name="connsiteY46" fmla="*/ 400629 h 62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8028924" h="625430">
                <a:moveTo>
                  <a:pt x="7993118" y="621346"/>
                </a:moveTo>
                <a:cubicBezTo>
                  <a:pt x="7977352" y="616091"/>
                  <a:pt x="7960685" y="613012"/>
                  <a:pt x="7945821" y="605580"/>
                </a:cubicBezTo>
                <a:cubicBezTo>
                  <a:pt x="7787500" y="526420"/>
                  <a:pt x="8028924" y="625430"/>
                  <a:pt x="7835462" y="542518"/>
                </a:cubicBezTo>
                <a:cubicBezTo>
                  <a:pt x="7820188" y="535972"/>
                  <a:pt x="7804763" y="527583"/>
                  <a:pt x="7788166" y="526753"/>
                </a:cubicBezTo>
                <a:cubicBezTo>
                  <a:pt x="7593896" y="517040"/>
                  <a:pt x="7399283" y="516242"/>
                  <a:pt x="7204842" y="510987"/>
                </a:cubicBezTo>
                <a:cubicBezTo>
                  <a:pt x="7189076" y="505732"/>
                  <a:pt x="7172072" y="503293"/>
                  <a:pt x="7157545" y="495222"/>
                </a:cubicBezTo>
                <a:cubicBezTo>
                  <a:pt x="7124418" y="476818"/>
                  <a:pt x="7098903" y="444144"/>
                  <a:pt x="7062952" y="432160"/>
                </a:cubicBezTo>
                <a:cubicBezTo>
                  <a:pt x="7004381" y="412636"/>
                  <a:pt x="7021842" y="423065"/>
                  <a:pt x="6968359" y="384863"/>
                </a:cubicBezTo>
                <a:cubicBezTo>
                  <a:pt x="6960280" y="379092"/>
                  <a:pt x="6876580" y="313998"/>
                  <a:pt x="6858000" y="306035"/>
                </a:cubicBezTo>
                <a:cubicBezTo>
                  <a:pt x="6838084" y="297500"/>
                  <a:pt x="6815959" y="295525"/>
                  <a:pt x="6794938" y="290270"/>
                </a:cubicBezTo>
                <a:cubicBezTo>
                  <a:pt x="6779173" y="274504"/>
                  <a:pt x="6767132" y="253801"/>
                  <a:pt x="6747642" y="242973"/>
                </a:cubicBezTo>
                <a:cubicBezTo>
                  <a:pt x="6718588" y="226832"/>
                  <a:pt x="6653049" y="211442"/>
                  <a:pt x="6653049" y="211442"/>
                </a:cubicBezTo>
                <a:cubicBezTo>
                  <a:pt x="6637283" y="195677"/>
                  <a:pt x="6625242" y="174974"/>
                  <a:pt x="6605752" y="164146"/>
                </a:cubicBezTo>
                <a:cubicBezTo>
                  <a:pt x="6576698" y="148005"/>
                  <a:pt x="6511159" y="132615"/>
                  <a:pt x="6511159" y="132615"/>
                </a:cubicBezTo>
                <a:cubicBezTo>
                  <a:pt x="6495393" y="122105"/>
                  <a:pt x="6480809" y="109558"/>
                  <a:pt x="6463862" y="101084"/>
                </a:cubicBezTo>
                <a:cubicBezTo>
                  <a:pt x="6448998" y="93652"/>
                  <a:pt x="6431093" y="93389"/>
                  <a:pt x="6416566" y="85318"/>
                </a:cubicBezTo>
                <a:cubicBezTo>
                  <a:pt x="6262995" y="0"/>
                  <a:pt x="6382151" y="37300"/>
                  <a:pt x="6258911" y="6491"/>
                </a:cubicBezTo>
                <a:lnTo>
                  <a:pt x="4729655" y="22256"/>
                </a:lnTo>
                <a:cubicBezTo>
                  <a:pt x="4697634" y="22890"/>
                  <a:pt x="4650977" y="45867"/>
                  <a:pt x="4619297" y="53787"/>
                </a:cubicBezTo>
                <a:cubicBezTo>
                  <a:pt x="4593301" y="60286"/>
                  <a:pt x="4566579" y="63528"/>
                  <a:pt x="4540469" y="69553"/>
                </a:cubicBezTo>
                <a:cubicBezTo>
                  <a:pt x="4498244" y="79297"/>
                  <a:pt x="4456386" y="90574"/>
                  <a:pt x="4414345" y="101084"/>
                </a:cubicBezTo>
                <a:cubicBezTo>
                  <a:pt x="4393324" y="106339"/>
                  <a:pt x="4372530" y="112600"/>
                  <a:pt x="4351283" y="116849"/>
                </a:cubicBezTo>
                <a:cubicBezTo>
                  <a:pt x="4325007" y="122104"/>
                  <a:pt x="4298613" y="126802"/>
                  <a:pt x="4272455" y="132615"/>
                </a:cubicBezTo>
                <a:cubicBezTo>
                  <a:pt x="4251303" y="137315"/>
                  <a:pt x="4230640" y="144131"/>
                  <a:pt x="4209393" y="148380"/>
                </a:cubicBezTo>
                <a:cubicBezTo>
                  <a:pt x="4164344" y="157390"/>
                  <a:pt x="4082458" y="167233"/>
                  <a:pt x="4035973" y="179911"/>
                </a:cubicBezTo>
                <a:cubicBezTo>
                  <a:pt x="4003908" y="188656"/>
                  <a:pt x="3973971" y="204924"/>
                  <a:pt x="3941380" y="211442"/>
                </a:cubicBezTo>
                <a:cubicBezTo>
                  <a:pt x="3881025" y="223513"/>
                  <a:pt x="3787787" y="239560"/>
                  <a:pt x="3720662" y="258739"/>
                </a:cubicBezTo>
                <a:cubicBezTo>
                  <a:pt x="3704683" y="263304"/>
                  <a:pt x="3689131" y="269249"/>
                  <a:pt x="3673366" y="274504"/>
                </a:cubicBezTo>
                <a:cubicBezTo>
                  <a:pt x="3652345" y="290270"/>
                  <a:pt x="3630254" y="304701"/>
                  <a:pt x="3610304" y="321801"/>
                </a:cubicBezTo>
                <a:cubicBezTo>
                  <a:pt x="3593376" y="336311"/>
                  <a:pt x="3582365" y="358035"/>
                  <a:pt x="3563007" y="369097"/>
                </a:cubicBezTo>
                <a:cubicBezTo>
                  <a:pt x="3544194" y="379847"/>
                  <a:pt x="3520966" y="379608"/>
                  <a:pt x="3499945" y="384863"/>
                </a:cubicBezTo>
                <a:cubicBezTo>
                  <a:pt x="3478924" y="405884"/>
                  <a:pt x="3460665" y="430088"/>
                  <a:pt x="3436883" y="447925"/>
                </a:cubicBezTo>
                <a:cubicBezTo>
                  <a:pt x="3418082" y="462026"/>
                  <a:pt x="3394226" y="467796"/>
                  <a:pt x="3373821" y="479456"/>
                </a:cubicBezTo>
                <a:cubicBezTo>
                  <a:pt x="3357370" y="488857"/>
                  <a:pt x="3343471" y="502513"/>
                  <a:pt x="3326524" y="510987"/>
                </a:cubicBezTo>
                <a:cubicBezTo>
                  <a:pt x="3311660" y="518419"/>
                  <a:pt x="3295784" y="525313"/>
                  <a:pt x="3279228" y="526753"/>
                </a:cubicBezTo>
                <a:cubicBezTo>
                  <a:pt x="3174389" y="535869"/>
                  <a:pt x="3069021" y="537263"/>
                  <a:pt x="2963918" y="542518"/>
                </a:cubicBezTo>
                <a:cubicBezTo>
                  <a:pt x="2916621" y="547773"/>
                  <a:pt x="2868968" y="550461"/>
                  <a:pt x="2822028" y="558284"/>
                </a:cubicBezTo>
                <a:cubicBezTo>
                  <a:pt x="2805636" y="561016"/>
                  <a:pt x="2790853" y="570018"/>
                  <a:pt x="2774731" y="574049"/>
                </a:cubicBezTo>
                <a:cubicBezTo>
                  <a:pt x="2748735" y="580548"/>
                  <a:pt x="2722062" y="584002"/>
                  <a:pt x="2695904" y="589815"/>
                </a:cubicBezTo>
                <a:cubicBezTo>
                  <a:pt x="2674752" y="594515"/>
                  <a:pt x="2653863" y="600325"/>
                  <a:pt x="2632842" y="605580"/>
                </a:cubicBezTo>
                <a:lnTo>
                  <a:pt x="1655380" y="589815"/>
                </a:lnTo>
                <a:cubicBezTo>
                  <a:pt x="1638769" y="589304"/>
                  <a:pt x="1622947" y="581481"/>
                  <a:pt x="1608083" y="574049"/>
                </a:cubicBezTo>
                <a:cubicBezTo>
                  <a:pt x="1485840" y="512927"/>
                  <a:pt x="1632365" y="566377"/>
                  <a:pt x="1513490" y="526753"/>
                </a:cubicBezTo>
                <a:cubicBezTo>
                  <a:pt x="1377942" y="436389"/>
                  <a:pt x="1549441" y="544729"/>
                  <a:pt x="1418897" y="479456"/>
                </a:cubicBezTo>
                <a:cubicBezTo>
                  <a:pt x="1401950" y="470982"/>
                  <a:pt x="1389407" y="454400"/>
                  <a:pt x="1371600" y="447925"/>
                </a:cubicBezTo>
                <a:cubicBezTo>
                  <a:pt x="1330874" y="433116"/>
                  <a:pt x="1287517" y="426904"/>
                  <a:pt x="1245476" y="416394"/>
                </a:cubicBezTo>
                <a:cubicBezTo>
                  <a:pt x="800053" y="305039"/>
                  <a:pt x="1203910" y="400629"/>
                  <a:pt x="0" y="400629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олилиния 80"/>
          <p:cNvSpPr/>
          <p:nvPr/>
        </p:nvSpPr>
        <p:spPr>
          <a:xfrm>
            <a:off x="409903" y="3121572"/>
            <a:ext cx="446013" cy="220718"/>
          </a:xfrm>
          <a:custGeom>
            <a:avLst/>
            <a:gdLst>
              <a:gd name="connsiteX0" fmla="*/ 441435 w 446013"/>
              <a:gd name="connsiteY0" fmla="*/ 220718 h 220718"/>
              <a:gd name="connsiteX1" fmla="*/ 394138 w 446013"/>
              <a:gd name="connsiteY1" fmla="*/ 31531 h 220718"/>
              <a:gd name="connsiteX2" fmla="*/ 299545 w 446013"/>
              <a:gd name="connsiteY2" fmla="*/ 0 h 220718"/>
              <a:gd name="connsiteX3" fmla="*/ 204952 w 446013"/>
              <a:gd name="connsiteY3" fmla="*/ 15766 h 220718"/>
              <a:gd name="connsiteX4" fmla="*/ 15766 w 446013"/>
              <a:gd name="connsiteY4" fmla="*/ 47297 h 220718"/>
              <a:gd name="connsiteX5" fmla="*/ 0 w 446013"/>
              <a:gd name="connsiteY5" fmla="*/ 126125 h 220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6013" h="220718">
                <a:moveTo>
                  <a:pt x="441435" y="220718"/>
                </a:moveTo>
                <a:cubicBezTo>
                  <a:pt x="438777" y="196798"/>
                  <a:pt x="446013" y="63953"/>
                  <a:pt x="394138" y="31531"/>
                </a:cubicBezTo>
                <a:cubicBezTo>
                  <a:pt x="365953" y="13916"/>
                  <a:pt x="299545" y="0"/>
                  <a:pt x="299545" y="0"/>
                </a:cubicBezTo>
                <a:cubicBezTo>
                  <a:pt x="268014" y="5255"/>
                  <a:pt x="236638" y="11541"/>
                  <a:pt x="204952" y="15766"/>
                </a:cubicBezTo>
                <a:cubicBezTo>
                  <a:pt x="28943" y="39234"/>
                  <a:pt x="114356" y="14433"/>
                  <a:pt x="15766" y="47297"/>
                </a:cubicBezTo>
                <a:lnTo>
                  <a:pt x="0" y="126125"/>
                </a:ln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олилиния 82"/>
          <p:cNvSpPr/>
          <p:nvPr/>
        </p:nvSpPr>
        <p:spPr>
          <a:xfrm>
            <a:off x="157655" y="3657600"/>
            <a:ext cx="646386" cy="630621"/>
          </a:xfrm>
          <a:custGeom>
            <a:avLst/>
            <a:gdLst>
              <a:gd name="connsiteX0" fmla="*/ 646386 w 646386"/>
              <a:gd name="connsiteY0" fmla="*/ 0 h 630621"/>
              <a:gd name="connsiteX1" fmla="*/ 551793 w 646386"/>
              <a:gd name="connsiteY1" fmla="*/ 47297 h 630621"/>
              <a:gd name="connsiteX2" fmla="*/ 520262 w 646386"/>
              <a:gd name="connsiteY2" fmla="*/ 94593 h 630621"/>
              <a:gd name="connsiteX3" fmla="*/ 504497 w 646386"/>
              <a:gd name="connsiteY3" fmla="*/ 141890 h 630621"/>
              <a:gd name="connsiteX4" fmla="*/ 472966 w 646386"/>
              <a:gd name="connsiteY4" fmla="*/ 189186 h 630621"/>
              <a:gd name="connsiteX5" fmla="*/ 457200 w 646386"/>
              <a:gd name="connsiteY5" fmla="*/ 299545 h 630621"/>
              <a:gd name="connsiteX6" fmla="*/ 441435 w 646386"/>
              <a:gd name="connsiteY6" fmla="*/ 441434 h 630621"/>
              <a:gd name="connsiteX7" fmla="*/ 283779 w 646386"/>
              <a:gd name="connsiteY7" fmla="*/ 599090 h 630621"/>
              <a:gd name="connsiteX8" fmla="*/ 189186 w 646386"/>
              <a:gd name="connsiteY8" fmla="*/ 630621 h 630621"/>
              <a:gd name="connsiteX9" fmla="*/ 0 w 646386"/>
              <a:gd name="connsiteY9" fmla="*/ 630621 h 630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6386" h="630621">
                <a:moveTo>
                  <a:pt x="646386" y="0"/>
                </a:moveTo>
                <a:cubicBezTo>
                  <a:pt x="607920" y="12823"/>
                  <a:pt x="582354" y="16736"/>
                  <a:pt x="551793" y="47297"/>
                </a:cubicBezTo>
                <a:cubicBezTo>
                  <a:pt x="538395" y="60695"/>
                  <a:pt x="530772" y="78828"/>
                  <a:pt x="520262" y="94593"/>
                </a:cubicBezTo>
                <a:cubicBezTo>
                  <a:pt x="515007" y="110359"/>
                  <a:pt x="511929" y="127026"/>
                  <a:pt x="504497" y="141890"/>
                </a:cubicBezTo>
                <a:cubicBezTo>
                  <a:pt x="496023" y="158837"/>
                  <a:pt x="478411" y="171037"/>
                  <a:pt x="472966" y="189186"/>
                </a:cubicBezTo>
                <a:cubicBezTo>
                  <a:pt x="462288" y="224779"/>
                  <a:pt x="461809" y="262672"/>
                  <a:pt x="457200" y="299545"/>
                </a:cubicBezTo>
                <a:cubicBezTo>
                  <a:pt x="451298" y="346765"/>
                  <a:pt x="456483" y="396289"/>
                  <a:pt x="441435" y="441434"/>
                </a:cubicBezTo>
                <a:cubicBezTo>
                  <a:pt x="420414" y="504498"/>
                  <a:pt x="346843" y="578069"/>
                  <a:pt x="283779" y="599090"/>
                </a:cubicBezTo>
                <a:cubicBezTo>
                  <a:pt x="252248" y="609600"/>
                  <a:pt x="222423" y="630621"/>
                  <a:pt x="189186" y="630621"/>
                </a:cubicBezTo>
                <a:lnTo>
                  <a:pt x="0" y="630621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 flipV="1">
            <a:off x="1857356" y="3071810"/>
            <a:ext cx="142876" cy="142876"/>
          </a:xfrm>
          <a:prstGeom prst="ellipse">
            <a:avLst/>
          </a:prstGeom>
          <a:solidFill>
            <a:srgbClr val="8A5F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2357422" y="2643182"/>
            <a:ext cx="142876" cy="142876"/>
          </a:xfrm>
          <a:prstGeom prst="ellipse">
            <a:avLst/>
          </a:prstGeom>
          <a:solidFill>
            <a:srgbClr val="8A5F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6" name="Прямая соединительная линия 85"/>
          <p:cNvCxnSpPr/>
          <p:nvPr/>
        </p:nvCxnSpPr>
        <p:spPr>
          <a:xfrm>
            <a:off x="2571736" y="2857496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Овал 91"/>
          <p:cNvSpPr/>
          <p:nvPr/>
        </p:nvSpPr>
        <p:spPr>
          <a:xfrm flipV="1">
            <a:off x="2928926" y="2714620"/>
            <a:ext cx="142876" cy="142876"/>
          </a:xfrm>
          <a:prstGeom prst="ellipse">
            <a:avLst/>
          </a:prstGeom>
          <a:solidFill>
            <a:srgbClr val="8667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 flipV="1">
            <a:off x="2857488" y="3286124"/>
            <a:ext cx="142876" cy="142876"/>
          </a:xfrm>
          <a:prstGeom prst="ellipse">
            <a:avLst/>
          </a:prstGeom>
          <a:solidFill>
            <a:srgbClr val="8667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 flipH="1" flipV="1">
            <a:off x="1285852" y="2571744"/>
            <a:ext cx="142876" cy="142876"/>
          </a:xfrm>
          <a:prstGeom prst="ellipse">
            <a:avLst/>
          </a:prstGeom>
          <a:solidFill>
            <a:srgbClr val="8667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олилиния 95"/>
          <p:cNvSpPr/>
          <p:nvPr/>
        </p:nvSpPr>
        <p:spPr>
          <a:xfrm>
            <a:off x="1715771" y="1513490"/>
            <a:ext cx="412574" cy="543305"/>
          </a:xfrm>
          <a:custGeom>
            <a:avLst/>
            <a:gdLst>
              <a:gd name="connsiteX0" fmla="*/ 18436 w 412574"/>
              <a:gd name="connsiteY0" fmla="*/ 520262 h 543305"/>
              <a:gd name="connsiteX1" fmla="*/ 81498 w 412574"/>
              <a:gd name="connsiteY1" fmla="*/ 441434 h 543305"/>
              <a:gd name="connsiteX2" fmla="*/ 113029 w 412574"/>
              <a:gd name="connsiteY2" fmla="*/ 315310 h 543305"/>
              <a:gd name="connsiteX3" fmla="*/ 254919 w 412574"/>
              <a:gd name="connsiteY3" fmla="*/ 236482 h 543305"/>
              <a:gd name="connsiteX4" fmla="*/ 349512 w 412574"/>
              <a:gd name="connsiteY4" fmla="*/ 94593 h 543305"/>
              <a:gd name="connsiteX5" fmla="*/ 381043 w 412574"/>
              <a:gd name="connsiteY5" fmla="*/ 47296 h 543305"/>
              <a:gd name="connsiteX6" fmla="*/ 412574 w 412574"/>
              <a:gd name="connsiteY6" fmla="*/ 0 h 54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574" h="543305">
                <a:moveTo>
                  <a:pt x="18436" y="520262"/>
                </a:moveTo>
                <a:cubicBezTo>
                  <a:pt x="58061" y="401382"/>
                  <a:pt x="0" y="543305"/>
                  <a:pt x="81498" y="441434"/>
                </a:cubicBezTo>
                <a:cubicBezTo>
                  <a:pt x="145009" y="362046"/>
                  <a:pt x="30678" y="421190"/>
                  <a:pt x="113029" y="315310"/>
                </a:cubicBezTo>
                <a:cubicBezTo>
                  <a:pt x="150976" y="266521"/>
                  <a:pt x="202576" y="253930"/>
                  <a:pt x="254919" y="236482"/>
                </a:cubicBezTo>
                <a:lnTo>
                  <a:pt x="349512" y="94593"/>
                </a:lnTo>
                <a:lnTo>
                  <a:pt x="381043" y="47296"/>
                </a:lnTo>
                <a:lnTo>
                  <a:pt x="412574" y="0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олилиния 96"/>
          <p:cNvSpPr/>
          <p:nvPr/>
        </p:nvSpPr>
        <p:spPr>
          <a:xfrm>
            <a:off x="2002221" y="1513490"/>
            <a:ext cx="425669" cy="472965"/>
          </a:xfrm>
          <a:custGeom>
            <a:avLst/>
            <a:gdLst>
              <a:gd name="connsiteX0" fmla="*/ 0 w 425669"/>
              <a:gd name="connsiteY0" fmla="*/ 472965 h 472965"/>
              <a:gd name="connsiteX1" fmla="*/ 31531 w 425669"/>
              <a:gd name="connsiteY1" fmla="*/ 425669 h 472965"/>
              <a:gd name="connsiteX2" fmla="*/ 78827 w 425669"/>
              <a:gd name="connsiteY2" fmla="*/ 409903 h 472965"/>
              <a:gd name="connsiteX3" fmla="*/ 126124 w 425669"/>
              <a:gd name="connsiteY3" fmla="*/ 378372 h 472965"/>
              <a:gd name="connsiteX4" fmla="*/ 157655 w 425669"/>
              <a:gd name="connsiteY4" fmla="*/ 331076 h 472965"/>
              <a:gd name="connsiteX5" fmla="*/ 236482 w 425669"/>
              <a:gd name="connsiteY5" fmla="*/ 189186 h 472965"/>
              <a:gd name="connsiteX6" fmla="*/ 283779 w 425669"/>
              <a:gd name="connsiteY6" fmla="*/ 157655 h 472965"/>
              <a:gd name="connsiteX7" fmla="*/ 362607 w 425669"/>
              <a:gd name="connsiteY7" fmla="*/ 78827 h 472965"/>
              <a:gd name="connsiteX8" fmla="*/ 394138 w 425669"/>
              <a:gd name="connsiteY8" fmla="*/ 31531 h 472965"/>
              <a:gd name="connsiteX9" fmla="*/ 425669 w 425669"/>
              <a:gd name="connsiteY9" fmla="*/ 0 h 47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5669" h="472965">
                <a:moveTo>
                  <a:pt x="0" y="472965"/>
                </a:moveTo>
                <a:cubicBezTo>
                  <a:pt x="10510" y="457200"/>
                  <a:pt x="16735" y="437506"/>
                  <a:pt x="31531" y="425669"/>
                </a:cubicBezTo>
                <a:cubicBezTo>
                  <a:pt x="44508" y="415288"/>
                  <a:pt x="63963" y="417335"/>
                  <a:pt x="78827" y="409903"/>
                </a:cubicBezTo>
                <a:cubicBezTo>
                  <a:pt x="95774" y="401429"/>
                  <a:pt x="110358" y="388882"/>
                  <a:pt x="126124" y="378372"/>
                </a:cubicBezTo>
                <a:cubicBezTo>
                  <a:pt x="136634" y="362607"/>
                  <a:pt x="149181" y="348023"/>
                  <a:pt x="157655" y="331076"/>
                </a:cubicBezTo>
                <a:cubicBezTo>
                  <a:pt x="186406" y="273574"/>
                  <a:pt x="161916" y="238896"/>
                  <a:pt x="236482" y="189186"/>
                </a:cubicBezTo>
                <a:lnTo>
                  <a:pt x="283779" y="157655"/>
                </a:lnTo>
                <a:cubicBezTo>
                  <a:pt x="367859" y="31534"/>
                  <a:pt x="257506" y="183927"/>
                  <a:pt x="362607" y="78827"/>
                </a:cubicBezTo>
                <a:cubicBezTo>
                  <a:pt x="376005" y="65429"/>
                  <a:pt x="382301" y="46327"/>
                  <a:pt x="394138" y="31531"/>
                </a:cubicBezTo>
                <a:cubicBezTo>
                  <a:pt x="403423" y="19924"/>
                  <a:pt x="415159" y="10510"/>
                  <a:pt x="425669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олилиния 97"/>
          <p:cNvSpPr/>
          <p:nvPr/>
        </p:nvSpPr>
        <p:spPr>
          <a:xfrm>
            <a:off x="2299556" y="1545021"/>
            <a:ext cx="380582" cy="477384"/>
          </a:xfrm>
          <a:custGeom>
            <a:avLst/>
            <a:gdLst>
              <a:gd name="connsiteX0" fmla="*/ 17975 w 380582"/>
              <a:gd name="connsiteY0" fmla="*/ 441434 h 477384"/>
              <a:gd name="connsiteX1" fmla="*/ 65272 w 380582"/>
              <a:gd name="connsiteY1" fmla="*/ 346841 h 477384"/>
              <a:gd name="connsiteX2" fmla="*/ 128334 w 380582"/>
              <a:gd name="connsiteY2" fmla="*/ 268013 h 477384"/>
              <a:gd name="connsiteX3" fmla="*/ 159865 w 380582"/>
              <a:gd name="connsiteY3" fmla="*/ 220717 h 477384"/>
              <a:gd name="connsiteX4" fmla="*/ 207161 w 380582"/>
              <a:gd name="connsiteY4" fmla="*/ 126124 h 477384"/>
              <a:gd name="connsiteX5" fmla="*/ 254458 w 380582"/>
              <a:gd name="connsiteY5" fmla="*/ 110358 h 477384"/>
              <a:gd name="connsiteX6" fmla="*/ 285989 w 380582"/>
              <a:gd name="connsiteY6" fmla="*/ 63062 h 477384"/>
              <a:gd name="connsiteX7" fmla="*/ 380582 w 380582"/>
              <a:gd name="connsiteY7" fmla="*/ 0 h 477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0582" h="477384">
                <a:moveTo>
                  <a:pt x="17975" y="441434"/>
                </a:moveTo>
                <a:cubicBezTo>
                  <a:pt x="108337" y="305892"/>
                  <a:pt x="0" y="477384"/>
                  <a:pt x="65272" y="346841"/>
                </a:cubicBezTo>
                <a:cubicBezTo>
                  <a:pt x="97620" y="282147"/>
                  <a:pt x="89233" y="316890"/>
                  <a:pt x="128334" y="268013"/>
                </a:cubicBezTo>
                <a:cubicBezTo>
                  <a:pt x="140170" y="253217"/>
                  <a:pt x="149355" y="236482"/>
                  <a:pt x="159865" y="220717"/>
                </a:cubicBezTo>
                <a:cubicBezTo>
                  <a:pt x="170251" y="189559"/>
                  <a:pt x="179376" y="148352"/>
                  <a:pt x="207161" y="126124"/>
                </a:cubicBezTo>
                <a:cubicBezTo>
                  <a:pt x="220138" y="115743"/>
                  <a:pt x="238692" y="115613"/>
                  <a:pt x="254458" y="110358"/>
                </a:cubicBezTo>
                <a:cubicBezTo>
                  <a:pt x="264968" y="94593"/>
                  <a:pt x="271729" y="75539"/>
                  <a:pt x="285989" y="63062"/>
                </a:cubicBezTo>
                <a:cubicBezTo>
                  <a:pt x="314508" y="38108"/>
                  <a:pt x="380582" y="0"/>
                  <a:pt x="380582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олилиния 99"/>
          <p:cNvSpPr/>
          <p:nvPr/>
        </p:nvSpPr>
        <p:spPr>
          <a:xfrm>
            <a:off x="2601310" y="1524883"/>
            <a:ext cx="319684" cy="477338"/>
          </a:xfrm>
          <a:custGeom>
            <a:avLst/>
            <a:gdLst>
              <a:gd name="connsiteX0" fmla="*/ 0 w 319684"/>
              <a:gd name="connsiteY0" fmla="*/ 477338 h 477338"/>
              <a:gd name="connsiteX1" fmla="*/ 63062 w 319684"/>
              <a:gd name="connsiteY1" fmla="*/ 382745 h 477338"/>
              <a:gd name="connsiteX2" fmla="*/ 94593 w 319684"/>
              <a:gd name="connsiteY2" fmla="*/ 335448 h 477338"/>
              <a:gd name="connsiteX3" fmla="*/ 173421 w 319684"/>
              <a:gd name="connsiteY3" fmla="*/ 240855 h 477338"/>
              <a:gd name="connsiteX4" fmla="*/ 220718 w 319684"/>
              <a:gd name="connsiteY4" fmla="*/ 146262 h 477338"/>
              <a:gd name="connsiteX5" fmla="*/ 268014 w 319684"/>
              <a:gd name="connsiteY5" fmla="*/ 51669 h 477338"/>
              <a:gd name="connsiteX6" fmla="*/ 315311 w 319684"/>
              <a:gd name="connsiteY6" fmla="*/ 4372 h 47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9684" h="477338">
                <a:moveTo>
                  <a:pt x="0" y="477338"/>
                </a:moveTo>
                <a:lnTo>
                  <a:pt x="63062" y="382745"/>
                </a:lnTo>
                <a:cubicBezTo>
                  <a:pt x="73572" y="366979"/>
                  <a:pt x="81195" y="348846"/>
                  <a:pt x="94593" y="335448"/>
                </a:cubicBezTo>
                <a:cubicBezTo>
                  <a:pt x="129460" y="300581"/>
                  <a:pt x="151472" y="284753"/>
                  <a:pt x="173421" y="240855"/>
                </a:cubicBezTo>
                <a:cubicBezTo>
                  <a:pt x="238693" y="110312"/>
                  <a:pt x="130356" y="281804"/>
                  <a:pt x="220718" y="146262"/>
                </a:cubicBezTo>
                <a:cubicBezTo>
                  <a:pt x="233540" y="107794"/>
                  <a:pt x="237451" y="82231"/>
                  <a:pt x="268014" y="51669"/>
                </a:cubicBezTo>
                <a:cubicBezTo>
                  <a:pt x="319684" y="0"/>
                  <a:pt x="315311" y="43863"/>
                  <a:pt x="315311" y="4372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олилиния 100"/>
          <p:cNvSpPr/>
          <p:nvPr/>
        </p:nvSpPr>
        <p:spPr>
          <a:xfrm>
            <a:off x="2932386" y="1545021"/>
            <a:ext cx="173421" cy="425669"/>
          </a:xfrm>
          <a:custGeom>
            <a:avLst/>
            <a:gdLst>
              <a:gd name="connsiteX0" fmla="*/ 0 w 173421"/>
              <a:gd name="connsiteY0" fmla="*/ 425669 h 425669"/>
              <a:gd name="connsiteX1" fmla="*/ 47297 w 173421"/>
              <a:gd name="connsiteY1" fmla="*/ 283779 h 425669"/>
              <a:gd name="connsiteX2" fmla="*/ 63062 w 173421"/>
              <a:gd name="connsiteY2" fmla="*/ 236482 h 425669"/>
              <a:gd name="connsiteX3" fmla="*/ 94593 w 173421"/>
              <a:gd name="connsiteY3" fmla="*/ 126124 h 425669"/>
              <a:gd name="connsiteX4" fmla="*/ 157655 w 173421"/>
              <a:gd name="connsiteY4" fmla="*/ 31531 h 425669"/>
              <a:gd name="connsiteX5" fmla="*/ 173421 w 173421"/>
              <a:gd name="connsiteY5" fmla="*/ 0 h 42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421" h="425669">
                <a:moveTo>
                  <a:pt x="0" y="425669"/>
                </a:moveTo>
                <a:lnTo>
                  <a:pt x="47297" y="283779"/>
                </a:lnTo>
                <a:cubicBezTo>
                  <a:pt x="52552" y="268013"/>
                  <a:pt x="59031" y="252604"/>
                  <a:pt x="63062" y="236482"/>
                </a:cubicBezTo>
                <a:cubicBezTo>
                  <a:pt x="66772" y="221643"/>
                  <a:pt x="84314" y="144626"/>
                  <a:pt x="94593" y="126124"/>
                </a:cubicBezTo>
                <a:cubicBezTo>
                  <a:pt x="112997" y="92997"/>
                  <a:pt x="140707" y="65426"/>
                  <a:pt x="157655" y="31531"/>
                </a:cubicBezTo>
                <a:lnTo>
                  <a:pt x="173421" y="0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олилиния 101"/>
          <p:cNvSpPr/>
          <p:nvPr/>
        </p:nvSpPr>
        <p:spPr>
          <a:xfrm>
            <a:off x="2869324" y="1560786"/>
            <a:ext cx="260993" cy="425669"/>
          </a:xfrm>
          <a:custGeom>
            <a:avLst/>
            <a:gdLst>
              <a:gd name="connsiteX0" fmla="*/ 0 w 260993"/>
              <a:gd name="connsiteY0" fmla="*/ 0 h 425669"/>
              <a:gd name="connsiteX1" fmla="*/ 47297 w 260993"/>
              <a:gd name="connsiteY1" fmla="*/ 15766 h 425669"/>
              <a:gd name="connsiteX2" fmla="*/ 63062 w 260993"/>
              <a:gd name="connsiteY2" fmla="*/ 63062 h 425669"/>
              <a:gd name="connsiteX3" fmla="*/ 78828 w 260993"/>
              <a:gd name="connsiteY3" fmla="*/ 204952 h 425669"/>
              <a:gd name="connsiteX4" fmla="*/ 126124 w 260993"/>
              <a:gd name="connsiteY4" fmla="*/ 220717 h 425669"/>
              <a:gd name="connsiteX5" fmla="*/ 157655 w 260993"/>
              <a:gd name="connsiteY5" fmla="*/ 268014 h 425669"/>
              <a:gd name="connsiteX6" fmla="*/ 204952 w 260993"/>
              <a:gd name="connsiteY6" fmla="*/ 362607 h 425669"/>
              <a:gd name="connsiteX7" fmla="*/ 252248 w 260993"/>
              <a:gd name="connsiteY7" fmla="*/ 425669 h 42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0993" h="425669">
                <a:moveTo>
                  <a:pt x="0" y="0"/>
                </a:moveTo>
                <a:cubicBezTo>
                  <a:pt x="15766" y="5255"/>
                  <a:pt x="35546" y="4015"/>
                  <a:pt x="47297" y="15766"/>
                </a:cubicBezTo>
                <a:cubicBezTo>
                  <a:pt x="59048" y="27517"/>
                  <a:pt x="60330" y="46670"/>
                  <a:pt x="63062" y="63062"/>
                </a:cubicBezTo>
                <a:cubicBezTo>
                  <a:pt x="70885" y="110002"/>
                  <a:pt x="61154" y="160768"/>
                  <a:pt x="78828" y="204952"/>
                </a:cubicBezTo>
                <a:cubicBezTo>
                  <a:pt x="85000" y="220382"/>
                  <a:pt x="110359" y="215462"/>
                  <a:pt x="126124" y="220717"/>
                </a:cubicBezTo>
                <a:cubicBezTo>
                  <a:pt x="136634" y="236483"/>
                  <a:pt x="149181" y="251066"/>
                  <a:pt x="157655" y="268014"/>
                </a:cubicBezTo>
                <a:cubicBezTo>
                  <a:pt x="183300" y="319304"/>
                  <a:pt x="159771" y="317426"/>
                  <a:pt x="204952" y="362607"/>
                </a:cubicBezTo>
                <a:cubicBezTo>
                  <a:pt x="260993" y="418648"/>
                  <a:pt x="252248" y="364829"/>
                  <a:pt x="252248" y="42566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олилиния 103"/>
          <p:cNvSpPr/>
          <p:nvPr/>
        </p:nvSpPr>
        <p:spPr>
          <a:xfrm>
            <a:off x="2680138" y="1608083"/>
            <a:ext cx="189186" cy="367307"/>
          </a:xfrm>
          <a:custGeom>
            <a:avLst/>
            <a:gdLst>
              <a:gd name="connsiteX0" fmla="*/ 0 w 189186"/>
              <a:gd name="connsiteY0" fmla="*/ 0 h 367307"/>
              <a:gd name="connsiteX1" fmla="*/ 15765 w 189186"/>
              <a:gd name="connsiteY1" fmla="*/ 47296 h 367307"/>
              <a:gd name="connsiteX2" fmla="*/ 47296 w 189186"/>
              <a:gd name="connsiteY2" fmla="*/ 94593 h 367307"/>
              <a:gd name="connsiteX3" fmla="*/ 78828 w 189186"/>
              <a:gd name="connsiteY3" fmla="*/ 189186 h 367307"/>
              <a:gd name="connsiteX4" fmla="*/ 94593 w 189186"/>
              <a:gd name="connsiteY4" fmla="*/ 236483 h 367307"/>
              <a:gd name="connsiteX5" fmla="*/ 141890 w 189186"/>
              <a:gd name="connsiteY5" fmla="*/ 252248 h 367307"/>
              <a:gd name="connsiteX6" fmla="*/ 157655 w 189186"/>
              <a:gd name="connsiteY6" fmla="*/ 299545 h 367307"/>
              <a:gd name="connsiteX7" fmla="*/ 173421 w 189186"/>
              <a:gd name="connsiteY7" fmla="*/ 362607 h 367307"/>
              <a:gd name="connsiteX8" fmla="*/ 189186 w 189186"/>
              <a:gd name="connsiteY8" fmla="*/ 362607 h 367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186" h="367307">
                <a:moveTo>
                  <a:pt x="0" y="0"/>
                </a:moveTo>
                <a:cubicBezTo>
                  <a:pt x="5255" y="15765"/>
                  <a:pt x="8333" y="32432"/>
                  <a:pt x="15765" y="47296"/>
                </a:cubicBezTo>
                <a:cubicBezTo>
                  <a:pt x="24239" y="64244"/>
                  <a:pt x="39600" y="77278"/>
                  <a:pt x="47296" y="94593"/>
                </a:cubicBezTo>
                <a:cubicBezTo>
                  <a:pt x="60795" y="124965"/>
                  <a:pt x="68318" y="157655"/>
                  <a:pt x="78828" y="189186"/>
                </a:cubicBezTo>
                <a:cubicBezTo>
                  <a:pt x="84083" y="204952"/>
                  <a:pt x="78827" y="231228"/>
                  <a:pt x="94593" y="236483"/>
                </a:cubicBezTo>
                <a:lnTo>
                  <a:pt x="141890" y="252248"/>
                </a:lnTo>
                <a:cubicBezTo>
                  <a:pt x="147145" y="268014"/>
                  <a:pt x="153090" y="283566"/>
                  <a:pt x="157655" y="299545"/>
                </a:cubicBezTo>
                <a:cubicBezTo>
                  <a:pt x="163608" y="320379"/>
                  <a:pt x="163731" y="343227"/>
                  <a:pt x="173421" y="362607"/>
                </a:cubicBezTo>
                <a:cubicBezTo>
                  <a:pt x="175771" y="367307"/>
                  <a:pt x="183931" y="362607"/>
                  <a:pt x="189186" y="362607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олилиния 104"/>
          <p:cNvSpPr/>
          <p:nvPr/>
        </p:nvSpPr>
        <p:spPr>
          <a:xfrm>
            <a:off x="2412124" y="1576552"/>
            <a:ext cx="229462" cy="409903"/>
          </a:xfrm>
          <a:custGeom>
            <a:avLst/>
            <a:gdLst>
              <a:gd name="connsiteX0" fmla="*/ 0 w 229462"/>
              <a:gd name="connsiteY0" fmla="*/ 0 h 409903"/>
              <a:gd name="connsiteX1" fmla="*/ 31531 w 229462"/>
              <a:gd name="connsiteY1" fmla="*/ 141889 h 409903"/>
              <a:gd name="connsiteX2" fmla="*/ 78828 w 229462"/>
              <a:gd name="connsiteY2" fmla="*/ 236482 h 409903"/>
              <a:gd name="connsiteX3" fmla="*/ 94593 w 229462"/>
              <a:gd name="connsiteY3" fmla="*/ 299545 h 409903"/>
              <a:gd name="connsiteX4" fmla="*/ 189186 w 229462"/>
              <a:gd name="connsiteY4" fmla="*/ 315310 h 409903"/>
              <a:gd name="connsiteX5" fmla="*/ 220717 w 229462"/>
              <a:gd name="connsiteY5" fmla="*/ 409903 h 40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462" h="409903">
                <a:moveTo>
                  <a:pt x="0" y="0"/>
                </a:moveTo>
                <a:cubicBezTo>
                  <a:pt x="6055" y="36327"/>
                  <a:pt x="12127" y="103080"/>
                  <a:pt x="31531" y="141889"/>
                </a:cubicBezTo>
                <a:cubicBezTo>
                  <a:pt x="77591" y="234011"/>
                  <a:pt x="52412" y="144024"/>
                  <a:pt x="78828" y="236482"/>
                </a:cubicBezTo>
                <a:cubicBezTo>
                  <a:pt x="84781" y="257316"/>
                  <a:pt x="76961" y="286951"/>
                  <a:pt x="94593" y="299545"/>
                </a:cubicBezTo>
                <a:cubicBezTo>
                  <a:pt x="120605" y="318125"/>
                  <a:pt x="157655" y="310055"/>
                  <a:pt x="189186" y="315310"/>
                </a:cubicBezTo>
                <a:cubicBezTo>
                  <a:pt x="229462" y="375725"/>
                  <a:pt x="220717" y="343659"/>
                  <a:pt x="220717" y="409903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олилиния 105"/>
          <p:cNvSpPr/>
          <p:nvPr/>
        </p:nvSpPr>
        <p:spPr>
          <a:xfrm>
            <a:off x="2207172" y="1529255"/>
            <a:ext cx="220718" cy="458453"/>
          </a:xfrm>
          <a:custGeom>
            <a:avLst/>
            <a:gdLst>
              <a:gd name="connsiteX0" fmla="*/ 0 w 220718"/>
              <a:gd name="connsiteY0" fmla="*/ 0 h 458453"/>
              <a:gd name="connsiteX1" fmla="*/ 47297 w 220718"/>
              <a:gd name="connsiteY1" fmla="*/ 157655 h 458453"/>
              <a:gd name="connsiteX2" fmla="*/ 141890 w 220718"/>
              <a:gd name="connsiteY2" fmla="*/ 220717 h 458453"/>
              <a:gd name="connsiteX3" fmla="*/ 204952 w 220718"/>
              <a:gd name="connsiteY3" fmla="*/ 441435 h 458453"/>
              <a:gd name="connsiteX4" fmla="*/ 220718 w 220718"/>
              <a:gd name="connsiteY4" fmla="*/ 457200 h 45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718" h="458453">
                <a:moveTo>
                  <a:pt x="0" y="0"/>
                </a:moveTo>
                <a:cubicBezTo>
                  <a:pt x="6311" y="25242"/>
                  <a:pt x="35783" y="149979"/>
                  <a:pt x="47297" y="157655"/>
                </a:cubicBezTo>
                <a:lnTo>
                  <a:pt x="141890" y="220717"/>
                </a:lnTo>
                <a:cubicBezTo>
                  <a:pt x="161702" y="458453"/>
                  <a:pt x="104263" y="365919"/>
                  <a:pt x="204952" y="441435"/>
                </a:cubicBezTo>
                <a:cubicBezTo>
                  <a:pt x="210898" y="445894"/>
                  <a:pt x="215463" y="451945"/>
                  <a:pt x="220718" y="45720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олилиния 106"/>
          <p:cNvSpPr/>
          <p:nvPr/>
        </p:nvSpPr>
        <p:spPr>
          <a:xfrm>
            <a:off x="2009268" y="1545021"/>
            <a:ext cx="154784" cy="441434"/>
          </a:xfrm>
          <a:custGeom>
            <a:avLst/>
            <a:gdLst>
              <a:gd name="connsiteX0" fmla="*/ 8718 w 154784"/>
              <a:gd name="connsiteY0" fmla="*/ 0 h 441434"/>
              <a:gd name="connsiteX1" fmla="*/ 24484 w 154784"/>
              <a:gd name="connsiteY1" fmla="*/ 141889 h 441434"/>
              <a:gd name="connsiteX2" fmla="*/ 103311 w 154784"/>
              <a:gd name="connsiteY2" fmla="*/ 157655 h 441434"/>
              <a:gd name="connsiteX3" fmla="*/ 134842 w 154784"/>
              <a:gd name="connsiteY3" fmla="*/ 441434 h 441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784" h="441434">
                <a:moveTo>
                  <a:pt x="8718" y="0"/>
                </a:moveTo>
                <a:cubicBezTo>
                  <a:pt x="13973" y="47296"/>
                  <a:pt x="0" y="101083"/>
                  <a:pt x="24484" y="141889"/>
                </a:cubicBezTo>
                <a:cubicBezTo>
                  <a:pt x="38270" y="164866"/>
                  <a:pt x="84363" y="138707"/>
                  <a:pt x="103311" y="157655"/>
                </a:cubicBezTo>
                <a:cubicBezTo>
                  <a:pt x="154784" y="209128"/>
                  <a:pt x="134842" y="414337"/>
                  <a:pt x="134842" y="441434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олилиния 107"/>
          <p:cNvSpPr/>
          <p:nvPr/>
        </p:nvSpPr>
        <p:spPr>
          <a:xfrm>
            <a:off x="1828800" y="1734207"/>
            <a:ext cx="204952" cy="267917"/>
          </a:xfrm>
          <a:custGeom>
            <a:avLst/>
            <a:gdLst>
              <a:gd name="connsiteX0" fmla="*/ 0 w 204952"/>
              <a:gd name="connsiteY0" fmla="*/ 0 h 267917"/>
              <a:gd name="connsiteX1" fmla="*/ 15766 w 204952"/>
              <a:gd name="connsiteY1" fmla="*/ 78827 h 267917"/>
              <a:gd name="connsiteX2" fmla="*/ 63062 w 204952"/>
              <a:gd name="connsiteY2" fmla="*/ 94593 h 267917"/>
              <a:gd name="connsiteX3" fmla="*/ 141890 w 204952"/>
              <a:gd name="connsiteY3" fmla="*/ 110359 h 267917"/>
              <a:gd name="connsiteX4" fmla="*/ 204952 w 204952"/>
              <a:gd name="connsiteY4" fmla="*/ 252248 h 267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4952" h="267917">
                <a:moveTo>
                  <a:pt x="0" y="0"/>
                </a:moveTo>
                <a:cubicBezTo>
                  <a:pt x="5255" y="26276"/>
                  <a:pt x="902" y="56531"/>
                  <a:pt x="15766" y="78827"/>
                </a:cubicBezTo>
                <a:cubicBezTo>
                  <a:pt x="24984" y="92654"/>
                  <a:pt x="46940" y="90562"/>
                  <a:pt x="63062" y="94593"/>
                </a:cubicBezTo>
                <a:cubicBezTo>
                  <a:pt x="89058" y="101092"/>
                  <a:pt x="115614" y="105104"/>
                  <a:pt x="141890" y="110359"/>
                </a:cubicBezTo>
                <a:cubicBezTo>
                  <a:pt x="159396" y="267917"/>
                  <a:pt x="110068" y="252248"/>
                  <a:pt x="204952" y="25224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олилиния 108"/>
          <p:cNvSpPr/>
          <p:nvPr/>
        </p:nvSpPr>
        <p:spPr>
          <a:xfrm>
            <a:off x="307755" y="3362285"/>
            <a:ext cx="626829" cy="342612"/>
          </a:xfrm>
          <a:custGeom>
            <a:avLst/>
            <a:gdLst>
              <a:gd name="connsiteX0" fmla="*/ 590879 w 626829"/>
              <a:gd name="connsiteY0" fmla="*/ 90363 h 342612"/>
              <a:gd name="connsiteX1" fmla="*/ 496286 w 626829"/>
              <a:gd name="connsiteY1" fmla="*/ 43067 h 342612"/>
              <a:gd name="connsiteX2" fmla="*/ 448990 w 626829"/>
              <a:gd name="connsiteY2" fmla="*/ 11536 h 342612"/>
              <a:gd name="connsiteX3" fmla="*/ 228273 w 626829"/>
              <a:gd name="connsiteY3" fmla="*/ 27301 h 342612"/>
              <a:gd name="connsiteX4" fmla="*/ 133679 w 626829"/>
              <a:gd name="connsiteY4" fmla="*/ 90363 h 342612"/>
              <a:gd name="connsiteX5" fmla="*/ 86383 w 626829"/>
              <a:gd name="connsiteY5" fmla="*/ 121894 h 342612"/>
              <a:gd name="connsiteX6" fmla="*/ 23321 w 626829"/>
              <a:gd name="connsiteY6" fmla="*/ 342612 h 34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6829" h="342612">
                <a:moveTo>
                  <a:pt x="590879" y="90363"/>
                </a:moveTo>
                <a:cubicBezTo>
                  <a:pt x="455336" y="0"/>
                  <a:pt x="626829" y="108338"/>
                  <a:pt x="496286" y="43067"/>
                </a:cubicBezTo>
                <a:cubicBezTo>
                  <a:pt x="479339" y="34593"/>
                  <a:pt x="464755" y="22046"/>
                  <a:pt x="448990" y="11536"/>
                </a:cubicBezTo>
                <a:cubicBezTo>
                  <a:pt x="375418" y="16791"/>
                  <a:pt x="299831" y="9412"/>
                  <a:pt x="228273" y="27301"/>
                </a:cubicBezTo>
                <a:cubicBezTo>
                  <a:pt x="191509" y="36492"/>
                  <a:pt x="165210" y="69342"/>
                  <a:pt x="133679" y="90363"/>
                </a:cubicBezTo>
                <a:lnTo>
                  <a:pt x="86383" y="121894"/>
                </a:lnTo>
                <a:cubicBezTo>
                  <a:pt x="0" y="251468"/>
                  <a:pt x="23321" y="178591"/>
                  <a:pt x="23321" y="342612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4" name="Прямая соединительная линия 113"/>
          <p:cNvCxnSpPr/>
          <p:nvPr/>
        </p:nvCxnSpPr>
        <p:spPr>
          <a:xfrm>
            <a:off x="1643042" y="2928934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>
            <a:off x="2000232" y="2857496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>
            <a:off x="1285852" y="2786058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959" y="464520"/>
            <a:ext cx="8199754" cy="1824296"/>
          </a:xfrm>
        </p:spPr>
        <p:txBody>
          <a:bodyPr tIns="49556">
            <a:normAutofit fontScale="90000"/>
          </a:bodyPr>
          <a:lstStyle/>
          <a:p>
            <a:pPr>
              <a:defRPr/>
            </a:pP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>1.Полезные ископаемые </a:t>
            </a:r>
            <a:r>
              <a:rPr lang="ru-RU" sz="2200" b="1" dirty="0" smtClean="0"/>
              <a:t>– </a:t>
            </a:r>
            <a: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все природные богатства, которые люди добывают из глубин земли или с поверхности .</a:t>
            </a:r>
            <a:b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Medium" pitchFamily="34" charset="0"/>
              </a:rPr>
              <a:t>МЕСТО </a:t>
            </a: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Medium" pitchFamily="34" charset="0"/>
              </a:rPr>
              <a:t>РОЖДЕНИЕ                                                                        ГОРЮЧИЕ</a:t>
            </a:r>
            <a:b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Medium" pitchFamily="34" charset="0"/>
              </a:rPr>
            </a:b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Medium" pitchFamily="34" charset="0"/>
              </a:rPr>
              <a:t>СКОПЛЕНИЕ                                                                                           РУДНЫЕ</a:t>
            </a:r>
            <a:b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Medium" pitchFamily="34" charset="0"/>
              </a:rPr>
            </a:b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Medium" pitchFamily="34" charset="0"/>
              </a:rPr>
              <a:t>ПОЛЕЗНОГО ИСКОПАЕМОГО                                                            СТРОИТЕЛЬНЫЕ</a:t>
            </a:r>
            <a:endParaRPr lang="ru-RU" sz="2200" b="1" dirty="0">
              <a:solidFill>
                <a:schemeClr val="tx1">
                  <a:lumMod val="85000"/>
                  <a:lumOff val="1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88" y="2288816"/>
            <a:ext cx="8229426" cy="4256690"/>
          </a:xfrm>
        </p:spPr>
        <p:txBody>
          <a:bodyPr lIns="99112" tIns="49556" rIns="99112" bIns="49556">
            <a:normAutofit lnSpcReduction="10000"/>
          </a:bodyPr>
          <a:lstStyle/>
          <a:p>
            <a:pPr eaLnBrk="1" hangingPunct="1"/>
            <a:r>
              <a:rPr lang="ru-RU" smtClean="0"/>
              <a:t>2.      </a:t>
            </a:r>
            <a:r>
              <a:rPr lang="ru-RU" b="1" smtClean="0"/>
              <a:t>карьер              шахта             скважина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    !   шахтёры   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3.                                                          стекло, кирпич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                              </a:t>
            </a:r>
            <a:r>
              <a:rPr lang="ru-RU" b="1" smtClean="0">
                <a:solidFill>
                  <a:srgbClr val="663300"/>
                </a:solidFill>
              </a:rPr>
              <a:t>кварц             песок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  </a:t>
            </a:r>
            <a:r>
              <a:rPr lang="ru-RU" b="1" smtClean="0">
                <a:solidFill>
                  <a:srgbClr val="FF0066"/>
                </a:solidFill>
              </a:rPr>
              <a:t>ГРАНИТ     </a:t>
            </a:r>
            <a:r>
              <a:rPr lang="ru-RU" b="1" smtClean="0">
                <a:solidFill>
                  <a:srgbClr val="663300"/>
                </a:solidFill>
              </a:rPr>
              <a:t>                 полевой шпат          глина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663300"/>
                </a:solidFill>
              </a:rPr>
              <a:t>« зернистый»              слюда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МОСТЫ, ЗДАНИЯ, ДОРОГИ, ПАМЯТНИКИ          </a:t>
            </a:r>
          </a:p>
        </p:txBody>
      </p:sp>
      <p:cxnSp>
        <p:nvCxnSpPr>
          <p:cNvPr id="5" name="Скругленная соединительная линия 4"/>
          <p:cNvCxnSpPr/>
          <p:nvPr/>
        </p:nvCxnSpPr>
        <p:spPr>
          <a:xfrm>
            <a:off x="958210" y="2972926"/>
            <a:ext cx="1335208" cy="608099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кругленная соединительная линия 8"/>
          <p:cNvCxnSpPr/>
          <p:nvPr/>
        </p:nvCxnSpPr>
        <p:spPr>
          <a:xfrm flipV="1">
            <a:off x="2293418" y="2820902"/>
            <a:ext cx="785417" cy="68411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297552" y="3542991"/>
            <a:ext cx="1292218" cy="174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847348" y="3542991"/>
            <a:ext cx="1292218" cy="174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688445" y="3580996"/>
            <a:ext cx="1065861" cy="1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848119" y="3580153"/>
            <a:ext cx="1064172" cy="17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5845589" y="3580152"/>
            <a:ext cx="912148" cy="17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801127" y="4265136"/>
            <a:ext cx="7227581" cy="1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044123" y="4949246"/>
            <a:ext cx="549792" cy="16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V="1">
            <a:off x="5593915" y="5557345"/>
            <a:ext cx="863958" cy="3040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6222249" y="5329309"/>
            <a:ext cx="549791" cy="76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>
            <a:off x="916320" y="4434053"/>
            <a:ext cx="188500" cy="346278"/>
          </a:xfrm>
          <a:custGeom>
            <a:avLst/>
            <a:gdLst>
              <a:gd name="connsiteX0" fmla="*/ 6198 w 171090"/>
              <a:gd name="connsiteY0" fmla="*/ 299803 h 324594"/>
              <a:gd name="connsiteX1" fmla="*/ 36179 w 171090"/>
              <a:gd name="connsiteY1" fmla="*/ 179882 h 324594"/>
              <a:gd name="connsiteX2" fmla="*/ 51169 w 171090"/>
              <a:gd name="connsiteY2" fmla="*/ 134911 h 324594"/>
              <a:gd name="connsiteX3" fmla="*/ 126119 w 171090"/>
              <a:gd name="connsiteY3" fmla="*/ 59960 h 324594"/>
              <a:gd name="connsiteX4" fmla="*/ 156100 w 171090"/>
              <a:gd name="connsiteY4" fmla="*/ 29980 h 324594"/>
              <a:gd name="connsiteX5" fmla="*/ 171090 w 171090"/>
              <a:gd name="connsiteY5" fmla="*/ 0 h 324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090" h="324594">
                <a:moveTo>
                  <a:pt x="6198" y="299803"/>
                </a:moveTo>
                <a:cubicBezTo>
                  <a:pt x="40463" y="197005"/>
                  <a:pt x="0" y="324594"/>
                  <a:pt x="36179" y="179882"/>
                </a:cubicBezTo>
                <a:cubicBezTo>
                  <a:pt x="40011" y="164553"/>
                  <a:pt x="41688" y="147552"/>
                  <a:pt x="51169" y="134911"/>
                </a:cubicBezTo>
                <a:cubicBezTo>
                  <a:pt x="72368" y="106645"/>
                  <a:pt x="101135" y="84944"/>
                  <a:pt x="126119" y="59960"/>
                </a:cubicBezTo>
                <a:cubicBezTo>
                  <a:pt x="136113" y="49966"/>
                  <a:pt x="149780" y="42621"/>
                  <a:pt x="156100" y="29980"/>
                </a:cubicBezTo>
                <a:lnTo>
                  <a:pt x="17109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9112" tIns="49556" rIns="99112" bIns="49556" anchor="ctr"/>
          <a:lstStyle/>
          <a:p>
            <a:pPr algn="ctr" defTabSz="914307">
              <a:defRPr/>
            </a:pPr>
            <a:endParaRPr lang="ru-RU" dirty="0"/>
          </a:p>
        </p:txBody>
      </p:sp>
      <p:sp>
        <p:nvSpPr>
          <p:cNvPr id="45" name="Полилиния 44"/>
          <p:cNvSpPr/>
          <p:nvPr/>
        </p:nvSpPr>
        <p:spPr>
          <a:xfrm>
            <a:off x="1118784" y="4388445"/>
            <a:ext cx="2309125" cy="532087"/>
          </a:xfrm>
          <a:custGeom>
            <a:avLst/>
            <a:gdLst>
              <a:gd name="connsiteX0" fmla="*/ 1371 w 2099994"/>
              <a:gd name="connsiteY0" fmla="*/ 43379 h 500843"/>
              <a:gd name="connsiteX1" fmla="*/ 16361 w 2099994"/>
              <a:gd name="connsiteY1" fmla="*/ 163300 h 500843"/>
              <a:gd name="connsiteX2" fmla="*/ 61332 w 2099994"/>
              <a:gd name="connsiteY2" fmla="*/ 178290 h 500843"/>
              <a:gd name="connsiteX3" fmla="*/ 76322 w 2099994"/>
              <a:gd name="connsiteY3" fmla="*/ 118329 h 500843"/>
              <a:gd name="connsiteX4" fmla="*/ 121292 w 2099994"/>
              <a:gd name="connsiteY4" fmla="*/ 88349 h 500843"/>
              <a:gd name="connsiteX5" fmla="*/ 181253 w 2099994"/>
              <a:gd name="connsiteY5" fmla="*/ 28388 h 500843"/>
              <a:gd name="connsiteX6" fmla="*/ 196243 w 2099994"/>
              <a:gd name="connsiteY6" fmla="*/ 73359 h 500843"/>
              <a:gd name="connsiteX7" fmla="*/ 241214 w 2099994"/>
              <a:gd name="connsiteY7" fmla="*/ 388152 h 500843"/>
              <a:gd name="connsiteX8" fmla="*/ 256204 w 2099994"/>
              <a:gd name="connsiteY8" fmla="*/ 343182 h 500843"/>
              <a:gd name="connsiteX9" fmla="*/ 316165 w 2099994"/>
              <a:gd name="connsiteY9" fmla="*/ 253241 h 500843"/>
              <a:gd name="connsiteX10" fmla="*/ 361135 w 2099994"/>
              <a:gd name="connsiteY10" fmla="*/ 163300 h 500843"/>
              <a:gd name="connsiteX11" fmla="*/ 406106 w 2099994"/>
              <a:gd name="connsiteY11" fmla="*/ 133320 h 500843"/>
              <a:gd name="connsiteX12" fmla="*/ 436086 w 2099994"/>
              <a:gd name="connsiteY12" fmla="*/ 103339 h 500843"/>
              <a:gd name="connsiteX13" fmla="*/ 511037 w 2099994"/>
              <a:gd name="connsiteY13" fmla="*/ 43379 h 500843"/>
              <a:gd name="connsiteX14" fmla="*/ 541017 w 2099994"/>
              <a:gd name="connsiteY14" fmla="*/ 88349 h 500843"/>
              <a:gd name="connsiteX15" fmla="*/ 705909 w 2099994"/>
              <a:gd name="connsiteY15" fmla="*/ 133320 h 500843"/>
              <a:gd name="connsiteX16" fmla="*/ 720899 w 2099994"/>
              <a:gd name="connsiteY16" fmla="*/ 178290 h 500843"/>
              <a:gd name="connsiteX17" fmla="*/ 735889 w 2099994"/>
              <a:gd name="connsiteY17" fmla="*/ 343182 h 500843"/>
              <a:gd name="connsiteX18" fmla="*/ 780860 w 2099994"/>
              <a:gd name="connsiteY18" fmla="*/ 358172 h 500843"/>
              <a:gd name="connsiteX19" fmla="*/ 840820 w 2099994"/>
              <a:gd name="connsiteY19" fmla="*/ 283221 h 500843"/>
              <a:gd name="connsiteX20" fmla="*/ 870801 w 2099994"/>
              <a:gd name="connsiteY20" fmla="*/ 313202 h 500843"/>
              <a:gd name="connsiteX21" fmla="*/ 915771 w 2099994"/>
              <a:gd name="connsiteY21" fmla="*/ 328192 h 500843"/>
              <a:gd name="connsiteX22" fmla="*/ 975732 w 2099994"/>
              <a:gd name="connsiteY22" fmla="*/ 253241 h 500843"/>
              <a:gd name="connsiteX23" fmla="*/ 990722 w 2099994"/>
              <a:gd name="connsiteY23" fmla="*/ 208270 h 500843"/>
              <a:gd name="connsiteX24" fmla="*/ 1065673 w 2099994"/>
              <a:gd name="connsiteY24" fmla="*/ 133320 h 500843"/>
              <a:gd name="connsiteX25" fmla="*/ 1140624 w 2099994"/>
              <a:gd name="connsiteY25" fmla="*/ 73359 h 500843"/>
              <a:gd name="connsiteX26" fmla="*/ 1155614 w 2099994"/>
              <a:gd name="connsiteY26" fmla="*/ 28388 h 500843"/>
              <a:gd name="connsiteX27" fmla="*/ 1185594 w 2099994"/>
              <a:gd name="connsiteY27" fmla="*/ 58369 h 500843"/>
              <a:gd name="connsiteX28" fmla="*/ 1200584 w 2099994"/>
              <a:gd name="connsiteY28" fmla="*/ 148310 h 500843"/>
              <a:gd name="connsiteX29" fmla="*/ 1230565 w 2099994"/>
              <a:gd name="connsiteY29" fmla="*/ 118329 h 500843"/>
              <a:gd name="connsiteX30" fmla="*/ 1320506 w 2099994"/>
              <a:gd name="connsiteY30" fmla="*/ 58369 h 500843"/>
              <a:gd name="connsiteX31" fmla="*/ 1395456 w 2099994"/>
              <a:gd name="connsiteY31" fmla="*/ 13398 h 500843"/>
              <a:gd name="connsiteX32" fmla="*/ 1425437 w 2099994"/>
              <a:gd name="connsiteY32" fmla="*/ 43379 h 500843"/>
              <a:gd name="connsiteX33" fmla="*/ 1410447 w 2099994"/>
              <a:gd name="connsiteY33" fmla="*/ 103339 h 500843"/>
              <a:gd name="connsiteX34" fmla="*/ 1365476 w 2099994"/>
              <a:gd name="connsiteY34" fmla="*/ 193280 h 500843"/>
              <a:gd name="connsiteX35" fmla="*/ 1380466 w 2099994"/>
              <a:gd name="connsiteY35" fmla="*/ 373162 h 500843"/>
              <a:gd name="connsiteX36" fmla="*/ 1455417 w 2099994"/>
              <a:gd name="connsiteY36" fmla="*/ 358172 h 500843"/>
              <a:gd name="connsiteX37" fmla="*/ 1500388 w 2099994"/>
              <a:gd name="connsiteY37" fmla="*/ 268231 h 500843"/>
              <a:gd name="connsiteX38" fmla="*/ 1545358 w 2099994"/>
              <a:gd name="connsiteY38" fmla="*/ 238251 h 500843"/>
              <a:gd name="connsiteX39" fmla="*/ 1575338 w 2099994"/>
              <a:gd name="connsiteY39" fmla="*/ 208270 h 500843"/>
              <a:gd name="connsiteX40" fmla="*/ 1665279 w 2099994"/>
              <a:gd name="connsiteY40" fmla="*/ 253241 h 500843"/>
              <a:gd name="connsiteX41" fmla="*/ 1680270 w 2099994"/>
              <a:gd name="connsiteY41" fmla="*/ 178290 h 500843"/>
              <a:gd name="connsiteX42" fmla="*/ 1725240 w 2099994"/>
              <a:gd name="connsiteY42" fmla="*/ 133320 h 500843"/>
              <a:gd name="connsiteX43" fmla="*/ 1785201 w 2099994"/>
              <a:gd name="connsiteY43" fmla="*/ 58369 h 500843"/>
              <a:gd name="connsiteX44" fmla="*/ 1800191 w 2099994"/>
              <a:gd name="connsiteY44" fmla="*/ 13398 h 500843"/>
              <a:gd name="connsiteX45" fmla="*/ 1830171 w 2099994"/>
              <a:gd name="connsiteY45" fmla="*/ 43379 h 500843"/>
              <a:gd name="connsiteX46" fmla="*/ 1875142 w 2099994"/>
              <a:gd name="connsiteY46" fmla="*/ 73359 h 500843"/>
              <a:gd name="connsiteX47" fmla="*/ 1950092 w 2099994"/>
              <a:gd name="connsiteY47" fmla="*/ 28388 h 500843"/>
              <a:gd name="connsiteX48" fmla="*/ 1995063 w 2099994"/>
              <a:gd name="connsiteY48" fmla="*/ 13398 h 500843"/>
              <a:gd name="connsiteX49" fmla="*/ 2055024 w 2099994"/>
              <a:gd name="connsiteY49" fmla="*/ 358172 h 500843"/>
              <a:gd name="connsiteX50" fmla="*/ 2099994 w 2099994"/>
              <a:gd name="connsiteY50" fmla="*/ 358172 h 500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099994" h="500843">
                <a:moveTo>
                  <a:pt x="1371" y="43379"/>
                </a:moveTo>
                <a:cubicBezTo>
                  <a:pt x="6368" y="83353"/>
                  <a:pt x="0" y="126487"/>
                  <a:pt x="16361" y="163300"/>
                </a:cubicBezTo>
                <a:cubicBezTo>
                  <a:pt x="22779" y="177739"/>
                  <a:pt x="48691" y="187771"/>
                  <a:pt x="61332" y="178290"/>
                </a:cubicBezTo>
                <a:cubicBezTo>
                  <a:pt x="77814" y="165929"/>
                  <a:pt x="64894" y="135471"/>
                  <a:pt x="76322" y="118329"/>
                </a:cubicBezTo>
                <a:cubicBezTo>
                  <a:pt x="86315" y="103339"/>
                  <a:pt x="107613" y="100073"/>
                  <a:pt x="121292" y="88349"/>
                </a:cubicBezTo>
                <a:cubicBezTo>
                  <a:pt x="142753" y="69954"/>
                  <a:pt x="181253" y="28388"/>
                  <a:pt x="181253" y="28388"/>
                </a:cubicBezTo>
                <a:cubicBezTo>
                  <a:pt x="186250" y="43378"/>
                  <a:pt x="195031" y="57604"/>
                  <a:pt x="196243" y="73359"/>
                </a:cubicBezTo>
                <a:cubicBezTo>
                  <a:pt x="222993" y="421107"/>
                  <a:pt x="128523" y="500843"/>
                  <a:pt x="241214" y="388152"/>
                </a:cubicBezTo>
                <a:cubicBezTo>
                  <a:pt x="246211" y="373162"/>
                  <a:pt x="248530" y="356994"/>
                  <a:pt x="256204" y="343182"/>
                </a:cubicBezTo>
                <a:cubicBezTo>
                  <a:pt x="273703" y="311684"/>
                  <a:pt x="316165" y="253241"/>
                  <a:pt x="316165" y="253241"/>
                </a:cubicBezTo>
                <a:cubicBezTo>
                  <a:pt x="328357" y="216666"/>
                  <a:pt x="332076" y="192358"/>
                  <a:pt x="361135" y="163300"/>
                </a:cubicBezTo>
                <a:cubicBezTo>
                  <a:pt x="373874" y="150561"/>
                  <a:pt x="392038" y="144575"/>
                  <a:pt x="406106" y="133320"/>
                </a:cubicBezTo>
                <a:cubicBezTo>
                  <a:pt x="417142" y="124491"/>
                  <a:pt x="425050" y="112168"/>
                  <a:pt x="436086" y="103339"/>
                </a:cubicBezTo>
                <a:cubicBezTo>
                  <a:pt x="530647" y="27689"/>
                  <a:pt x="438638" y="115775"/>
                  <a:pt x="511037" y="43379"/>
                </a:cubicBezTo>
                <a:cubicBezTo>
                  <a:pt x="521030" y="58369"/>
                  <a:pt x="523182" y="85801"/>
                  <a:pt x="541017" y="88349"/>
                </a:cubicBezTo>
                <a:cubicBezTo>
                  <a:pt x="730488" y="115416"/>
                  <a:pt x="739238" y="0"/>
                  <a:pt x="705909" y="133320"/>
                </a:cubicBezTo>
                <a:cubicBezTo>
                  <a:pt x="710906" y="148310"/>
                  <a:pt x="718664" y="162648"/>
                  <a:pt x="720899" y="178290"/>
                </a:cubicBezTo>
                <a:cubicBezTo>
                  <a:pt x="728704" y="232926"/>
                  <a:pt x="718436" y="290824"/>
                  <a:pt x="735889" y="343182"/>
                </a:cubicBezTo>
                <a:cubicBezTo>
                  <a:pt x="740886" y="358172"/>
                  <a:pt x="765870" y="353175"/>
                  <a:pt x="780860" y="358172"/>
                </a:cubicBezTo>
                <a:cubicBezTo>
                  <a:pt x="782375" y="355900"/>
                  <a:pt x="826581" y="283221"/>
                  <a:pt x="840820" y="283221"/>
                </a:cubicBezTo>
                <a:cubicBezTo>
                  <a:pt x="854953" y="283221"/>
                  <a:pt x="858682" y="305930"/>
                  <a:pt x="870801" y="313202"/>
                </a:cubicBezTo>
                <a:cubicBezTo>
                  <a:pt x="884350" y="321332"/>
                  <a:pt x="900781" y="323195"/>
                  <a:pt x="915771" y="328192"/>
                </a:cubicBezTo>
                <a:cubicBezTo>
                  <a:pt x="943654" y="300308"/>
                  <a:pt x="956824" y="291057"/>
                  <a:pt x="975732" y="253241"/>
                </a:cubicBezTo>
                <a:cubicBezTo>
                  <a:pt x="982799" y="239108"/>
                  <a:pt x="981241" y="220911"/>
                  <a:pt x="990722" y="208270"/>
                </a:cubicBezTo>
                <a:cubicBezTo>
                  <a:pt x="1011921" y="180004"/>
                  <a:pt x="1040689" y="158304"/>
                  <a:pt x="1065673" y="133320"/>
                </a:cubicBezTo>
                <a:cubicBezTo>
                  <a:pt x="1108396" y="90597"/>
                  <a:pt x="1083888" y="111182"/>
                  <a:pt x="1140624" y="73359"/>
                </a:cubicBezTo>
                <a:cubicBezTo>
                  <a:pt x="1145621" y="58369"/>
                  <a:pt x="1140624" y="33385"/>
                  <a:pt x="1155614" y="28388"/>
                </a:cubicBezTo>
                <a:cubicBezTo>
                  <a:pt x="1169022" y="23919"/>
                  <a:pt x="1180632" y="45136"/>
                  <a:pt x="1185594" y="58369"/>
                </a:cubicBezTo>
                <a:cubicBezTo>
                  <a:pt x="1196266" y="86828"/>
                  <a:pt x="1195587" y="118330"/>
                  <a:pt x="1200584" y="148310"/>
                </a:cubicBezTo>
                <a:cubicBezTo>
                  <a:pt x="1210578" y="138316"/>
                  <a:pt x="1219258" y="126809"/>
                  <a:pt x="1230565" y="118329"/>
                </a:cubicBezTo>
                <a:cubicBezTo>
                  <a:pt x="1259390" y="96710"/>
                  <a:pt x="1295028" y="83848"/>
                  <a:pt x="1320506" y="58369"/>
                </a:cubicBezTo>
                <a:cubicBezTo>
                  <a:pt x="1361659" y="17215"/>
                  <a:pt x="1337078" y="32857"/>
                  <a:pt x="1395456" y="13398"/>
                </a:cubicBezTo>
                <a:cubicBezTo>
                  <a:pt x="1405450" y="23392"/>
                  <a:pt x="1423113" y="29438"/>
                  <a:pt x="1425437" y="43379"/>
                </a:cubicBezTo>
                <a:cubicBezTo>
                  <a:pt x="1428824" y="63700"/>
                  <a:pt x="1416107" y="83530"/>
                  <a:pt x="1410447" y="103339"/>
                </a:cubicBezTo>
                <a:cubicBezTo>
                  <a:pt x="1394932" y="157642"/>
                  <a:pt x="1398323" y="144009"/>
                  <a:pt x="1365476" y="193280"/>
                </a:cubicBezTo>
                <a:cubicBezTo>
                  <a:pt x="1370473" y="253241"/>
                  <a:pt x="1351654" y="320340"/>
                  <a:pt x="1380466" y="373162"/>
                </a:cubicBezTo>
                <a:cubicBezTo>
                  <a:pt x="1392666" y="395529"/>
                  <a:pt x="1433295" y="370813"/>
                  <a:pt x="1455417" y="358172"/>
                </a:cubicBezTo>
                <a:cubicBezTo>
                  <a:pt x="1501969" y="331571"/>
                  <a:pt x="1472852" y="302651"/>
                  <a:pt x="1500388" y="268231"/>
                </a:cubicBezTo>
                <a:cubicBezTo>
                  <a:pt x="1511642" y="254163"/>
                  <a:pt x="1531290" y="249505"/>
                  <a:pt x="1545358" y="238251"/>
                </a:cubicBezTo>
                <a:cubicBezTo>
                  <a:pt x="1556394" y="229422"/>
                  <a:pt x="1565345" y="218264"/>
                  <a:pt x="1575338" y="208270"/>
                </a:cubicBezTo>
                <a:cubicBezTo>
                  <a:pt x="1584197" y="243706"/>
                  <a:pt x="1585352" y="333168"/>
                  <a:pt x="1665279" y="253241"/>
                </a:cubicBezTo>
                <a:cubicBezTo>
                  <a:pt x="1683295" y="235225"/>
                  <a:pt x="1668876" y="201079"/>
                  <a:pt x="1680270" y="178290"/>
                </a:cubicBezTo>
                <a:cubicBezTo>
                  <a:pt x="1689751" y="159329"/>
                  <a:pt x="1711669" y="149606"/>
                  <a:pt x="1725240" y="133320"/>
                </a:cubicBezTo>
                <a:cubicBezTo>
                  <a:pt x="1819779" y="19872"/>
                  <a:pt x="1697986" y="145581"/>
                  <a:pt x="1785201" y="58369"/>
                </a:cubicBezTo>
                <a:cubicBezTo>
                  <a:pt x="1790198" y="43379"/>
                  <a:pt x="1785201" y="18395"/>
                  <a:pt x="1800191" y="13398"/>
                </a:cubicBezTo>
                <a:cubicBezTo>
                  <a:pt x="1813599" y="8929"/>
                  <a:pt x="1819135" y="34550"/>
                  <a:pt x="1830171" y="43379"/>
                </a:cubicBezTo>
                <a:cubicBezTo>
                  <a:pt x="1844239" y="54634"/>
                  <a:pt x="1860152" y="63366"/>
                  <a:pt x="1875142" y="73359"/>
                </a:cubicBezTo>
                <a:cubicBezTo>
                  <a:pt x="2002537" y="30894"/>
                  <a:pt x="1847207" y="90119"/>
                  <a:pt x="1950092" y="28388"/>
                </a:cubicBezTo>
                <a:cubicBezTo>
                  <a:pt x="1963641" y="20258"/>
                  <a:pt x="1980073" y="18395"/>
                  <a:pt x="1995063" y="13398"/>
                </a:cubicBezTo>
                <a:cubicBezTo>
                  <a:pt x="2002830" y="184282"/>
                  <a:pt x="1906798" y="333468"/>
                  <a:pt x="2055024" y="358172"/>
                </a:cubicBezTo>
                <a:cubicBezTo>
                  <a:pt x="2069810" y="360636"/>
                  <a:pt x="2085004" y="358172"/>
                  <a:pt x="2099994" y="35817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9112" tIns="49556" rIns="99112" bIns="49556" anchor="ctr"/>
          <a:lstStyle/>
          <a:p>
            <a:pPr algn="ctr" defTabSz="914307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449</Words>
  <Application>Microsoft Office PowerPoint</Application>
  <PresentationFormat>Экран (4:3)</PresentationFormat>
  <Paragraphs>130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Листы опорных сигналов</vt:lpstr>
      <vt:lpstr>РАВНИНЫ</vt:lpstr>
      <vt:lpstr>горы</vt:lpstr>
      <vt:lpstr>ОЗЕРА</vt:lpstr>
      <vt:lpstr>Море – часть океана</vt:lpstr>
      <vt:lpstr>Слайд 6</vt:lpstr>
      <vt:lpstr>Реки и озёра</vt:lpstr>
      <vt:lpstr>ОБРАЗОВАНИЕ РОДНИКОВ</vt:lpstr>
      <vt:lpstr>       1.Полезные ископаемые – все природные богатства, которые люди добывают из глубин земли или с поверхности .  МЕСТО РОЖДЕНИЕ                                                                        ГОРЮЧИЕ СКОПЛЕНИЕ                                                                                           РУДНЫЕ ПОЛЕЗНОГО ИСКОПАЕМОГО                                                            СТРОИТЕЛЬНЫЕ</vt:lpstr>
      <vt:lpstr>ТОРФ</vt:lpstr>
      <vt:lpstr>тундра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Листы опорных сигналов</dc:title>
  <dc:creator>User</dc:creator>
  <cp:lastModifiedBy>46</cp:lastModifiedBy>
  <cp:revision>37</cp:revision>
  <dcterms:created xsi:type="dcterms:W3CDTF">2014-02-10T18:57:10Z</dcterms:created>
  <dcterms:modified xsi:type="dcterms:W3CDTF">2014-02-21T15:13:02Z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202175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