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84" r:id="rId2"/>
    <p:sldId id="256" r:id="rId3"/>
    <p:sldId id="287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80" r:id="rId23"/>
    <p:sldId id="279" r:id="rId24"/>
    <p:sldId id="283" r:id="rId25"/>
    <p:sldId id="281" r:id="rId26"/>
    <p:sldId id="285" r:id="rId27"/>
    <p:sldId id="286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1FD73-1059-49C7-B998-9A0C6DCD1FA8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E7113-E5BB-438D-ADE0-65D79D1A1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E7113-E5BB-438D-ADE0-65D79D1A1A4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DCBC79E-B830-4110-B505-A017677CDC9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76C334-8743-4458-AAF4-62B606D11D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pn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bankgorodov.ru/place/inform.php?id=2186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nkgorodov.ru/region/settlement.php?id=315591" TargetMode="External"/><Relationship Id="rId3" Type="http://schemas.openxmlformats.org/officeDocument/2006/relationships/hyperlink" Target="http://www.bankgorodov.ru/region/settlement.php?id=315586" TargetMode="External"/><Relationship Id="rId7" Type="http://schemas.openxmlformats.org/officeDocument/2006/relationships/hyperlink" Target="http://www.bankgorodov.ru/region/settlement.php?id=315590" TargetMode="External"/><Relationship Id="rId2" Type="http://schemas.openxmlformats.org/officeDocument/2006/relationships/hyperlink" Target="http://www.bankgorodov.ru/region/settlement.php?id=31558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bankgorodov.ru/region/settlement.php?id=315589" TargetMode="External"/><Relationship Id="rId5" Type="http://schemas.openxmlformats.org/officeDocument/2006/relationships/hyperlink" Target="http://www.bankgorodov.ru/region/settlement.php?id=315588" TargetMode="External"/><Relationship Id="rId4" Type="http://schemas.openxmlformats.org/officeDocument/2006/relationships/hyperlink" Target="http://www.bankgorodov.ru/region/settlement.php?id=315587" TargetMode="External"/><Relationship Id="rId9" Type="http://schemas.openxmlformats.org/officeDocument/2006/relationships/hyperlink" Target="http://www.bankgorodov.ru/region/settlement.php?id=31559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467368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Муниципальное казенное специальное (коррекционное) общеобразовательное учреждение для обучающихся, воспитанников с ограниченными возможностями здоровья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 err="1" smtClean="0">
                <a:solidFill>
                  <a:srgbClr val="002060"/>
                </a:solidFill>
              </a:rPr>
              <a:t>Краснинская</a:t>
            </a:r>
            <a:r>
              <a:rPr lang="ru-RU" sz="2400" dirty="0" smtClean="0">
                <a:solidFill>
                  <a:srgbClr val="002060"/>
                </a:solidFill>
              </a:rPr>
              <a:t> специальная (коррекционная)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общеобразовательная школа-интернат </a:t>
            </a:r>
            <a:r>
              <a:rPr lang="en-US" sz="2400" dirty="0" smtClean="0">
                <a:solidFill>
                  <a:srgbClr val="002060"/>
                </a:solidFill>
              </a:rPr>
              <a:t>VIII </a:t>
            </a:r>
            <a:r>
              <a:rPr lang="ru-RU" sz="2400" dirty="0" smtClean="0">
                <a:solidFill>
                  <a:srgbClr val="002060"/>
                </a:solidFill>
              </a:rPr>
              <a:t>вида»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686482" cy="642942"/>
          </a:xfrm>
        </p:spPr>
        <p:txBody>
          <a:bodyPr/>
          <a:lstStyle/>
          <a:p>
            <a:pPr algn="l"/>
            <a:r>
              <a:rPr dirty="0" err="1" lang="ru-RU" smtClean="0" sz="4000">
                <a:solidFill>
                  <a:srgbClr val="FFFF00"/>
                </a:solidFill>
              </a:rPr>
              <a:t>Краснинское</a:t>
            </a:r>
            <a:r>
              <a:rPr dirty="0" lang="ru-RU" smtClean="0" sz="4000">
                <a:solidFill>
                  <a:srgbClr val="FFFF00"/>
                </a:solidFill>
              </a:rPr>
              <a:t> поселение</a:t>
            </a:r>
            <a:endParaRPr dirty="0" lang="ru-RU" sz="400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214282" y="1357298"/>
            <a:ext cx="2500330" cy="2500330"/>
          </a:xfrm>
        </p:spPr>
        <p:txBody>
          <a:bodyPr/>
          <a:lstStyle/>
          <a:p>
            <a:pPr algn="l">
              <a:buFont charset="0" pitchFamily="34" typeface="Arial"/>
              <a:buChar char="•"/>
            </a:pPr>
            <a:r>
              <a:rPr dirty="0" lang="ru-RU" smtClean="0">
                <a:solidFill>
                  <a:schemeClr val="tx1"/>
                </a:solidFill>
              </a:rPr>
              <a:t> </a:t>
            </a:r>
            <a:r>
              <a:rPr b="1" dirty="0" err="1" lang="ru-RU" smtClean="0" sz="2400">
                <a:solidFill>
                  <a:schemeClr val="tx1"/>
                </a:solidFill>
              </a:rPr>
              <a:t>Ариничево</a:t>
            </a:r>
            <a:endParaRPr b="1" dirty="0" lang="ru-RU" smtClean="0" sz="2400">
              <a:solidFill>
                <a:schemeClr val="tx1"/>
              </a:solidFill>
            </a:endParaRPr>
          </a:p>
          <a:p>
            <a:pPr algn="l">
              <a:buFont charset="0" pitchFamily="34" typeface="Arial"/>
              <a:buChar char="•"/>
            </a:pPr>
            <a:r>
              <a:rPr b="1" dirty="0" lang="ru-RU" smtClean="0" sz="2400">
                <a:solidFill>
                  <a:schemeClr val="tx1"/>
                </a:solidFill>
              </a:rPr>
              <a:t> </a:t>
            </a:r>
            <a:r>
              <a:rPr b="1" dirty="0" err="1" lang="ru-RU" smtClean="0" sz="2400">
                <a:solidFill>
                  <a:schemeClr val="tx1"/>
                </a:solidFill>
              </a:rPr>
              <a:t>Кокуй</a:t>
            </a:r>
            <a:endParaRPr b="1" dirty="0" lang="ru-RU" smtClean="0" sz="2400">
              <a:solidFill>
                <a:schemeClr val="tx1"/>
              </a:solidFill>
            </a:endParaRPr>
          </a:p>
          <a:p>
            <a:pPr algn="l">
              <a:buFont charset="0" pitchFamily="34" typeface="Arial"/>
              <a:buChar char="•"/>
            </a:pPr>
            <a:r>
              <a:rPr b="1" dirty="0" lang="ru-RU" smtClean="0" sz="2400">
                <a:solidFill>
                  <a:schemeClr val="tx1"/>
                </a:solidFill>
              </a:rPr>
              <a:t> </a:t>
            </a:r>
            <a:r>
              <a:rPr b="1" dirty="0" err="1" lang="ru-RU" smtClean="0" sz="2400">
                <a:solidFill>
                  <a:schemeClr val="tx1"/>
                </a:solidFill>
              </a:rPr>
              <a:t>Хрестиновский</a:t>
            </a:r>
            <a:endParaRPr b="1" dirty="0" lang="ru-RU" smtClean="0" sz="2400">
              <a:solidFill>
                <a:schemeClr val="tx1"/>
              </a:solidFill>
            </a:endParaRPr>
          </a:p>
          <a:p>
            <a:pPr algn="l">
              <a:buFont charset="0" pitchFamily="34" typeface="Arial"/>
              <a:buChar char="•"/>
            </a:pPr>
            <a:r>
              <a:rPr b="1" dirty="0" lang="ru-RU" smtClean="0" sz="2400">
                <a:solidFill>
                  <a:schemeClr val="tx1"/>
                </a:solidFill>
              </a:rPr>
              <a:t> Красное</a:t>
            </a:r>
          </a:p>
          <a:p>
            <a:pPr algn="l">
              <a:buFont charset="0" pitchFamily="34" typeface="Arial"/>
              <a:buChar char="•"/>
            </a:pPr>
            <a:r>
              <a:rPr b="1" dirty="0" lang="ru-RU" smtClean="0" sz="2400">
                <a:solidFill>
                  <a:schemeClr val="tx1"/>
                </a:solidFill>
              </a:rPr>
              <a:t>Харьков Лог</a:t>
            </a:r>
            <a:endParaRPr b="1" dirty="0" lang="ru-RU" sz="2400">
              <a:solidFill>
                <a:schemeClr val="tx1"/>
              </a:solidFill>
            </a:endParaRPr>
          </a:p>
        </p:txBody>
      </p:sp>
      <p:pic>
        <p:nvPicPr>
          <p:cNvPr descr="http://im5-tub-ru.yandex.net/i?id=453984581-26-72&amp;n=21" id="4" name="Picture 7"/>
          <p:cNvPicPr>
            <a:picLocks noChangeArrowheads="1" noChangeAspect="1"/>
          </p:cNvPicPr>
          <p:nvPr/>
        </p:nvPicPr>
        <p:blipFill>
          <a:blip cstate="print" r:embed="rId2"/>
          <a:stretch>
            <a:fillRect/>
          </a:stretch>
        </p:blipFill>
        <p:spPr bwMode="auto">
          <a:xfrm rot="20830246">
            <a:off x="2955821" y="1343076"/>
            <a:ext cx="2651125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im5-tub-ru.yandex.net/i?id=118783278-43-72&amp;n=21" id="5" name="Picture 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324973">
            <a:off x="6148977" y="1480450"/>
            <a:ext cx="26924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im0-tub-ru.yandex.net/i?id=388154182-09-72&amp;n=21" id="6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20710790">
            <a:off x="211138" y="4268788"/>
            <a:ext cx="2655887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im4-tub-ru.yandex.net/i?id=209734849-64-72&amp;n=21" id="7" name="Picture 9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048000" y="4343400"/>
            <a:ext cx="2628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im2-tub-ru.yandex.net/i?id=411527866-56-72&amp;n=21" id="8" name="Picture 6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 rot="499075">
            <a:off x="5921375" y="4171950"/>
            <a:ext cx="30718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33400"/>
            <a:ext cx="8115110" cy="1181088"/>
          </a:xfrm>
        </p:spPr>
        <p:txBody>
          <a:bodyPr/>
          <a:lstStyle/>
          <a:p>
            <a:pPr algn="l"/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</a:rPr>
              <a:t>Герб           флаг</a:t>
            </a:r>
            <a:endParaRPr lang="ru-RU" sz="8000" dirty="0">
              <a:solidFill>
                <a:srgbClr val="FFFF00"/>
              </a:solidFill>
            </a:endParaRPr>
          </a:p>
        </p:txBody>
      </p:sp>
      <p:pic>
        <p:nvPicPr>
          <p:cNvPr id="4" name="Picture 5" descr="8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31623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Фла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590800"/>
            <a:ext cx="49530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313" y="533400"/>
            <a:ext cx="3929062" cy="396717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FF00"/>
                </a:solidFill>
              </a:rPr>
              <a:t>Глава района - </a:t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 smtClean="0">
                <a:solidFill>
                  <a:srgbClr val="FFFF00"/>
                </a:solidFill>
              </a:rPr>
              <a:t>Харитонов Алексей Викторович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071546"/>
            <a:ext cx="51435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8238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Природа нашего края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C:\Users\Татьяна\Desktop\ЛЕНИНСК-КУЗНЕЦКИЙ РАЙОН\сулешко\DSC_00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20000">
            <a:off x="1062258" y="1208600"/>
            <a:ext cx="3396833" cy="33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Татьяна\Desktop\ЛЕНИНСК-КУЗНЕЦКИЙ РАЙОН\сулешко\DSC_046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620000">
            <a:off x="5698849" y="1430194"/>
            <a:ext cx="3000397" cy="355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атьяна\Desktop\ЛЕНИНСК-КУЗНЕЦКИЙ РАЙОН\сулешко\DSC_053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214818"/>
            <a:ext cx="414340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33400"/>
            <a:ext cx="7615044" cy="966774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реки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Татьяна\Desktop\ЛЕНИНСК-КУЗНЕЦКИЙ РАЙОН\ленинск кузнецкий район\река кось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80000">
            <a:off x="384711" y="1973811"/>
            <a:ext cx="3905465" cy="3865373"/>
          </a:xfrm>
          <a:prstGeom prst="rect">
            <a:avLst/>
          </a:prstGeom>
          <a:noFill/>
        </p:spPr>
      </p:pic>
      <p:pic>
        <p:nvPicPr>
          <p:cNvPr id="5" name="Picture 4" descr="IMG_33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0000">
            <a:off x="4753174" y="2105221"/>
            <a:ext cx="4023282" cy="372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257986" cy="1000132"/>
          </a:xfrm>
        </p:spPr>
        <p:txBody>
          <a:bodyPr/>
          <a:lstStyle/>
          <a:p>
            <a:pPr algn="ctr"/>
            <a:r>
              <a:rPr lang="ru-RU" sz="6000" dirty="0" smtClean="0"/>
              <a:t>Растительный мир</a:t>
            </a:r>
            <a:endParaRPr lang="ru-RU" sz="6000" dirty="0"/>
          </a:p>
        </p:txBody>
      </p:sp>
      <p:sp>
        <p:nvSpPr>
          <p:cNvPr id="25602" name="AutoShape 2" descr="data:image/jpeg;base64,/9j/4AAQSkZJRgABAQAAAQABAAD/2wCEAAkGBhQQERQUEhQWFRUWGBYUGBgYFhocFRccIBoVGBwYHRsdHSYfGRojHBkYIC8iIycpLTAtGCEyNTAqNyYrLCkBCQoKDgwOGg8PGjAkHyQsNTQqLC0vLCosLCwsLCwvLCwsLywsLyksLSotLCwsLDApKS0sLCksLCwsLCwsLiwwLP/AABEIAQAAxQMBIgACEQEDEQH/xAAcAAEAAgMBAQEAAAAAAAAAAAAABQYBAwQCBwj/xAA+EAACAgEDAgQFAgQEBAUFAAABAgMRAAQSIQUxEyJBUQYyYXGBI5EHFEKhUmKxwSRygtEVFjND4TRjkvDx/8QAGgEBAAMBAQEAAAAAAAAAAAAAAAECAwUEBv/EAC8RAAIBAwMCBAQHAQEAAAAAAAABAgMRIQQxQRJRE2Fx8AUigaEjkbHB0eHxMhT/2gAMAwEAAhEDEQA/APuOMYwBjGMAYzF5Ddb6nJ4bfyrxFkJ37iSVA/yqDzfvlZSUVdg7dX1mKKvEdVB7Enj982aLqCTKWjbcoNWOxPHY+vfPnnWultKFlhVQjMr8m9kjEhjsJse/Fj9+M6HpD6Isg1G+GR/EZZvKUFndt2tbX9B7Zzpa1QeWn2CufSt2ZvPlPxD8bSLNIsXJjYGlJvZzRBPF9jXt/eY6N8XFJlXUSFxM7GBlUhNnoH55a/KAt+hPfNVqnfMcevAL9jOTRSO1liu09gAb/c/9s689dOaqRUlyBjGMuBjGMAHOHQ9REkksZFNEVB+qsoZW+x8w/wCk53ZU+vF9LrotWKMLRGDUD1VQ4ZJvqELtfspY+mCVnBbMZgHNeo1AQWe1qv5Zgo/uRgg24wMYAxjGAMYxgDGMYAzBzOeZBYI7fUdxgFT12rm8SQxSuBQ5kFRqLo1xQP3F98itZoVgkk1Hk3G2dz5ODZqi5+Yj6H6cZj/xk+E0bRyIWc8N822wQaIFWBxXscg3m8YGD+k7ljLNRXaAzFOQGcsVUjk1YFUc+ZvVnK0nZXyt/wAi2LHbP1hdRAsaaqOGXxQ0gD2xFlVUG7oggjnutHuMkf54OsTOFpX8NpCOQVDFhwCedt/9WVXVfDqCQyNwdqqo3qjFeA17iOwA5478c53J0xwpWSQqTK5BRQQI/CXzVYAKg0R6/wB8tqIwqRi1svL+CIskek6xdXJM08ezw2CqdgD7e8YUkd9u4n8XXYdXSYVkk3xykrCzHwSgtiAeKPykE2Co9fznJqIwVbTzOXLoqxyABS7bVYGjYU883x3JyM6aYtHHv1fihoSwd4wGJBOyiou1F/N/sRmVnNNxbzZJcff2idizGaeDbLpRGYpWI/WlZEU3Rvg8kjg0fX3y7wlto3UGoXRsX60SASPxnzH4pEs0AJbxNIUiZGFULUUxFBwWbi7oAkHsbnfgrr0zwTtKUaODyoQNrgKgJ3cbSoHYjng3nb08VSio+RS+S4x6hWNKwP2IzZlOn6ukhLwOkM/AshWMg4NBbHlJrmr+3c+ulfHO8sJVA8PcJCtkeXuwIFV9DX5zVaiPIuW/GeIZg6hlNhgCCOxB5Bz3npJME5H6iWOSTwyVbyuGU0RzQoj1sbuM5vijWmOLymiT6GiR6i+49O3OUoaqmPNHi/TbwK+xFg/S/Xvnh1Gq8OXSkearqFB2N0h1kczaaKWRmgSNlTsHjIKqwI5blSpJuivPcEzXV/iQJDCz8sNkjoOXLAAolC6O6mJ9Ah9xfB12JJINNrpV3nSO3icG2hb9OQ8eq+WT7xn3zaOibnXUaNll00hHiRBrV1NBtt8bh3o12qgQDllHHXC7v9ibSiuqOb/Y29I/iD4kqxyQupY0CqMau64q6+uXQZxaHpMUF+GgW+59T+TzWadZ8RwRMVeQAjuBZI+9ds2jenH8RmkbxXzsk8Zw6LrUMzbYpA5As7bO0duT2Un0B5NH2Od2appq6Lp3GMYySRjGMAZp1YtGG7bYI3e3pebsifiOVVi3OVCDklr2j27cmz7ZlWm4QbSuCl9SSKCUxOx3PSpMAaDHzKKFj3F984tX0uJmTxC3iRXGjbWIV2ZmBAUjcQaC2av0z1qGj1nhsAkWo3oFjckRFarehIoEjb3/AMPH1luqaB4I4y8bP5N0vBYAiiG3Dswo8+gP1z56tTqN9VLK8uAmuSNiOmgZNPqgHocsS1217ltfQGq+oIvtc0umAl1ESbggEKxsp4AZRu59RUaj9/zBa3TCWdPBjJWOETEou5mOy9u2wAb28D19Dnd8F6lJY5XZtteCx9gblUivrWeluoqLjFLK3+5Ktc2/y/i6loWdgI4/HDrtJIrTxC7FWdsg+hB75FD4WeczRxTqoG5lRibZQ2za/sCoU7hx2sZN6URQTaiSzaLDuJPkI/Wcj6L5vb0GV34tCRtI8y7kYeTZJ5NrbRwRV0wHf2H0xRqpuCdnZK9iJI9arWyaUrBKPFi0zmNaYkyoasSWx4A4PFA2O3Gd/wAGGRIdWzK5g2bIgXBRjbJW2yA7MQCft75wdC0qazTq0qbhpYg8j7SryHaGMbt2lVo+LFEbfXdhujSxRjTwwSBSxcqzhmXfuVCzK42G75NcoL7AZ0U7SUinmPiHRLpZFhVFUTR8S23hhrB8ONx83yjlybLDgbuITU6SOKw0jsjuI5zGQQKZfMLU35rZd3f2yS0LCWPS6acLv0wZtwenL77KGiRZAFj39s6uudKgMsIeUqHRVkjRG8dpKYgj9MrKb28HsAa75m5xlUtHsQ1c+odMjRYYxH8gRAv/AChQB/as6srnR/iWOkiJY7EW5H2rZAA5HofsO95Ygc9dOpGeE9jQifiPRGSMFatDu+49R/v+M+dq+3Usp53KD25NEj/dSPqSPXPrRGQc3wwh1STgAUDY+vcH9/8ATPPqNP4jujx16Dm+pfU2TdLVdDJC1bTFIrbjQ8ytus+gsnIH4e6U/wDLxzaWRU1KqEnBB8DUyKoUtIo5Vm4YSr5qYXuHly19R6cJ02Pew/MB/UPb7Z7qOEE+VBxZuh2Cj+wA/GemN4Y4R6ldY4IE/GCSRTptaPVRqynTnmbcVJUoFvxFPcOvFd6ogfLm1Llv1OB63u3HtYP1+nf3z6XrNRotZMxISVoYwxauVXcSdrDlWABbij2xqemTaZxKpOqgAsq8ayamOuzRvwZVHPlY7/UFj5TlUgq1rMxqUvFs0zt+C+i/y2nG4VJJ53HHHsvAHAHp7k++WDKf1X418OBJoGi1Ebts3LYKmrojcefodpGOl/FzsAXKsp78URzVd6/fKT1NOg1CRPiwg+hlwxnlHsAjkHnGew3PWMYwCN69r2hiLRhS1qAHal5NHn04ylfE/W5TAivGswLdyDyxDbAB6XyeQbFdrByY/iG8nghVFRtw8lW0f1C2C3Fn8fYGs/CMsy3pp23lC9kncaI2rtbv8tkH0sexzg66tONTqvZLdZynu/oWVtjnh1MUL3qoWdY1/pY7gw+VaDACj6dhQPpkj/5skKLLF4qxJRe9sgjDWA7bSG2cc2pA7k+8ZodTIQ0GxZIgr6gye6bpIXU+hJskEf4fYcbtR8UHSTGNCqxcKZAoB4AJBO03xY4447d8pSqSX4bWHnH7DG5b9DpAsDzBNjGn4FMwq9oPfaTzXb2yJ6NuefUB9o8aMMntfjyEfkGXPOu6hshEsaMNEwLA8EQPR2uVRiRpyTRWvIRdUSBHt1sReDq2ZPAimCl05ASQHdursQ47ED0HtfvhQlGaisxas33fmDfqte0M0wI3iRdOrGuN4E/BHruVf7j3yG1HUXjUs4AHhl/BKjb5dhRh6BHdAm362cmx1mPxJia3Tz+RW8oCxhYiLIoneHU/UnIPruomGimLiIKiyRgGi+xx5QpHfzgDiyWsehznxi6FZQttZX/gm/JI9EESafXSqXSCVkjRpGIjEe6rHvSEk1227e4rPOn6nNqjN/LMVDyASc1IiAhFhLEeV+Xc7bq2F8Z5+HNR/NLDJHARpdKg8Pc1RNMQ24g7S0jIW2rS8NvJIIGbyIZACwCo7iVniFXIOLKmy3HufWwASc9eoquOGrP89/f2KcYIrWdOgbUODKsSqyhATShq2mu3DEbvf98ker6eXTuonqSFohH4oUUzlBd1yrblY/QC++T2t+HtAsSRBYlLKWBCLua+QSwH17HO3pHTPFgKSBGiF7UBJ5BsOrXuU36XxmaSdRQecY2x7/wrYqyukMifqSFo6Yo0g2xsPKy7mNU4G4HvxTXYr6P0rqK6iJZE7MPcGj2I49Qc+d9T1n/ENEsS06qOVLkkMI6aiCGFnvXzZavglZEjMckittoKB8yjnykfTj/XNdNVtUXVi6CLNjGM6xYZ89/iLrGMyR8bVTdRUsOSeaJVey+t/Yev0LKt8YdFbUNCI6BZirH/AC1u5ruKB73+Lzz6mLlTaRnUTccFW+ENKxkTavz7mk8opVKsBdAAWCOPe/rl86ROE0UTueFgRifoEBP9s39J6QmnjCLz23Me7H3P/bOf4oh/4DUqvH6EoFeg8NuBlNNRdOOd2TTh0qx8NlhmY6nUI+0uYNTNGQfDbxZGVSB3DLuWiByGN/W5p02bTP8AqIxFAlhbRlbJ3Bh29+aPGcHTQH0/VGaqGn0ie4vwoz9/m/OfWelJ+hEP/toOe/yjveRWoRr4kTXoRk78mOjyBoIyOxVa/bGdUcQUUoAHsBQ98Z6Yx6YpErY94xmCcuSROt69pbkjklS4wHdSbIAIN160a7XlW0egWbSnbqPELSS0FUoW8tUbAKEDzWRQDcXYvHWoxJM0iR7Su/sqjfVdz3Iv/fIuKcGWExkAHcgEY/TQUCSK7k3yfehnzNXXqs38q2dnt77mkYXOiT4f1KwQx6Ux+DDtJ3OyvKbcut7SCrEk2QPt2yrweJLq1XVqE4YIjqdh5Yjnse9X7AZcZeqyppY/DBfcq04DBRXDWK4FAnuDwfvm/pWkbWaYySy2Ad229iAq1ryOQwoHdbDnkHMdLOpWlaSSbur83znsTKFtjf4i6CBI0CxRGPcLJJ3n5u5PA4Nev5zh6b8PweJqFhCvpp0Ili/9tZBUiOhHyqy7rA7Morvkxo0jnMUctrLF5o91Kziu9fKxB77LXixwaG34b0tK1xGIs53L7/Mt/Swf9SM6cVVoaiN27SVt8Xt/RTggdf0+cabRSwBpVV28SAKtOZJCd7MQaVWJ3V73xV5BfG3RFll08Kgo0NTTlCbiQuSnmN+dmBI70EJyyj4kTRaORFsvDI8ax7iZGJO5BySxB3DzH/XjM9P6QqGKSZ3/AJhneSZqtWdlHF2ABGFCLXoDQ5Jz0ampGMnJ4a/5vhN/0FHJK9I00UEUEEe0ogYqAKA7FftSsST9D65B6oIs8sSqGZf1GYLtA3KDY5puOK4uu5yX08W6OSUDlkQcdjwGoc+pb+2RPXnSWPYrbHpPl5k8pIJC/wBRAJ7kAHkkCyOPVm6ko03Cz78/56lrdiP6t1FpZAyOJI9oe6CpGny0T6BSLb71kh0qR9LFzRExJ3qX2kUfl4BPpR498hZTI77gkMYQBIoyGcKFsiyNqlyWJ3eh7e579N8YzxiWPUQgqo4aIny3YDbWstTd/Pxx3Hb1q2UpZth+ZS2CU0enZJPDZvPKuzePRdp44sO4+/oM7fhpVSQo4PiDyh+QHAFgkXV0e+QXRtZ/KjxpmL7TbKgAYMzBVtbHYN27g2PTPo4UY0undR9Sls/Xt398kGRmcYzvAYxjAGeJ4Q6srCwwKke4Io57xgFL+H/hVBLr45I28FpIAoawHEccZFHuwsCz6mxlzUViszkJWJbuMYxkkDObX60QoXbsK/7Z054mhDgqwBB4IIsHKTTcWouz7gpM/VjK8sDo4UEBJLoSF137F9yF5Pt+RcP0/phhEeljSRl8RmZyfObXegBHyqC+665Ki++Wr4t6tCihdqSSqdyLY3IardXc1ftXvlcfqDQkF3Zxt3B+Dt9BVCgt8ED8Z8tWpxoT6YvqvuvRWNoX3NnTElMQ05YRsoA8wqx5t7cjknnmq5Nds6vhTQLpp5YVIZZBvRVJKR3u3KfqKC37bfzCTdQmULM6bwoKgAjfZkCgUByQCT+azt0XW5dNGWAk2kjzGGqAsKrE8biT3HH5NZWh8jzs97e/dyW7ln6jHBOpimqww5VirxvdKyMOVcH1GcWk6rqIHfT6gCU+H4mnnUV44UgbJAOFl3FeRwd3Ydsjt8movxhFTOkqgOFkFXuRuOTtI7+t8j06+thdRB4YZopYHEgIPn2Xtdr9irN/8VnU0Wpip+C53XF917/Uo1c1a992q8IIDVzsKG7cNuxGb+oK0gI+qD6561chDFGO0lbU35SVosvPalBbt7n0rOLq3UN2qklha/KFBANBQu59xPYghR+R9TmPjVx/JK0TIZHaKNT8wZnO0tYvgKHYn/CGB78eXVJ19VGKz2/dl4yViO6Hr5/5GMx2Tt3biR4cYJNMwPJkIoqov1JoCj66W7xSSyDbKkygPIwLEMF5UP5SRtPHZb9Fyxf+HwaeJYG5EgYKgvdK3HnpRZA5PlHHA9hla1FadGj/AFK4BD7QRwp38Hjt+PfnNJpxtK1m+/r/AJZFG7+hbOm6CIEb2DIyiRTVK4rm+TzdEiz2HbIX+SddQSGTwtyBtx8rAEWR3qxzXrzkT0iR9RHG6y0kbsqxstlgxBLMLq/8I5rm+SQPfXIZnlTa21FAJbcCpJJAbjtwazCf/fQrL3sVe1zGv6buJjUkqzfp3/6gCyGMqPQkeVhfcN6kWfoXQ9Uzs4J4Q7CPrwb/AL/6ZT+l6hRNEruCSjBmBBolQNwv5DfHHvzeXP8A8W0sIO6aJSotyWUN6CzXrwM30sZVKqn1WSzbbcrglsZrh1CuAVYMCLBBsEe49xmzO/cDGMZIGMYwBjGMAYxjAMM1CzkX1TrDRbdkZkBuyg3Ef9IN8++Y61e0k2EXzkjvx6e3/wAZWdMVqSVG3AE2zHd69kHYn69uO3rnznxH4nVpydOEbee35cfqawgmdPXdN/MK16dee7DaJT7bWU7zd8jg8e15UdHqInEYMhYMr2GtkTaTuLBvRjRH1Iya0EuneRxME8RVLMHK+VQRt7ADkEk1QzqXS3CE0Y8Hd+oBtHhrZ3eUEXtJs0pA57ZzI6rqj+NJ9S5tjJdxz8pW+nRh2ibcyUo9CQQpAMhN0Qa5Poe98Z56tpJNQK08hZnkKhVk2oNhdGY2aKkhPsRlm1OiSR1XeElB2DzArJYW499EWwB4NMO4HqdP/lz+W0ynRhmeNtw9b52uu26JFVQ58pz1LxE1Nxd7pWtjP7bFJLGDh6FF4URGqgRefBffZN7QwN3wCGJ/fOjR6mRy4kEe8KyDZyNmwmwf8NVXrznRST6hYNQvmaJJHQHkMkepDgfVfFjo/QfTO+DQNHrPJDUDw7d5bkPsIAq+xUDsO9++eqGm8Vxk3a/HbJW5wfEWi8bV6ZEk4lUowUgV5SzEkckMoIIPsM9abSeJrFgiH6WlDlnbkLI9hj7M+0uoHpRY8UG7fiDp+w6OeMohhPiSH3Tw6duPmIH+2Z6zI2k6bKyD9WRQ33ZqG2/8qgLf+W/fO9GjGM+tb2IRAfCMb/ywndWledFijD0y+HGOAQ3ADlWPYD5eO5MUnTA00kIZzvVGCkk0N8iyW12FIQRgf5ge4Jy2vomhiSCGR2aFFR3Z7BNE1s7bht4oChWcOujYJPrSbpkjQMQCwUBVoirud5BXqOR9eLPxZ1qnQ79vzX6eXYl9yu9S0XgTwiCNVYg+J3WNLNK5qih5PA77PUcjb1WQxtAmnpz5yzNQWWwwNKoIHcgMb9O4AOSmu0pkh8FqR/Clch+Zp5fJuJ9F4vy8mto8oFZHbJo5o2LBWcDapQCj5fIVKirBH4P4yrTSV2nj3cpJpbFLT4lZ3G9XTaNooA0t8VY9O1gffLd8J9Ndmbxdrb42I8oBN+jEgqPcDaBxyRXNg0PwbopZUdKB5lUF9ysW7cceVW5ogfaqzX07SNpUlkbykVGLO5SbL7gRyEIFbjzRPHBzeU4SdoLHv6ozUXfJ3aJ5VdY4lOxE/WDMvioeaG0NW2gOw9fQgjLp0+UPGjC+QO/f85S/hKCHT6jUSFgfEYlZKK/88ZF1wyk8D1NZc9NrEckIe1ehA/HHP4ydE6SneMrN4tyXSsjpxjGdgkYxjAGMYwBjGMA5Oop5bN0vJArzcHy88c5SRAvfdbFXcqoO2zfIPah27dly+6iBXUqwtSKI9xlS0+m3eJDtCkKtMKNDcCVHrVe2fMfGqT64tc3v3ul7RrTZVdb8AO7bzu2qd288gqoLMW9iWpRXpZ+9o1muAREkcHaKJIPm7evY3znj4i0lwwPHISkRKsLNkkp7cXQI54o5w9IleWYfptIkV1QRVAKjbW8j6H7e9jPHVpzn0U4yumlf622+pZcs3aYo0v8AJPukRmMik1sG0Fglc2tVfbkZt6DpykzaeeQnc4lSuArqPNGSBzuWm9yQ/erzh6dI8Wo8UxtCskh3Mo3RICP6mHyjcQbI2/5gO9s1MI1COgCrOm2VWFVuo+HID6qaK/bcPqe7pNO3FdXGPVGZG6+aVeoRhUUsYtQVPHlXfpF8RvfjgDuSPQc5q0nxKwkMUp3bZEIkrgXIEANCrPOc/TdWvU5tS8bmORNNFp2FcRymSZ5EN0SPKgNdwchOs9OOkVY9PudnMaByLSTavy2PlYSLwv1vnL6iM6UouDfp6u7IXZk71bQyP09gY/CaMSxiyp8RCrR3x2BG3vzx+cz8RyPLo9GUoy0roh7M5iMQU/QPKCf+XJPpfUJdWJRsC6coDFKsnnk3DceO6Fb/ALj65H9GndvCDkBYzIrXZOyJiVcG/XdDd+3pWdO9ldhbnHrtU0cTlBabWkaUmmZ91sSL7EnsBwDXpWeE0jOscsm5EW/5eP1i3ceM/cmZgSfQIDQ5s5LdcKT6iDTIoZP/AKmdvaNb2L9TJJQ+ytkZ8T6rnZCfm83lslhwNoH+LvXvVeufN1aNSilZq83lre39+REngrUsDPKnnZ2Uld6kmz5SAb57Dv8AT1zo6poWcU8o38Wd1lQKBUi7BPFfWsjNH0hjMDEW53MyK9FKvyeJYNgVYXn34yah0DAr4MbJGpJlBugotgRZZSKUkFT3FHNJXTSi74M7XRZ+j9H00FEWTEu1nYEKbIbcVPA9gb47Zp6pKiyMyIwSYKhZgClizQjbnkevHbi7vKsnXX5DN4qbo+VHmLDcQNo5baO5AokLyNpzvh6s822MwKTW4CR5I3r0pDHz9aJOeapVqxV7LO77b9zRJWLXpNEot94D7twJAAo3XoO99s6+l6+xZcyhmoMEor9DXp65x9L1UbMUEIWVB8wHBHF0/Dfg0fpm7SMG+Q7ZNzA+1g0b9P8A+2MrTrKnGE4yvLnfOeL4bX+Glrk+MZ5juhff1z1n1Sd1cyGMYyQMYxgDGMYBg5Cz9Gd5GffsKn9Mr7EchvcWfv398mychPiXWhYJAGKmjyOO3JH7Zz9fKhGn1Vvor2u+xaKb2PPVulGTTtHCVDllLeik8WWHtwDX0z554c0cziRwsyl/m4Eu4Dy322lSbJoAVkgPiYQtHGS6k1zzuI5rd/SSRz6Y+IozLK0wBdWUkV3VQLPcUOAB9bzif+qM0nKPS+OzWTVRZN9B02pYxSWqKTTgsbcAkbgK7UKr6+2duq0C6GZdQnEB/TkUdo9zAhx7R7iSQKALk+pqi6PWloEG4qyEBLZlsd+wqh6enIy/fDeqjn0qh6ZpQwkUtus8qbHsQP750fh81FumlZepRqxAJpki6hrokVg0x0+oLLyAfMb9u+72yb0LeCsQbad8kj1QNMWJWr7cEAZFdC0jR6uWOZiSqyaVWJ5ki2xyws3uwXxVv3Rs7tCC5MY5AZ4yL5AUmiD73Y+4zH4k50q3XF7pfZ/uWSTM/CPSTDDqoZQWjbVT7FHO2N9jKprkcNf0yvfBenWDU9T0xPlhCiNHbygOJGfk88lVs32Ue2W/pesSObwWlG+REdVIpmpdjMPwgsZB6jpcEnUZoYo/1ZkjfVSE2PC5AjUf5mWiPWzftndhNzp55RmeejJvimlFBnELNydoQWFXnsu2z+eci/5iSSeNYaAiDSBh8yqxVFAWuTZa/QWDzk1FDLubTyWruSodANoA8ylh2K0K/ft2GrRaJln8cIpfYkcRPlIRd+6VxwPOSO5/pAANc8elpZVH1PhW9/Qh5Kz18SaeSARVEZJjFGHLeVhTSMV+d17m1Nsxo9+ZWbTSTxoJGkIevKV2BADZpEAAsi/MSee+b9O0cms/mCH10qeRTCu6CAf1DeaTcbN16f09ybNPMwYEKd7X5e24fn8/tlNT1U4rwk97N7X9CVFLkp0OhEagKQr3ydppgCQOy8MeDXa79Mk/5ZGUq3N2B8188BiDyPMCO3vnXrD4Ll3jteSAGBN0OApUAHg+ub9NqDKoIANqdoKbWAPqrBiOOPLV8c1nBrSk38zt5+ZdQxgi9LMEGojAVXT57chGj3EK4JPlYAH1q154OTHS9rTPtO7lCe/zAFT/AGANjIubpsbPwwfy7ZPN5yjc89+zItEel5YPh2tiCMgoFCg15iF4AP1HbNKdKNarGDb3W2d7P8sfcNk4MzjGfcGQxjGAMYzGAZxjGAYY1lV+KoA0LSId4al2oRbWQDz613r6ftO9UlIUVVE837ZVtSVkZ4mIWP5jztVvWu9VXe+9/jPlvjGsi6ngdN7Wd+U3274NYR5KPLETJ2MzBwDIK3bCKq6rgXyfQceuTmj6lJKpgGzY4KlQW8QItWaVvKOByD6nJbp+rii4WNnSXfYCVZNkhd1AivrwPWhmrp3S3ivciJahnfxAPLdi22laHarq7988kJeJBOKysIvaxF6Xpu4hngdnO3w6YAuDdEsRtb7MV4ye+HelO9yB6j3jdE1hoio2vGw52sPQg+xv1PnTNJuLRCR0YKvGxYzTE7t++m9rUe3tWeOudY1ULq8OilkR68YRNGxYADbKhDbi47UVphQsVnWoUOttSS6ltlb9irNvV9UiaxFcnfGsbFiOHi3mMPfuBNMp+v3GdwgMe1oQd7vLIpPyNbsdh+4NjIf4k6hptfo5GhlqaCNmcUFnWOqmQqefl81ejonqBk/8LwCTR6UFraBVjYgmmZF2E+/NbufcZ09RQ8Wmm18ysVvY7tCzGRmZdrmKIkexuSxf3yD6bpyvWp29H0kRPP8AUJGHH0qsmw//ABji6/Qjrt/jm5/H++QfS1kh6nL484k/4dnHkVNqiRe9d6HrnpirYKEr1eSPTEvzvnYLVj+kMzVZH9IN85xdI+GotVBFLq18Z3Al2uzGNdwBAEd7e1Xweb9KAjviOF9ZLGu/w/E8kSjl9jf+o7D+nclkDuAg7E1l5jUAADgDgDJUVHYl4R5hgVFCqoVRwABQH2A4Gef5Ybtx5Ppfp9s3YyJRUrXKkN1ToPiksHIPBHANEd6+9Afv75CR9IdrZCV2ncR2TsboV6nn8nLpmuOKr+vOczUfDoVakZJWWb/UlMo+j6U0yqsO0csJW/rQ+XhT3FENx9ssnw5oTHGObFEDy1zZ3H/qPOSWn0ix3tUDcSxr1J9c3VmlDQQpyU+UGxjGM6JAxjGAMxmcwcAzjGMAjfiEoNPIXNKByfUcjK102SOjqFcPHbBPLWwp3N+o7+nrlz1GnWRWRwGVgQQexGRPUulVGEhUKtFSF4IFCiPrxX5Htnz/AMX0MqidamvmS433WfVGkJWwyBjNP4gayysTf+HggBR2skcKOeLzT8PxOse0kOqyzkE8FdxL2F7UCdv7kd6yO6PrFMDlIjGyixfZqvgd6piR271ndoIWSd2I3EbEJX1eTYr8DtXibh/y+lZwaMZpypydr4z2+nqbPhkvrtTyADYpt5vg0BS/a2Wz6/nJrpsRKq7Cmqq+np+f++R2n0qxiUlN7C/KObsqTXv8qn8ZKdKjYJbEm/ML7gH0zufD6CdRTa427NPnu/uYzZE/GXwXH1CJhfhzbSElX5hYI2t/ijN0V/ajle/hhqni3aeRSuyoGs3+vEqqwB9d8RjYfRSc+iZVeu9ErU+KhC+MFQkjhJ47aCavX+qNvcFRn0ieLMonwedd0tJ+pMXQO0UELpbstHxJrNr39O4PbK58XPK3V1gQERvpbka/6BICVH1ZkCn6Nlk6BPNNrppJIJIQsEMR3r5TIGkZgjf+4oseYcGx68CF+MOqtPrY9AjbDIyruHz+Gwl8Ujj0EY9e5GSr3LXOz+G/S5JA+v1DlpNQAIwapIlJAr/nPmv225ec1wQhFVVACqAoA7AAUB+BmzKt3KMZjM4yAMYxgDGMYAxjGAMYxgDMHM4wBjGMAYxjAKv1vpcgk3RJ5aG4KaJAHP0vjih64+H/AIT8CYzF2O5R5T7ndd/YUBX19ssM8G4jntm4DOZT0kfHnNrHHn/hdydrEbotOVc2Pz796/1yTGahAAxb3zbm2j0//ng4ebKt3GcfV9D40LoDtYg7WHdW7q34NHOzMHPaQsFU6B1Z9SJ1JdXVY920C0kBlicLu4IJi3C/Rsgk+GTF1TQyFnkZZNTud9u7a0MhAO0BeCBVe5y29C0Ahl1Z20JJfFLWK+RFqu4raT/1HI3qOqYdU0YUoY2Myk8l9whZq4NVx9/34m+cFi3YxjIKjGMYAxjGAMYxgDGMYAxjGAMYxgDGMYAxjGAKxjGAMYxgDGMHAIzWaZ5I5ljk8JmJAfbu28AXVjn85BdE6BJHLCZ9R48kTysG8MJuDxkVQJ5HvZ9c5+s/C+o1WokdNWYI43+WNPO36cRouGBK9/qL/bl6t1vbJpXibdWsgiNG7D+JCwPPcB7/AAMWfBpbB9CxmBmcGYxmDmcAYxjAGMYwBjGMAYxjAGMYwBjGMAYxjAGMYwBjGMAYxmDgEOZlLakK9MjguBts/ox0DYNA2OeO3fPm2r6fJJ1uAh7j8WAupPAIWWVGHPNmIjtx+c7tX407zzaMkywa8xy252GI3G42E7WHh+HyAG4NHjNHR9Qn/i53G3bWNEOb4igm/bhh/fLpWuapYZ9aGZxjKGQxjGAMYxgDGMYAxjGAMYxgDGMxgGcYxgDGMYAxjGAMYxgDGYJzXPqAisxPCgsfsBZwD5H0DVOvTeryxm5RPMwCg2SryMDY+awK+wrI/pnSWi+JQWXmWeWYc3S7NX/ttyO+AevGRSofb4uqDHzVQEbtx9bN5v8AgPqMmp65HqZXDF21Ee1b2ptji7fQ7/7fXNduo2ccH3vGaTqlBq82hrzBSTwYmcYxlgMZjM4AxjGAMYxgDGMYAxjGAMYxgDGMYBon1ap83H+mRuq+KYI73OqkejMFP25rJgqDnPqtCsnzBTXuoP8AqM8VeFfLhL6JL9WSrFWb+KejB2szA+vlPH0vt+2c+t/inp0ak3ydvlFj+5FHtx9ePY2Y9Aiqtkdd68Na/wBM4pfgnTMb8JAfotf6EZ5oy1O0ov8AOIfkVD4i/iPI0QOnQh+GrcD2Yf0gXRFir9fpkX1L+JjN0+SJoyJ5o3iB/pFqV3/ay2XZ/wCHGnbhuRdgbQNv2K0f3vPcP8OdOhJUuL9CVIH0FrwPoM3p+Le7jn1RV3Pzt4PgRRtDJuaOV5KIPIGwIQPqLPPoMfC+vfQ6hdSOX86kV2DICGHPuTx9M+6dU/g7pZm3KWjN3Qrb/wDj6fjNCfwT039UsjEfQD/9H0z3qu5xtKNiG5FJ0v8AEB1IYszuf6bIQehJ/qdvr5a9OOMsOj/iczVvOwCu5Iv7H1/6v75Yl/hDo9tEE/WyD/Y536T+GmjjFeGWHsXav2vPFKmpPEWvqv5K9MiLh/ipp1pST77idy/uo/2Gd+i/iRpWNNIv33KB/c3m/Wfw10EorwAv1ViD/vkJL/BnT3aSuB7MAw/fg5r4L4k/sR86LTo/i/TSmlmQn6Op/sDeTQOVTof8PItI+9JZd3F7WCqfoQByPuctmawi4rLuXTb3GMZg5csV/XfFPhPLuVQiGMA2fMGkSMsCLHBMgKmiCg9DY6dX8SKu9Qrb0aJCG4UNIYwttzQ84PF/Kcgm6DrI4NqmIlUbjaru7hBRLMgDW2+rF+fkn07D0vVgyUYxG9nZQY+o8xYUeAnAAFDaNvfNbw7EZO9utsj7WCN25VjVtLHEg7GiSzWOaKfka9X8WxrA8sas5XspBUt5BJfY8bPNf/fOaLp+oCv4ixnnThdgTcAslyUdq/0UV9Qbr0J06Xo+qSkqIRhSqgKjFQY1BUlhZG4EXzdea+MJw5RGSbl64isVAdiHSPgCizgOKJIulIY/TPOt+Iooiwbd5QGJAteQzDn1NKT9s4IdFOrqCqbd6GwqUaoXSgdkDA3/AFbNvGTZ0EdEeGlGrG0Ua4Hp6Dt7ZX5Scm9GsA+/OMDGUJ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hQQERQUEhQWFRUWGBYUGBgYFhocFRccIBoVGBwYHRsdHSYfGRojHBkYIC8iIycpLTAtGCEyNTAqNyYrLCkBCQoKDgwOGg8PGjAkHyQsNTQqLC0vLCosLCwsLCwvLCwsLywsLyksLSotLCwsLDApKS0sLCksLCwsLCwsLiwwLP/AABEIAQAAxQMBIgACEQEDEQH/xAAcAAEAAgMBAQEAAAAAAAAAAAAABQYBAwQCBwj/xAA+EAACAgEDAgQFAgQEBAUFAAABAgMRAAQSIQUxEyJBUQYyYXGBI5EHFEKhUmKxwSRygtEVFjND4TRjkvDx/8QAGgEBAAMBAQEAAAAAAAAAAAAAAAECAwUEBv/EAC8RAAIBAwMCBAQHAQEAAAAAAAABAgMRIQQxQRJRE2Fx8AUigaEjkbHB0eHxMhT/2gAMAwEAAhEDEQA/APuOMYwBjGMAYzF5Ddb6nJ4bfyrxFkJ37iSVA/yqDzfvlZSUVdg7dX1mKKvEdVB7Enj982aLqCTKWjbcoNWOxPHY+vfPnnWultKFlhVQjMr8m9kjEhjsJse/Fj9+M6HpD6Isg1G+GR/EZZvKUFndt2tbX9B7Zzpa1QeWn2CufSt2ZvPlPxD8bSLNIsXJjYGlJvZzRBPF9jXt/eY6N8XFJlXUSFxM7GBlUhNnoH55a/KAt+hPfNVqnfMcevAL9jOTRSO1liu09gAb/c/9s689dOaqRUlyBjGMuBjGMAHOHQ9REkksZFNEVB+qsoZW+x8w/wCk53ZU+vF9LrotWKMLRGDUD1VQ4ZJvqELtfspY+mCVnBbMZgHNeo1AQWe1qv5Zgo/uRgg24wMYAxjGAMYxgDGMYAzBzOeZBYI7fUdxgFT12rm8SQxSuBQ5kFRqLo1xQP3F98itZoVgkk1Hk3G2dz5ODZqi5+Yj6H6cZj/xk+E0bRyIWc8N822wQaIFWBxXscg3m8YGD+k7ljLNRXaAzFOQGcsVUjk1YFUc+ZvVnK0nZXyt/wAi2LHbP1hdRAsaaqOGXxQ0gD2xFlVUG7oggjnutHuMkf54OsTOFpX8NpCOQVDFhwCedt/9WVXVfDqCQyNwdqqo3qjFeA17iOwA5478c53J0xwpWSQqTK5BRQQI/CXzVYAKg0R6/wB8tqIwqRi1svL+CIskek6xdXJM08ezw2CqdgD7e8YUkd9u4n8XXYdXSYVkk3xykrCzHwSgtiAeKPykE2Co9fznJqIwVbTzOXLoqxyABS7bVYGjYU883x3JyM6aYtHHv1fihoSwd4wGJBOyiou1F/N/sRmVnNNxbzZJcff2idizGaeDbLpRGYpWI/WlZEU3Rvg8kjg0fX3y7wlto3UGoXRsX60SASPxnzH4pEs0AJbxNIUiZGFULUUxFBwWbi7oAkHsbnfgrr0zwTtKUaODyoQNrgKgJ3cbSoHYjng3nb08VSio+RS+S4x6hWNKwP2IzZlOn6ukhLwOkM/AshWMg4NBbHlJrmr+3c+ulfHO8sJVA8PcJCtkeXuwIFV9DX5zVaiPIuW/GeIZg6hlNhgCCOxB5Bz3npJME5H6iWOSTwyVbyuGU0RzQoj1sbuM5vijWmOLymiT6GiR6i+49O3OUoaqmPNHi/TbwK+xFg/S/Xvnh1Gq8OXSkearqFB2N0h1kczaaKWRmgSNlTsHjIKqwI5blSpJuivPcEzXV/iQJDCz8sNkjoOXLAAolC6O6mJ9Ah9xfB12JJINNrpV3nSO3icG2hb9OQ8eq+WT7xn3zaOibnXUaNll00hHiRBrV1NBtt8bh3o12qgQDllHHXC7v9ibSiuqOb/Y29I/iD4kqxyQupY0CqMau64q6+uXQZxaHpMUF+GgW+59T+TzWadZ8RwRMVeQAjuBZI+9ds2jenH8RmkbxXzsk8Zw6LrUMzbYpA5As7bO0duT2Un0B5NH2Od2appq6Lp3GMYySRjGMAZp1YtGG7bYI3e3pebsifiOVVi3OVCDklr2j27cmz7ZlWm4QbSuCl9SSKCUxOx3PSpMAaDHzKKFj3F984tX0uJmTxC3iRXGjbWIV2ZmBAUjcQaC2av0z1qGj1nhsAkWo3oFjckRFarehIoEjb3/AMPH1luqaB4I4y8bP5N0vBYAiiG3Dswo8+gP1z56tTqN9VLK8uAmuSNiOmgZNPqgHocsS1217ltfQGq+oIvtc0umAl1ESbggEKxsp4AZRu59RUaj9/zBa3TCWdPBjJWOETEou5mOy9u2wAb28D19Dnd8F6lJY5XZtteCx9gblUivrWeluoqLjFLK3+5Ktc2/y/i6loWdgI4/HDrtJIrTxC7FWdsg+hB75FD4WeczRxTqoG5lRibZQ2za/sCoU7hx2sZN6URQTaiSzaLDuJPkI/Wcj6L5vb0GV34tCRtI8y7kYeTZJ5NrbRwRV0wHf2H0xRqpuCdnZK9iJI9arWyaUrBKPFi0zmNaYkyoasSWx4A4PFA2O3Gd/wAGGRIdWzK5g2bIgXBRjbJW2yA7MQCft75wdC0qazTq0qbhpYg8j7SryHaGMbt2lVo+LFEbfXdhujSxRjTwwSBSxcqzhmXfuVCzK42G75NcoL7AZ0U7SUinmPiHRLpZFhVFUTR8S23hhrB8ONx83yjlybLDgbuITU6SOKw0jsjuI5zGQQKZfMLU35rZd3f2yS0LCWPS6acLv0wZtwenL77KGiRZAFj39s6uudKgMsIeUqHRVkjRG8dpKYgj9MrKb28HsAa75m5xlUtHsQ1c+odMjRYYxH8gRAv/AChQB/as6srnR/iWOkiJY7EW5H2rZAA5HofsO95Ygc9dOpGeE9jQifiPRGSMFatDu+49R/v+M+dq+3Usp53KD25NEj/dSPqSPXPrRGQc3wwh1STgAUDY+vcH9/8ATPPqNP4jujx16Dm+pfU2TdLVdDJC1bTFIrbjQ8ytus+gsnIH4e6U/wDLxzaWRU1KqEnBB8DUyKoUtIo5Vm4YSr5qYXuHly19R6cJ02Pew/MB/UPb7Z7qOEE+VBxZuh2Cj+wA/GemN4Y4R6ldY4IE/GCSRTptaPVRqynTnmbcVJUoFvxFPcOvFd6ogfLm1Llv1OB63u3HtYP1+nf3z6XrNRotZMxISVoYwxauVXcSdrDlWABbij2xqemTaZxKpOqgAsq8ayamOuzRvwZVHPlY7/UFj5TlUgq1rMxqUvFs0zt+C+i/y2nG4VJJ53HHHsvAHAHp7k++WDKf1X418OBJoGi1Ebts3LYKmrojcefodpGOl/FzsAXKsp78URzVd6/fKT1NOg1CRPiwg+hlwxnlHsAjkHnGew3PWMYwCN69r2hiLRhS1qAHal5NHn04ylfE/W5TAivGswLdyDyxDbAB6XyeQbFdrByY/iG8nghVFRtw8lW0f1C2C3Fn8fYGs/CMsy3pp23lC9kncaI2rtbv8tkH0sexzg66tONTqvZLdZynu/oWVtjnh1MUL3qoWdY1/pY7gw+VaDACj6dhQPpkj/5skKLLF4qxJRe9sgjDWA7bSG2cc2pA7k+8ZodTIQ0GxZIgr6gye6bpIXU+hJskEf4fYcbtR8UHSTGNCqxcKZAoB4AJBO03xY4447d8pSqSX4bWHnH7DG5b9DpAsDzBNjGn4FMwq9oPfaTzXb2yJ6NuefUB9o8aMMntfjyEfkGXPOu6hshEsaMNEwLA8EQPR2uVRiRpyTRWvIRdUSBHt1sReDq2ZPAimCl05ASQHdursQ47ED0HtfvhQlGaisxas33fmDfqte0M0wI3iRdOrGuN4E/BHruVf7j3yG1HUXjUs4AHhl/BKjb5dhRh6BHdAm362cmx1mPxJia3Tz+RW8oCxhYiLIoneHU/UnIPruomGimLiIKiyRgGi+xx5QpHfzgDiyWsehznxi6FZQttZX/gm/JI9EESafXSqXSCVkjRpGIjEe6rHvSEk1227e4rPOn6nNqjN/LMVDyASc1IiAhFhLEeV+Xc7bq2F8Z5+HNR/NLDJHARpdKg8Pc1RNMQ24g7S0jIW2rS8NvJIIGbyIZACwCo7iVniFXIOLKmy3HufWwASc9eoquOGrP89/f2KcYIrWdOgbUODKsSqyhATShq2mu3DEbvf98ker6eXTuonqSFohH4oUUzlBd1yrblY/QC++T2t+HtAsSRBYlLKWBCLua+QSwH17HO3pHTPFgKSBGiF7UBJ5BsOrXuU36XxmaSdRQecY2x7/wrYqyukMifqSFo6Yo0g2xsPKy7mNU4G4HvxTXYr6P0rqK6iJZE7MPcGj2I49Qc+d9T1n/ENEsS06qOVLkkMI6aiCGFnvXzZavglZEjMckittoKB8yjnykfTj/XNdNVtUXVi6CLNjGM6xYZ89/iLrGMyR8bVTdRUsOSeaJVey+t/Yev0LKt8YdFbUNCI6BZirH/AC1u5ruKB73+Lzz6mLlTaRnUTccFW+ENKxkTavz7mk8opVKsBdAAWCOPe/rl86ROE0UTueFgRifoEBP9s39J6QmnjCLz23Me7H3P/bOf4oh/4DUqvH6EoFeg8NuBlNNRdOOd2TTh0qx8NlhmY6nUI+0uYNTNGQfDbxZGVSB3DLuWiByGN/W5p02bTP8AqIxFAlhbRlbJ3Bh29+aPGcHTQH0/VGaqGn0ie4vwoz9/m/OfWelJ+hEP/toOe/yjveRWoRr4kTXoRk78mOjyBoIyOxVa/bGdUcQUUoAHsBQ98Z6Yx6YpErY94xmCcuSROt69pbkjklS4wHdSbIAIN160a7XlW0egWbSnbqPELSS0FUoW8tUbAKEDzWRQDcXYvHWoxJM0iR7Su/sqjfVdz3Iv/fIuKcGWExkAHcgEY/TQUCSK7k3yfehnzNXXqs38q2dnt77mkYXOiT4f1KwQx6Ux+DDtJ3OyvKbcut7SCrEk2QPt2yrweJLq1XVqE4YIjqdh5Yjnse9X7AZcZeqyppY/DBfcq04DBRXDWK4FAnuDwfvm/pWkbWaYySy2Ad229iAq1ryOQwoHdbDnkHMdLOpWlaSSbur83znsTKFtjf4i6CBI0CxRGPcLJJ3n5u5PA4Nev5zh6b8PweJqFhCvpp0Ili/9tZBUiOhHyqy7rA7Morvkxo0jnMUctrLF5o91Kziu9fKxB77LXixwaG34b0tK1xGIs53L7/Mt/Swf9SM6cVVoaiN27SVt8Xt/RTggdf0+cabRSwBpVV28SAKtOZJCd7MQaVWJ3V73xV5BfG3RFll08Kgo0NTTlCbiQuSnmN+dmBI70EJyyj4kTRaORFsvDI8ax7iZGJO5BySxB3DzH/XjM9P6QqGKSZ3/AJhneSZqtWdlHF2ABGFCLXoDQ5Jz0ampGMnJ4a/5vhN/0FHJK9I00UEUEEe0ogYqAKA7FftSsST9D65B6oIs8sSqGZf1GYLtA3KDY5puOK4uu5yX08W6OSUDlkQcdjwGoc+pb+2RPXnSWPYrbHpPl5k8pIJC/wBRAJ7kAHkkCyOPVm6ko03Cz78/56lrdiP6t1FpZAyOJI9oe6CpGny0T6BSLb71kh0qR9LFzRExJ3qX2kUfl4BPpR498hZTI77gkMYQBIoyGcKFsiyNqlyWJ3eh7e579N8YzxiWPUQgqo4aIny3YDbWstTd/Pxx3Hb1q2UpZth+ZS2CU0enZJPDZvPKuzePRdp44sO4+/oM7fhpVSQo4PiDyh+QHAFgkXV0e+QXRtZ/KjxpmL7TbKgAYMzBVtbHYN27g2PTPo4UY0undR9Sls/Xt398kGRmcYzvAYxjAGeJ4Q6srCwwKke4Io57xgFL+H/hVBLr45I28FpIAoawHEccZFHuwsCz6mxlzUViszkJWJbuMYxkkDObX60QoXbsK/7Z054mhDgqwBB4IIsHKTTcWouz7gpM/VjK8sDo4UEBJLoSF137F9yF5Pt+RcP0/phhEeljSRl8RmZyfObXegBHyqC+665Ki++Wr4t6tCihdqSSqdyLY3IardXc1ftXvlcfqDQkF3Zxt3B+Dt9BVCgt8ED8Z8tWpxoT6YvqvuvRWNoX3NnTElMQ05YRsoA8wqx5t7cjknnmq5Nds6vhTQLpp5YVIZZBvRVJKR3u3KfqKC37bfzCTdQmULM6bwoKgAjfZkCgUByQCT+azt0XW5dNGWAk2kjzGGqAsKrE8biT3HH5NZWh8jzs97e/dyW7ln6jHBOpimqww5VirxvdKyMOVcH1GcWk6rqIHfT6gCU+H4mnnUV44UgbJAOFl3FeRwd3Ydsjt8movxhFTOkqgOFkFXuRuOTtI7+t8j06+thdRB4YZopYHEgIPn2Xtdr9irN/8VnU0Wpip+C53XF917/Uo1c1a992q8IIDVzsKG7cNuxGb+oK0gI+qD6561chDFGO0lbU35SVosvPalBbt7n0rOLq3UN2qklha/KFBANBQu59xPYghR+R9TmPjVx/JK0TIZHaKNT8wZnO0tYvgKHYn/CGB78eXVJ19VGKz2/dl4yViO6Hr5/5GMx2Tt3biR4cYJNMwPJkIoqov1JoCj66W7xSSyDbKkygPIwLEMF5UP5SRtPHZb9Fyxf+HwaeJYG5EgYKgvdK3HnpRZA5PlHHA9hla1FadGj/AFK4BD7QRwp38Hjt+PfnNJpxtK1m+/r/AJZFG7+hbOm6CIEb2DIyiRTVK4rm+TzdEiz2HbIX+SddQSGTwtyBtx8rAEWR3qxzXrzkT0iR9RHG6y0kbsqxstlgxBLMLq/8I5rm+SQPfXIZnlTa21FAJbcCpJJAbjtwazCf/fQrL3sVe1zGv6buJjUkqzfp3/6gCyGMqPQkeVhfcN6kWfoXQ9Uzs4J4Q7CPrwb/AL/6ZT+l6hRNEruCSjBmBBolQNwv5DfHHvzeXP8A8W0sIO6aJSotyWUN6CzXrwM30sZVKqn1WSzbbcrglsZrh1CuAVYMCLBBsEe49xmzO/cDGMZIGMYwBjGMAYxjAMM1CzkX1TrDRbdkZkBuyg3Ef9IN8++Y61e0k2EXzkjvx6e3/wAZWdMVqSVG3AE2zHd69kHYn69uO3rnznxH4nVpydOEbee35cfqawgmdPXdN/MK16dee7DaJT7bWU7zd8jg8e15UdHqInEYMhYMr2GtkTaTuLBvRjRH1Iya0EuneRxME8RVLMHK+VQRt7ADkEk1QzqXS3CE0Y8Hd+oBtHhrZ3eUEXtJs0pA57ZzI6rqj+NJ9S5tjJdxz8pW+nRh2ibcyUo9CQQpAMhN0Qa5Poe98Z56tpJNQK08hZnkKhVk2oNhdGY2aKkhPsRlm1OiSR1XeElB2DzArJYW499EWwB4NMO4HqdP/lz+W0ynRhmeNtw9b52uu26JFVQ58pz1LxE1Nxd7pWtjP7bFJLGDh6FF4URGqgRefBffZN7QwN3wCGJ/fOjR6mRy4kEe8KyDZyNmwmwf8NVXrznRST6hYNQvmaJJHQHkMkepDgfVfFjo/QfTO+DQNHrPJDUDw7d5bkPsIAq+xUDsO9++eqGm8Vxk3a/HbJW5wfEWi8bV6ZEk4lUowUgV5SzEkckMoIIPsM9abSeJrFgiH6WlDlnbkLI9hj7M+0uoHpRY8UG7fiDp+w6OeMohhPiSH3Tw6duPmIH+2Z6zI2k6bKyD9WRQ33ZqG2/8qgLf+W/fO9GjGM+tb2IRAfCMb/ywndWledFijD0y+HGOAQ3ADlWPYD5eO5MUnTA00kIZzvVGCkk0N8iyW12FIQRgf5ge4Jy2vomhiSCGR2aFFR3Z7BNE1s7bht4oChWcOujYJPrSbpkjQMQCwUBVoirud5BXqOR9eLPxZ1qnQ79vzX6eXYl9yu9S0XgTwiCNVYg+J3WNLNK5qih5PA77PUcjb1WQxtAmnpz5yzNQWWwwNKoIHcgMb9O4AOSmu0pkh8FqR/Clch+Zp5fJuJ9F4vy8mto8oFZHbJo5o2LBWcDapQCj5fIVKirBH4P4yrTSV2nj3cpJpbFLT4lZ3G9XTaNooA0t8VY9O1gffLd8J9Ndmbxdrb42I8oBN+jEgqPcDaBxyRXNg0PwbopZUdKB5lUF9ysW7cceVW5ogfaqzX07SNpUlkbykVGLO5SbL7gRyEIFbjzRPHBzeU4SdoLHv6ozUXfJ3aJ5VdY4lOxE/WDMvioeaG0NW2gOw9fQgjLp0+UPGjC+QO/f85S/hKCHT6jUSFgfEYlZKK/88ZF1wyk8D1NZc9NrEckIe1ehA/HHP4ydE6SneMrN4tyXSsjpxjGdgkYxjAGMYwBjGMA5Oop5bN0vJArzcHy88c5SRAvfdbFXcqoO2zfIPah27dly+6iBXUqwtSKI9xlS0+m3eJDtCkKtMKNDcCVHrVe2fMfGqT64tc3v3ul7RrTZVdb8AO7bzu2qd288gqoLMW9iWpRXpZ+9o1muAREkcHaKJIPm7evY3znj4i0lwwPHISkRKsLNkkp7cXQI54o5w9IleWYfptIkV1QRVAKjbW8j6H7e9jPHVpzn0U4yumlf622+pZcs3aYo0v8AJPukRmMik1sG0Fglc2tVfbkZt6DpykzaeeQnc4lSuArqPNGSBzuWm9yQ/erzh6dI8Wo8UxtCskh3Mo3RICP6mHyjcQbI2/5gO9s1MI1COgCrOm2VWFVuo+HID6qaK/bcPqe7pNO3FdXGPVGZG6+aVeoRhUUsYtQVPHlXfpF8RvfjgDuSPQc5q0nxKwkMUp3bZEIkrgXIEANCrPOc/TdWvU5tS8bmORNNFp2FcRymSZ5EN0SPKgNdwchOs9OOkVY9PudnMaByLSTavy2PlYSLwv1vnL6iM6UouDfp6u7IXZk71bQyP09gY/CaMSxiyp8RCrR3x2BG3vzx+cz8RyPLo9GUoy0roh7M5iMQU/QPKCf+XJPpfUJdWJRsC6coDFKsnnk3DceO6Fb/ALj65H9GndvCDkBYzIrXZOyJiVcG/XdDd+3pWdO9ldhbnHrtU0cTlBabWkaUmmZ91sSL7EnsBwDXpWeE0jOscsm5EW/5eP1i3ceM/cmZgSfQIDQ5s5LdcKT6iDTIoZP/AKmdvaNb2L9TJJQ+ytkZ8T6rnZCfm83lslhwNoH+LvXvVeufN1aNSilZq83lre39+REngrUsDPKnnZ2Uld6kmz5SAb57Dv8AT1zo6poWcU8o38Wd1lQKBUi7BPFfWsjNH0hjMDEW53MyK9FKvyeJYNgVYXn34yah0DAr4MbJGpJlBugotgRZZSKUkFT3FHNJXTSi74M7XRZ+j9H00FEWTEu1nYEKbIbcVPA9gb47Zp6pKiyMyIwSYKhZgClizQjbnkevHbi7vKsnXX5DN4qbo+VHmLDcQNo5baO5AokLyNpzvh6s822MwKTW4CR5I3r0pDHz9aJOeapVqxV7LO77b9zRJWLXpNEot94D7twJAAo3XoO99s6+l6+xZcyhmoMEor9DXp65x9L1UbMUEIWVB8wHBHF0/Dfg0fpm7SMG+Q7ZNzA+1g0b9P8A+2MrTrKnGE4yvLnfOeL4bX+Glrk+MZ5juhff1z1n1Sd1cyGMYyQMYxgDGMYBg5Cz9Gd5GffsKn9Mr7EchvcWfv398mychPiXWhYJAGKmjyOO3JH7Zz9fKhGn1Vvor2u+xaKb2PPVulGTTtHCVDllLeik8WWHtwDX0z554c0cziRwsyl/m4Eu4Dy322lSbJoAVkgPiYQtHGS6k1zzuI5rd/SSRz6Y+IozLK0wBdWUkV3VQLPcUOAB9bzif+qM0nKPS+OzWTVRZN9B02pYxSWqKTTgsbcAkbgK7UKr6+2duq0C6GZdQnEB/TkUdo9zAhx7R7iSQKALk+pqi6PWloEG4qyEBLZlsd+wqh6enIy/fDeqjn0qh6ZpQwkUtus8qbHsQP750fh81FumlZepRqxAJpki6hrokVg0x0+oLLyAfMb9u+72yb0LeCsQbad8kj1QNMWJWr7cEAZFdC0jR6uWOZiSqyaVWJ5ki2xyws3uwXxVv3Rs7tCC5MY5AZ4yL5AUmiD73Y+4zH4k50q3XF7pfZ/uWSTM/CPSTDDqoZQWjbVT7FHO2N9jKprkcNf0yvfBenWDU9T0xPlhCiNHbygOJGfk88lVs32Ue2W/pesSObwWlG+REdVIpmpdjMPwgsZB6jpcEnUZoYo/1ZkjfVSE2PC5AjUf5mWiPWzftndhNzp55RmeejJvimlFBnELNydoQWFXnsu2z+eci/5iSSeNYaAiDSBh8yqxVFAWuTZa/QWDzk1FDLubTyWruSodANoA8ylh2K0K/ft2GrRaJln8cIpfYkcRPlIRd+6VxwPOSO5/pAANc8elpZVH1PhW9/Qh5Kz18SaeSARVEZJjFGHLeVhTSMV+d17m1Nsxo9+ZWbTSTxoJGkIevKV2BADZpEAAsi/MSee+b9O0cms/mCH10qeRTCu6CAf1DeaTcbN16f09ybNPMwYEKd7X5e24fn8/tlNT1U4rwk97N7X9CVFLkp0OhEagKQr3ydppgCQOy8MeDXa79Mk/5ZGUq3N2B8188BiDyPMCO3vnXrD4Ll3jteSAGBN0OApUAHg+ub9NqDKoIANqdoKbWAPqrBiOOPLV8c1nBrSk38zt5+ZdQxgi9LMEGojAVXT57chGj3EK4JPlYAH1q154OTHS9rTPtO7lCe/zAFT/AGANjIubpsbPwwfy7ZPN5yjc89+zItEel5YPh2tiCMgoFCg15iF4AP1HbNKdKNarGDb3W2d7P8sfcNk4MzjGfcGQxjGAMYzGAZxjGAYY1lV+KoA0LSId4al2oRbWQDz613r6ftO9UlIUVVE837ZVtSVkZ4mIWP5jztVvWu9VXe+9/jPlvjGsi6ngdN7Wd+U3274NYR5KPLETJ2MzBwDIK3bCKq6rgXyfQceuTmj6lJKpgGzY4KlQW8QItWaVvKOByD6nJbp+rii4WNnSXfYCVZNkhd1AivrwPWhmrp3S3ivciJahnfxAPLdi22laHarq7988kJeJBOKysIvaxF6Xpu4hngdnO3w6YAuDdEsRtb7MV4ye+HelO9yB6j3jdE1hoio2vGw52sPQg+xv1PnTNJuLRCR0YKvGxYzTE7t++m9rUe3tWeOudY1ULq8OilkR68YRNGxYADbKhDbi47UVphQsVnWoUOttSS6ltlb9irNvV9UiaxFcnfGsbFiOHi3mMPfuBNMp+v3GdwgMe1oQd7vLIpPyNbsdh+4NjIf4k6hptfo5GhlqaCNmcUFnWOqmQqefl81ejonqBk/8LwCTR6UFraBVjYgmmZF2E+/NbufcZ09RQ8Wmm18ysVvY7tCzGRmZdrmKIkexuSxf3yD6bpyvWp29H0kRPP8AUJGHH0qsmw//ABji6/Qjrt/jm5/H++QfS1kh6nL484k/4dnHkVNqiRe9d6HrnpirYKEr1eSPTEvzvnYLVj+kMzVZH9IN85xdI+GotVBFLq18Z3Al2uzGNdwBAEd7e1Xweb9KAjviOF9ZLGu/w/E8kSjl9jf+o7D+nclkDuAg7E1l5jUAADgDgDJUVHYl4R5hgVFCqoVRwABQH2A4Gef5Ybtx5Ppfp9s3YyJRUrXKkN1ToPiksHIPBHANEd6+9Afv75CR9IdrZCV2ncR2TsboV6nn8nLpmuOKr+vOczUfDoVakZJWWb/UlMo+j6U0yqsO0csJW/rQ+XhT3FENx9ssnw5oTHGObFEDy1zZ3H/qPOSWn0ix3tUDcSxr1J9c3VmlDQQpyU+UGxjGM6JAxjGAMxmcwcAzjGMAjfiEoNPIXNKByfUcjK102SOjqFcPHbBPLWwp3N+o7+nrlz1GnWRWRwGVgQQexGRPUulVGEhUKtFSF4IFCiPrxX5Htnz/AMX0MqidamvmS433WfVGkJWwyBjNP4gayysTf+HggBR2skcKOeLzT8PxOse0kOqyzkE8FdxL2F7UCdv7kd6yO6PrFMDlIjGyixfZqvgd6piR271ndoIWSd2I3EbEJX1eTYr8DtXibh/y+lZwaMZpypydr4z2+nqbPhkvrtTyADYpt5vg0BS/a2Wz6/nJrpsRKq7Cmqq+np+f++R2n0qxiUlN7C/KObsqTXv8qn8ZKdKjYJbEm/ML7gH0zufD6CdRTa427NPnu/uYzZE/GXwXH1CJhfhzbSElX5hYI2t/ijN0V/ajle/hhqni3aeRSuyoGs3+vEqqwB9d8RjYfRSc+iZVeu9ErU+KhC+MFQkjhJ47aCavX+qNvcFRn0ieLMonwedd0tJ+pMXQO0UELpbstHxJrNr39O4PbK58XPK3V1gQERvpbka/6BICVH1ZkCn6Nlk6BPNNrppJIJIQsEMR3r5TIGkZgjf+4oseYcGx68CF+MOqtPrY9AjbDIyruHz+Gwl8Ujj0EY9e5GSr3LXOz+G/S5JA+v1DlpNQAIwapIlJAr/nPmv225ec1wQhFVVACqAoA7AAUB+BmzKt3KMZjM4yAMYxgDGMYAxjGAMYxgDMHM4wBjGMAYxjAKv1vpcgk3RJ5aG4KaJAHP0vjih64+H/AIT8CYzF2O5R5T7ndd/YUBX19ssM8G4jntm4DOZT0kfHnNrHHn/hdydrEbotOVc2Pz796/1yTGahAAxb3zbm2j0//ng4ebKt3GcfV9D40LoDtYg7WHdW7q34NHOzMHPaQsFU6B1Z9SJ1JdXVY920C0kBlicLu4IJi3C/Rsgk+GTF1TQyFnkZZNTud9u7a0MhAO0BeCBVe5y29C0Ahl1Z20JJfFLWK+RFqu4raT/1HI3qOqYdU0YUoY2Myk8l9whZq4NVx9/34m+cFi3YxjIKjGMYAxjGAMYxgDGMYAxjGAMYxgDGMYAxjGAKxjGAMYxgDGMHAIzWaZ5I5ljk8JmJAfbu28AXVjn85BdE6BJHLCZ9R48kTysG8MJuDxkVQJ5HvZ9c5+s/C+o1WokdNWYI43+WNPO36cRouGBK9/qL/bl6t1vbJpXibdWsgiNG7D+JCwPPcB7/AAMWfBpbB9CxmBmcGYxmDmcAYxjAGMYwBjGMAYxjAGMYwBjGMAYxjAGMYwBjGMAYxmDgEOZlLakK9MjguBts/ox0DYNA2OeO3fPm2r6fJJ1uAh7j8WAupPAIWWVGHPNmIjtx+c7tX407zzaMkywa8xy252GI3G42E7WHh+HyAG4NHjNHR9Qn/i53G3bWNEOb4igm/bhh/fLpWuapYZ9aGZxjKGQxjGAMYxgDGMYAxjGAMYxgDGMxgGcYxgDGMYAxjGAMYxgDGYJzXPqAisxPCgsfsBZwD5H0DVOvTeryxm5RPMwCg2SryMDY+awK+wrI/pnSWi+JQWXmWeWYc3S7NX/ttyO+AevGRSofb4uqDHzVQEbtx9bN5v8AgPqMmp65HqZXDF21Ee1b2ptji7fQ7/7fXNduo2ccH3vGaTqlBq82hrzBSTwYmcYxlgMZjM4AxjGAMYxgDGMYAxjGAMYxgDGMYBon1ap83H+mRuq+KYI73OqkejMFP25rJgqDnPqtCsnzBTXuoP8AqM8VeFfLhL6JL9WSrFWb+KejB2szA+vlPH0vt+2c+t/inp0ak3ydvlFj+5FHtx9ePY2Y9Aiqtkdd68Na/wBM4pfgnTMb8JAfotf6EZ5oy1O0ov8AOIfkVD4i/iPI0QOnQh+GrcD2Yf0gXRFir9fpkX1L+JjN0+SJoyJ5o3iB/pFqV3/ay2XZ/wCHGnbhuRdgbQNv2K0f3vPcP8OdOhJUuL9CVIH0FrwPoM3p+Le7jn1RV3Pzt4PgRRtDJuaOV5KIPIGwIQPqLPPoMfC+vfQ6hdSOX86kV2DICGHPuTx9M+6dU/g7pZm3KWjN3Qrb/wDj6fjNCfwT039UsjEfQD/9H0z3qu5xtKNiG5FJ0v8AEB1IYszuf6bIQehJ/qdvr5a9OOMsOj/iczVvOwCu5Iv7H1/6v75Yl/hDo9tEE/WyD/Y536T+GmjjFeGWHsXav2vPFKmpPEWvqv5K9MiLh/ipp1pST77idy/uo/2Gd+i/iRpWNNIv33KB/c3m/Wfw10EorwAv1ViD/vkJL/BnT3aSuB7MAw/fg5r4L4k/sR86LTo/i/TSmlmQn6Op/sDeTQOVTof8PItI+9JZd3F7WCqfoQByPuctmawi4rLuXTb3GMZg5csV/XfFPhPLuVQiGMA2fMGkSMsCLHBMgKmiCg9DY6dX8SKu9Qrb0aJCG4UNIYwttzQ84PF/Kcgm6DrI4NqmIlUbjaru7hBRLMgDW2+rF+fkn07D0vVgyUYxG9nZQY+o8xYUeAnAAFDaNvfNbw7EZO9utsj7WCN25VjVtLHEg7GiSzWOaKfka9X8WxrA8sas5XspBUt5BJfY8bPNf/fOaLp+oCv4ixnnThdgTcAslyUdq/0UV9Qbr0J06Xo+qSkqIRhSqgKjFQY1BUlhZG4EXzdea+MJw5RGSbl64isVAdiHSPgCizgOKJIulIY/TPOt+Iooiwbd5QGJAteQzDn1NKT9s4IdFOrqCqbd6GwqUaoXSgdkDA3/AFbNvGTZ0EdEeGlGrG0Ua4Hp6Dt7ZX5Scm9GsA+/OMDGUJ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data:image/jpeg;base64,/9j/4AAQSkZJRgABAQAAAQABAAD/2wCEAAkGBhQSERUUExQVFRUVGBgYGBgXFxwYGhweIBgeFhkaGBgYHCYfHRojGhcXHy8gIycpLC0tGR4xNTAqNScrLCkBCQoKDgwOGg8PGiwkHyQqLCwqKi4tLCwsLCwsLC0vLCwsLC0pLCwsLCwsLC0sLCwsLCwsLywsLCwpLCwtLCksLP/AABEIAQQAwgMBIgACEQEDEQH/xAAbAAACAwEBAQAAAAAAAAAAAAAEBQACAwEGB//EAD4QAAIBAwMDAwIEAwUHBAMAAAECEQMSIQAEMQUiQRNRYTJxBiNCgVKRoRRiscHwFTNygpLR8QckU+EWorL/xAAaAQACAwEBAAAAAAAAAAAAAAADBAECBQAG/8QANxEAAQMCBQEGBQIEBwAAAAAAAQACEQMhBBIxQfBRE2FxgZGhIrHB0fEU4QUyQlIjM0NikqLi/9oADAMBAAIRAxEAPwBzrupqRr1CxV0ampqRrlK4dTXdVOuUKak6mpGpXLs6mua5GohTKh1U6vGuNTMAxg/+P8dcSBqoiVVhGuMhESDnj5+R7jW4QErcfq8jMRyAPJ/yzq1TZPaPIAUfzzAHwCJ+40r+rpghpIHjb08/ui9k6JAQeua7OppxAVTrM61Os2GrBQVQ6q2rEa4dWVVmdVOrnXLdSqlZnVSNXI1XUqFTXNXt1zUqE9jXY13XSNKppVnUnXdcjUqFwnUjU1ANSuXI1NWAn/X/AH1HpkGCDP8AqCPgjOq5hMLoOqr/AK/1Gtqu1gCCDPt/I+8eNVFEwTBxH9TGfA8nPsf2m7IXJZSwJM/UIyluYWAJwQMA88axcf8AxFtJ0U3SRqOc2TtDD5h8QXW27KfbIAnBJMY5Oc8a61doAgwyoOfAgHgTPcTgYHMjWez3tM1FljdIP0kHMOSuYUEYA4wZzOr16lNQGqCYZVuMC0M0nESEEzj25iZyMZjzWDHRcX0Nj4z9N01SohkrZ9ucMpt+m2be0hVbBAgj6hPIg/Ogd9XZa5QARUCkRAtZQTDIYFpFpnmScmNbjdKjhKrt3s4VeDcKhAhwvcAJBMDIM+dTaqFLKyq9ttreopLGIBkZyLhPMIOdL08W8wX3jTT589UQ0hoLLZQLqhdFYmJFwJWQSSYODI8g6o21VFbOYWLlnkGYtkSI98jSpN8VAVxawZlqlW+oFTAAtBy3MTz/ACNsuELmCQqg3G0G1SSOSY/qNa9DEOdWDC+AY9o8Y5N0q9gDJAuh2Gqkauw1U69MFllZkaqRrQjXCNWVVmRqsa0I1Q6soVCNVI1cjXI/b51Kqso1Nami38Dn5C4/bOpofas6q/Zu6J0dcjXbsGBMGCBn25+0gn41T1lJtDAkgsIMyAYJHggGAY4n50GUaF06mrRrlwmJzEx8cH/LUyoXI1I1aNcjUrldWAANoPJ9iY8DP+IjHPtk27AciYiDP8PjJyc85/YmNbvSHZll+T4xM/PdItHv78ADcVGZrF5iBcrL9WEhfImQPkx4GvPYjENFQuafiGx0Ppr+wWgymcoBFlvuawVmi02C54IMgdxBxaQQwGcgHHjVaSAq6K9y3XcSsE90SRwDBBIBOZHGsadQuGW9wWBxAE3EXNKg/TNpAHv7xqnS+nFTCntdu1MKAI7luDY+AIJiNebeYm9z8+5PhWoV6iz/ALoU6YYJcQQZWyVInMBW9ouGIJ1r/tEV0VXX8wHlADPeAwBwSYUEjMARgfVnuSFH9nAJABBJaDJVjDOogk4H3gzlRoDq24ZYgkSFciTgE3ATPcwvA+Yf21QBSSjqNdQwZqcqAAoLDgXPCXYIEKeSAGiJxo7pm5Jeo0ifqOVtkqAggHBBZp4yDGOU43CvS9T6QqqoUd1il2BhroYYBnxn91lTfxUNSSpZWLkFACQLB9haQCuQYPtrshvC6U2r9RBvQBTxVkMIVWIYlCRBFoggyJBJidc3J9FpJgK7glRz3HuMDMiCPn4OYICmIQvTtY5wC62gKQe2Rz5ke2Z+Hdi9ZaaOtQNS/LJOQ4xBUkmR2LB98edauEytBLulu8ghL1JMAIsrrgXTno/TvU3DI2VEwe3wbSvaeAPj7+2tPxJSFM+mkAYLQMn769VRxTakBv4WY+iWySvPHVSNaHVDp5LFU1wjV41XUqFQjVCNaxrlupmFEKo6LSbuLUZOTN05znHOpqtw9m/6X/ypn/HU1jOrYef8xvoE2GVI/lPqUo3fVSrsKaWkMxliSBIFK1IgOL6dpJkAs0Hzpj1DqFgB2yXEwCcqq95RkppEB7lMgx9MtMjXma3SyqVagYXozjuPcwAacqwhQAuTyRHP1OPwtsmpjtR7iQWMyIMWgISC89rDyDdypgr06tRziD69Oc0TTmNDQV6Onv7aCvVkHAbEd2ceyiQRJIHzEHW1Kj+ohZ7oIIOCQZkAQSAJAngZMA6UbreAU7nLsiuoYwzEUzACOrZJLLDMwBFxAMEDWtH8SpbTYg2VJ8ZpgQO8AEQZBEHiYwNaAqiblLZDFk41aiksBAPweP3/AO/jXCPbg8EZH8xq1N7ZMxHmYjzJ+0cYmY867FPy0XO7lFIS8BZ1KqnJzcQCrTMH6m92jB5zHnAAc3BwAlwKtnu7rwwZxaRIyM8EH7DbdoAVAiYhbsjyQRcPAuBzHA8wVVXeOKjqpLKHtU8CAt0wRbJErmQe05yNeM1qEO2+hHPPuWvtZLt11MIGZBa3rkOItJYBmYgLFoIgECOeONMU6ndQ9RC0G5SPKyCY4EwbjzywnxK7YQVcVDAuuGQSxDD1OcTEt44xonYikHWmjA03DErdgAGWI9lxE8GORxqhANubKe9M/wC033E4ZWIF6qJBJdQWWAPy2KwR8zxobcNc4WDaAUJjK5QGSe0gXSBPkcCZV7nfAEi0kyHVlOGtBFpjJwPOI9xrr7g16QYju9UKDcTDWrBiCSB4Hi7M6rkIuF0rZt4ltNEAJDlTHH6FAhTkQcmZJgyBOh626SfUYKEJRXAOSGpSzgEwHgDINszrOvUKU6ZNylSGtYQbluTtUHkL2+BjETgGtVY1GDAS0PP1E5hYJkLNx/bHweDVJKO6RTDladrOgK0weCSzAkCZUGBwTECIMjXs+j7hlQFSqtTJJLMCYlUBtPAJOSAc285J8f0pVCFbmaolRXZQLbYgTa8i4emo4k3OM409XfoGuAKwVaKZHdISSFIAAZH8+wxM6Z7YRljT86+qplvK9t078R0UwwZLjdLLZiAT8m0llJ/uH76SdfqhqrEH9RH8vIIORnXmkqFqiwq2M5IYAKb/AE/AuESCW/l7aavu/UCwFgAgsCZJ98gEiRAGI+862MBVPagbH7JXED4FidUjWpGqEa9KFlKhGuRq8a5GrKFWPg/sJ8E+PGOftqNQYvZSqMKpAZVHbFpJNwqYE8wMsBwcalSsqAkuAckXYAABgg+GhTEefI50p33UrK1QyKoHaWUAhMxL5BLE2kqoM2YksY81/EcQajuydIFvHnmtLD08ozC6KWlXj/c0T8xE/MXa7ppsOpFqVNjSGUU/72qOQDwCAP2A1NYxp4edB/yb9kyHO4CvIGhTFzBXpVCxF1MXr2GKoIUZAXuKnkAmSQScqnUURKdAhyiMtRXVmUzyfSDDuUqwYBognI8EjpnTm9O4n8mqWpL6VrMSzukyFwBTVTd3Lgc5in4hqIzR6iwD6lN0Njk3rSYk8AwpWO3/AHckDI1r1x2bJba0ePPkqMOYwV6zpW4ovRAXuCC25xBGZCg+1ttomCLftpLudjSRjBakgcMFAYrlQ4eOQoJXH04J5OUHR+oWkMWKETC01JC4CsWXygJLEE+ScSI9lvuh+sjC9gUAW5WkG2XBSCfqV4JmMDBERehUdWaRGnCq1GhhBlE9G2zU6YDtcxtJxA+kDAAEDxxyPc6KrboU4kE33LgExiSYH3H+hoXpGyqXKXUoTTEj6wDOQD+kyw7eDDHgDRlZA6nBJ7gInx9QUyMyuD8fycrkOp9m0xPy8eFAYIdmKC3JkBA4DODaBAP0C3uDZUW5MZInEnQtJx6tOoDDXlvqMjCoZKiSSpExiAMA8kb/AGxqlVDyUJlh3ECLIIIk9xumQMffQG9cUySgucARBA7bwpLEqbTM5XwBzB15/FMgEDX25Kepum5QopACkpF7iq0SpQiQHK/8xHaD7kHA0t6a5UqZAVbUUORAY93DYjucewkeIlwRLJUeJ7mUhYb+JTwQcSwkHH3wFsavp0/zDKOzIQJw1oYXVJAtJMkgx84jS5Bc2e5X0KvUoMGcSAR6qKwxyszJOQqoFGMSOSRGYQA+j33KWKlmEEVOxQMTMoJEZnnkGqby6kXW2VuWD3EytxeEKs2ROTHdJ0V04zSV4ZoZaZi1TbmwsRmASwM+4588bNXC5Szq20JdIM22oMgxBgngwCfPv4zOqJXCwe0hSBPIMfqHOALCuDgkkQTLzqnT5XcEyCtRmIwM3WqAuAFtLMZM92AZkodrsywpDkUzUiMgEDzGJMEgyZBB1SjL9FLvhut+p3LUimoklCEUAFg4apLTgBahsk/pPgauNiVa1O1p9VWxIgQ6rBj9YYCTz++h+nKxrHJEBFUMRkv2pji0GfOAJxadM1p3uHMyKj01cj8olQ6g5EEemaZnH0NIMamoQXnLooaLXRfSNr6S2ioLGLQ4KznwqGPCkknHcOQRDbpMtcgggFrhBiTl7WPIBpsRBM59srlIVag8iGa4MVYMPpKwJUrLkiT25Ixpr+HkQUKbBjFWikyZYMIRlxiDYrWwSCT4bTeCpmpVkd35VKrg1qo3Oq26IqoPE/uI1mF17MFYxCxKa5bre3VSo1MqsJd1LbIyy6hiA1ogZJUqJOO0F5MkDInwD5SvuyN3W7FS4lVWpm0hbArVWBxBMkATMyATPs+tbf8AIOAzIGqKLQbXtXnwyiFOcAAnxrzGy2tWps6pc2qxFb1My1qyOx4MC1U57gZntz57EtNatmaL6/ufGLd0aXWhSORl+eCJ2/TK9i4YYGBVIAxwB4+2u68r/tOp/wDK3/Sp/qRJ++prLh/Qen7pi3evWdA2AO2qFTUpAhiyS2TKBWlWkcOAh8mTIEaS9S2BpoiNBFImnecj+Ivc0Wrc69rH+LHdl3RejSc+mWU1rqdrIwhbmEUynaWxfjF10ckhfeaW3qsK3qLVS0wIsIcyQJkmQFkYhlk4yfFVGuqCDYD7q1JpAKWLtSz0HuFO4pEOSRBVrwFMqJb6S05Ovqm3VlRQ7XMAAze5185XYOGasq1HUUWZHBtIMgAm03EWqxgZiAfAH0LbViUUsVJYSrKbg4tkNMABiBMe+tLAENaZS+IkkQiQZPv/AF/poCpuSrqiwCQTbzKz4ySeT9I9uOdGKLjaASciI5OPv7g6T9SNrMzAFlk4wQM3lWbgmQSOAA5AP6lv4jiMppuGnP2VqFOZBRtTfj0aj4KyVC9wziAxIw8LOPDeROvNdKrd1IEH/fBWI75FscEC1GAPvg5HGmlV+0LbMqrFmkiAO5lIb3ICnGZECTIdHaw9Wb0W6QTIkimSMx2iYumMkDgHWO7EP7Qudtb0+5TQYMsBW39IgC24sFqvLAHLi09wPE1EX7DS2s4fb2TJFQhVhQLQwY03JEhh3EHzESBjTfcmLiks4RUUyLqgYytxBywtJiDxEc6WbbYMjKwCFWQt4wwiCbTMjgySQSfgAznN/wBPS/3VQCNUt3RNII6T9JvmQRM2g4JKggfVg92ORr1HQ9oiL6asfzElVIEqC6wQYuhXCjiAVM8zoHebfNNgpDYa2VVYDsCWMc9hEHJzhiYJP9rT1Kd7/UgVisKlQgXjDySpa4TA4A/UCFy5z2hoV9DK13XUkZSEywLB5mVWwN29rZP3klWjAnSlwjJfUWJW306czMql4AkHtIYgmGgDnTLq1FXdoy6yaYWbcfQcZabiZGAIGSBoRNyxKxMByssmGJhssBMiMrmQRyVGgUTAMdFZyE6RSqUd1VpsslKZZiFjFMgo0rI5LLIOT88b7PfCpVhQKtj3RcMkiwqqkyEDkG6SOOYMgdUpFaoqoSzEi4q7Fh3em5WBlSGOfFw+I26H0hqe6RHHa7ggg3WqjGBIP1S1NQvyORgs0w033+qoZTDp1zLcxAFSlAAYFgUS1oZsk3AYyOfbNdiRTpU1pPctRSDMiLZyoOYiQQMYB45IoCxGTJdFqEEL5Kls5tyZA9iCfuJU3SFE+mEcjkmC6YgnBaWefgESOdbOHa2kxzm6xz5FJ1CXOAOiPrb6xleAikKxpnDEN2wB5qBobwcHGdNSv8tYpQhfUa1ioW22TcFJXAn3vE+PkyNabY3kxIGYBB4heYxMD5OfuS7QrOpkMN532A7uvCgvYHSdFI/8a5rW8zENwcxgWgnxn6Wz4yc51SNaFOqKkwl3MLVn6QLBvIkD7MII+3B/bXneu9Qmq1IlSoAuRvpKkobmf9FuSSLjHHGvSxryv4gspLWGRUrXF6gWSEY4pKxgmVXMcTHkQDFiGGLTrzvV6Wq8bUKsSx3FpJJKiizAE5IDR3AcT51NOtj162mgNZVIVRb/AGMNEACLre6OJ86msYUqB6en/pO5n9DzyVa9AlUrkEyVkyccBsqMIQeSQYMxmdMztmqV4MAVACVMLgvARF/WLlXBzifBlVuN8+4CFQ1oPItJ7opmSQGI/TLckEafbRl9Klfcz0rCrCBJuAUgj6pUn9wfBnWUTDxPVO7KvrhKVVFYM1WQVH09tsiW5Hif6Ror8O1XZFsCemghVmAoa5YIE4DFjMckDEgaW7XpbAPUYlgVd1mbSzWMoYY8Rif8tZ9OqOEARRfFJTcJEO9Qtj57IJxj7yYNqAHKYJiOeCGSDqvcbOvIAZgTMEXEkdxEQI/VOMEToff1y8YJKQDAKzj1ASMxllWORAnmdLdhuSiVGJMl7Szqw/SsHIyxYhgn95uY1p/Z2VGFa5iULGD9MXDM9qvjM5yBAEaUxOdzWhwtAV6cAmETs6q94Vi6gkFjzJc4tMEkG7lSMCLs6x3oZli64ASACQZVSCzDhh6fdkzJmeRoBHtpBoWXDXBjyJ7SbiPYTgASfAEcNR3Ys7FDKkfTkghQSCVzJUglgfc4Gl7zfZWR9dSpJBsa+nJyUAAX6pAggmFAGT9tF7ejTPe0xTQU1gWse4iQ0HMNAPtPyNA9e3M9paMM3IxBtXiBMwCR5C/tgoqFGYMLCKbGZZohi8iA3jBmZb7xp4dlQttsHesRzXfoECoQD6K/pNTZJpqCEPP1jJZiq+e8ng4EY9gvxKxtFKEGA0F7YAHBGcgCACeWMTJGm1akU76kgKzWrh0AKwcDJgGZJyA+TJA8913p3rVHKOgWmqWoTZiIJE9sGGeJJ5EzE5tN0vEo5Fk52CGpTSq1RRJYLTYCkWCr9Xn9RgHC9s4+nSvqbFu4hkVaiC4Qp7gSLgsknugR4gCSTptWcNTpk05WmqwbSclSjANElYtEkk8Hg6V7jcMFNTsDfmIwJIxK2m0mRPhMW8gZGigQ74fBVOiA2e7sFWnawLj6ljOAhKhhcpIEx5HI8aaNvEbdUgARIqBit3/xL9ISJkomCZxwDrzbrHaLgGKhCSAptMnnzdGZnBnTjppIrUXCxaEvLgwXtClicmIjP3WPczWfECqk2XoNvSvqXWwe2bYAyk2nGZvsxnk40v6tTLD0wIut9OQLS1hFQVDBJJs/nzkaI27VXeViSwIeTHbdDlR3A8j7QI+o6MqdOhF/MIAqpUJdVWp23MwNOSSLseYuwdaNGvTa1zHHvPh08eBLvYSQ4LHbVArCkjGywDlSqC7PDBuIEmRMHzruz3CurKJCgmCp7rpznm1ueBAOMxJW5QMGSmAgIKlsG4L5LZJUGe3nPnygSgaFSo9jqyqZLSIk4YMBA7gkHmCJjugZe6o0ODdufXqrBoaYlO6NcN3IWBAlWaQZMjIENmSDz9JmdHk4BAnAgKJ+wEc6830YXOlPNRTcWJE4xTmSJiYxJgxxphW3B9CAS8KmKZIqTPF6yPpUz4LFhgCdO4SsaTZIudPIeF9R3peqwOMDb6o+tVhLwCRjgE+LuB5tzGvMfiWojhewmoK0ATaXWWCBWwAoLtMgRjOu167oa9Jb0hywBwLCO61iYD23ETGQYmdJ+ulTVFtNqdOohK5a4+VvVY5eyT98TkrYyvWquykwBt11/CJSptaJSLcq1J2pmrTlGKnvIyDBxb8amjG2NEkkkz5hHcfs4MMPkc86mkoKYsnfR0RbFUK/5D1Sk2w2QqsQJdfUAYAyZA+w0oUlHoqpU3MlrcOP1SwMEtfcABGMEyTrfc0TSrCgiMxFClTP1TNwMCBABLk55jQ9gChrh+Wq2tiZWnYI+e4cf+KlmWqAdZ+RKJMtKZptfU2dRUJZ6lluYHA4BGJIBI/u/OjPw9tj/aNyzAFAyU15IKBWKkA/DL/rGvNPuG2lFWB+u548rClF9zd9WfH89e+obUJdbi9gx/6FT7cJr0eHaXHMRe0+n7rNqmLePzQNRWhy1gtf1HtLFpPcsBSQ2GVcz3T8RypuCym8A3BrwTbi0yWDDlRabQck55J0R1Fmhj5HEEKcleCTkgLdHHzzpcaJLIA6LEgEoR2xE3uYBlcgTMj2JHnsY0g5Ty55HonqRkSh62zhoUItO2kLVggysMVlIk5DTJ98ZIT9HuphlBvKFYUAggLAefmchQT3ZJgjW293dgdlKXD6WEsZbPJZlgM1ucwf31lV3w9M1FBCsZeQMdygNbIPkqTPBZudZ4mbaI2y66etTeT3ekpYySWkKW/Ti4gD2hPjRtCuIWmVJY2AAgfpa9iIGYZzBkfHkBF06kQ7mQAkXMxI7SxQdoIYgnxjnj3YNcAzoZqKtM3RAiIZrubTT59rgZzh+hUc15azf7IL2giSmnXqrPKxIl8QSwACggkAQwIx73DBHK3d1o3AtutYlZeAcJ3KBEnHbxMrjkwd1hiMzgOAADBZG7iAIkhkTBBwApySRoWqi1XMSS2C0sCsKWJHt22MWBwSBm4aTfTLJzd/1RA6Vba1x6YuJpsBgNcD3HtISQMjmAPp+dLq4ZVQOBZAZlJMkZMAzJFvZOTkjkYIr1xUq072YdxtlryRdYS8keCD7nPBnWH+1QKjF7Wcvgg2gSM2ji4Q4HjM8lZLQaSQYVXFIupZZ2XiAMfqhLjwf3ugcmQONem6VXLU2UBjVgm8KLVuRZE2ygFwnMZ8+PL9SRg9rAghRSbIPE2mfa3HyF026B1MeowQfltTpBlYyAwCU3aBm2bcgSLvgzoUdHE68/ZBfsvTJT/vMwCdpMqRdSyVMAxIU3HzjPmi7sflA3F2UFQbMC4QA7LyRJMZkn7ClLqFX1jJn1IUUzhSchVWMWMiHuEAT7DOO73iGj/uliVtviUF4gIwNwJhl/lMYGhV6bg0vPUjujnOtmOGiKfcxJVwVAkCWbtkRJUSxJvAwQSYzGrU7Q1QfS1UfSYU9wkL8/WTBA7mP0xpFWDXPBIUdpUyGhrYLhZH0kSyxECOIBvVNy9ABhaGcxBMZt9RvUci0hnDRhWzOOBXCQCGTrGvcuqTEq/ROnupDoxsMiVtXAwAO0SoJE8dyt86ebLdFrgy2FeB7g+eMZBBAJiPkaRUt96f/t6lNgrKXRixHgSDm6JAMzIj9gz2vUVemK8QzLayziVJBLHwAJ7j4+2vRUXCkJJgb+nPFIVPiKH611dKd1OO6r2grTuLOsjIH1KkKDiRJjjS2orDcGu8g1FcJTMH6KZHCtaKdwxcLjBMDGtOpbmgCleHVnLAArhixW7DKCbnWYkSA5Bzrj7su17qFaVRe3IkWfmv9LAl2CDzBMxGsHG16tQuH9M+HgAPn19E3SY1sHdZDqSfqL3efzahz5zcP8BqaHrdL3AYgb/ZUwCQENQC0ThYfuEcQ2cZzqazv08/1ex+yPK6Kt26kORZRUMykXALTNrEGQVIdR8jOknUa3qFZwAxHwAJqSBPmOOM+3BG53nphgoZb5QlpMKsqACDkBGUQOPvjQtbaPUewtm0MfAAu8GJkrPHt++tUHtKuaFX+VsI1qT1f7JSJdmelJgeDWaozZ5ADTgeNfTqiSTpdt+k0TVSvTghaXprHjukn7wIz7613+4iVCliBJEwYnxkci4TOACRBGtxp7CmXOukCO0dAVK1ZQKgtYqAzkrIJYSTEgxBX+eNLqO3BaVjuHaVMyTBmS9xgqeAInxru5r2vBIue02sZLKFJmbgDbc2f7p1jUZigWmFZpAAMTJLSpBi5IucDk88c+erOqYjM7kbd/51TzQ2mAED1nYi1puBVWN2ABBNvwDlgZz3fMFZTplSIAEhAYkm/LWgg5uKmcZiJGRpnu9sRUZiwdIp3XTb/eJIaGlhkLgXJwdCEZZbLmQIbbbm+qLQY4j2BmfvKgbDi07SiTaVjSo4cyJUWkkZHILWe8+SckscRprT6QyFbAHV/owRClbTaCe1R3ETMwQNLd1t2VhSQXkjvtuUQTBUjORzI5HjmW/QN3KbVSSFpsDmBJF2QVweYCyYHyMu0KYAObXVCe47LRqYFlOo170XqfmcXwpAJBBYyMSQRiJzoDqO7iqxioGYlSCqXLkqTgYNrNk5BzHaNMulvLRU7Srn0XkEJc7BabNzb3CO4WM3EGdLdztmNWoLyHYzCmQWANoPmVBQYJ8Yk6Vrhpvvv7K7SQsEUFiagF1ElZEuTCsuQQDCkEkPjHPjXn99QYVADLurSFVQeQLZgyDNoJ516fdbgtULvxWbvRVBIQgIYlZOJE8S905wM+3BtLeiXpMs5tLdpNxd4BGafMglD7aYoMmmXA6Kj3Q6EMnSXLFirqhNM55bk1PICkE+RwB/FOgtjRKVGAYmZAt+oRD5HADL4F0xpzQ2zVaZ9R2unBcEsTg5Ba1WzxEkF2IA0qatZUkMfVQhgZPiDIBwcYnxHzgf6gEwdZvCtlTihXBpJUUlk4BMkAzlnLeVACWgwBVnEk612dT01ZbsrlVE5LqGQ2/9PdP6hPGlKBWLK3DVGbE4YGHxgfSfMcDg6Zvs6z1VRewOtVVDEG6zChiARkKmRwUWDzpyX1AC3b6odmyCsKfTXWstHJlVVwsi2D+nAkBVYRGJyIKwy6j0dvTKkM3aguZjNMCDUZJm49q3GciRrlKmxbbushqa0wzEC6SCWDEAE57c/wAJnTfcVTUKIYBao6qSPpxDAkeSl68A9x9pLWFw1J7ZdqCg1ajgbLylem6qjm4vTaHVgTKZClYwCAD2q5m+eNeu6MoehSc5JUlZNxALSFDQJEBRPmPOgf7Ir0bLBTBNqgwyks3ptcBMghceZ+0A+u5o7ZoBLIrAWiROWmAOIzAGONaAAYXOIsBPmEuTmhLPxNvVJRCAzXq1MeCzTSyZH0sQcEGZzxKXebPctVqAVFQWlpcmDZUdzVRWyRhsHuKpgGIJXWVp0q99ZS1NXWwBSWYQGVziEkFiVg91MYwTpR+JetrVWopHpqL4VhNxZ2IMkFrgbGPAtZlGIJwHA1HZ6pvOnd9E621mjzSVN9tIF1G4xlmRZJ8k55POuaTHYzm9BPguZ/eBGpouY9B6IkBehbc37YZUkO4i0T4gg5kkA4HEHzpp+Cq4aoKJYd02wAcBDifbnjxxoDe9NCFPSUAktT8mO25Q5JJuEHkYHsMay6K1RNytTb05qCWCABVk4ZY4FMi6CBjHzquHblqNJ0lTUu0r6ztNqKYtXAkkACAJYtx9yePjQ/UGIVjxEAElbTiAGVhkBieSBJHABIN29YOoYAifDCCDGQftxrDq9EtSIAY+9ouMfbzPH7+Odb2JaDTP0WfTMOSXeUS1QNbTYqtGAAJEKXYk4wf0yR9PydaFGLMDKw7wFFxBgt6rIRFrXLC54BwBp3u6AgKP7qvnCoZE2ARcSAAY5+BGvO9NZ3qP6pMS455IZVRmuOCsBJP1DyZE5sZHEAySTz5e6NqJU6hWS8KV7lpkFZiSAjDKtwWWAccnkxKreoyPfBuqfQSeCHGLogSCxt8jJ9tOOl7d7GKmQBWg/UZDWqWDDtgKGJMEyPfCypRDKSQCoqLc3cVUF4VpAmGxBIxYMc6zBS+L/E1P4TGb+1D1NwBT/UrCAwJIQqamAGHaYaCc+c5GRKFQqqFW71qSMnx9LSDAuIjOQfeBrbe07mQdi3soZ7bRDMIEgeJAOcWjPOstxtysOVLoaxg2hiqhQYjMq1zH3FhwYnRGgu8Ppz6qCQETtlNRajeGcqbs8gwCGI7icTEnGcgm+3Y+mz4LLSpioMeLUutHaYYKIgme7kkaK6eiNQq2kFFIJgRkjsKktNoLAiQCADjMaz2IY7qq6h1/LdVYG4EhSXRiwknN4Pkg/swcOIhovznohCpeShV3Rp1mUAtTVSoB+plJKlmhoU5nMmSonQLdQCp6bhhbhZhrATK48gD+oOM6ZVtiyF0AUh6dEmZXIcqRMCCCxwsiFOcnQtPpf5lvpqLW7mwxjNxC8mLxJMRGPnMnIydOSmdSq1t4rXKASqjPdmSOZgi6TxEGSCYggGptgSZ8nFsEtn6VA7sgiBEDM4DRruKCksUH0SZxiIPbPIJMj3+BGgKbFnyYIBXJiWIJgngZg+Mnj3EwAlWNgnHTXWqXLAFyj3yo5HAGQV7cyOI/hka9H+HxdTpsykMt4LE96k8AFvqBRsfVm4jBkeZ2dIw7LaECTcsGRNmcYYtaZ57R549p0zZhNt6RUFxTJKuxgvHeSWOFJiGgLnE516HCtIbcaJGqbrmz2bVWZnUQYIiIDEFao5JmbgCIi75OsFphvVqoZZDcCZIaGYjt5kKWUiCYYRzGjqm8dihXtvtaR3L7Rao4Pdn5nxokbMqap59QM3BJ4jziT5Hkn76dpQboLllsai1EUjuUy4aIyWJI4BwfPkfvo8QOfGsOmbAUqSoOOTzycmAeB8eNZ9a3IpUHZgSIiBzx48SOYMT76YFm31VN0J1bp9LcmmzEj0WPbMFvYG2TabcCM/tB+e/iDY+pVb03l6jBRTE1GJEozSgKjAU2Alp5gCA23HXZp2qQC0KrAxFpUKzQCW7oGOAD5GkvT0t3k0S9RKR7JaGDHuCx7AhpgCQTPInztesyocwHjzyCfptLdV9G6P0Gmu3oq6EOKaBh6oEEKARHjPjU0rp9TYgGa+QDwP8AN9TSpxWG3of9lPYu/v8AZeHG/rFla0AkMwJgK03Az8lSR54Gr9P2q1puuLgeocAYUMYUZ5le4YEj41vSqQWFgDBAEuYzMnEmRabhIMDPnVNjvH2jU6wBIDMM5EgLeBEiIaDHvB5yzRd8TQ7Qeyu8WMar6vsaZFNZZn7QZcy2RME+YmM6nUd56SXWkjyQJtyBOAeJnjROw3FOpTD0iChmIBEfENBEY5/roH8SIRRLiey4mAD2lYbtIIJAmJ8++t2sSaZymEg3W68/tNybmNwVCxwxMs3ECcLw2T/Mgg6z6ciiuV7SRSe20i60kLKzJLgZDNkgAar1JEFOiCV4KMgyw7St05Mhl/cz/Fkno25UFmuNMkAAx5IsYghiby4DQTnjWQylkqATfT2nnl5sF0tJWfU+osEnbtdYzsRUt7mYhZpwbiZ/MNvkW/ZS97VWAN7FyAQx7gQTbd/wkkiDM840f+INpTFVSsMAQxYBYhO49t0GoxDG60eAJBMBColQk5tDyDaoABnucKcHABEmJHjSGJJe+/X8o9MQFhuKVik3AyFBAhrkMC4RzHyR4HgnWNPqpvaR2sTUPPABEjPnuJkxz75JHUJoFe69EJY4nFyknBPJUcAgzxzoIgOI5awmQBBOOGgZuI8RjEyDqGuipLSpIkQVR6EGuaCkUwrKUYj6QpEwMzIZpiMGcnW3Sa6/QSSKbBipzgsFILAEL3BD3SpJPuDono60mLUnJZWqOV5wthtBJwSSOD4mSOdH1aQL0zTgVaQYflsWtVmdyGeO5KYtADTB4jjThcA3NN+g38ELUwrtQYs7Q5Li5VLL2MQqSsAgDAPm0QCZltDrV9FiK0G4W3yQA0XfWHkjDTxKwMkaU7JW9SxT3yFGYvJyDcO0n6iPJPvondghAGC1DILSCHPdMYJEXK2I88CdIMkX2+6M6Fh1KmiuGHpspsUNkoLSGg5yIUSCZJbk6vs9sjFpkiHT1Cpbj6IgE5xjwFJJEjXOoUKZUENBgMt1MhjDsCIJJcEAHJMeYyBptKbIGqorH05uN0CSxD2PP1RkiTIDexBNQA7WIkfRUeTlSmpuHpOVABYDhhB4GCBPxgyP+oAa7HemnKsTbfLKrWggqVYCAx+mcyQScgAk6PemGNaoREuolj5Ci3gGSWvkAScZOZY9M2FLcU6lSrUIRmIgqWLOFJEGmAcniWzERmNaLaZkhp70AutcIet1pwxb/dllm20gPJuQg8hDC4Az5zku+k9VrkUVpFavqU0uuLEoyzTKkT2mQqkGMmc+fNN3Ul7gyiWQsQyghmAVlP0MxeIBPA45OtPYVZUI7qJqLfhWVgZ5QQe4EFlMgEkkRo1Iuae7nsqOAIXtvxb1YbakGBYMxNsW5Ay0g5Ij+Hgn+fl+qfjhK+3T8twrsQ5U8AcQAQSQSp9jBkQdLKVerRqNtmqNVBAaxV9S+6kGDAKcGGJmQOJkax3IoKGoM6Fkokl7TdXcwaaOqyA4LOPPABPkMmoTv+VQNWdTZ0XKOKpVGViqWG5UDYT4U5jmCY+SZsfRDU1Vi/dAkg2yO64AZQqM55jEnSPcu9VqpDEfpIUEQq/pEm4AdsDMwPbVX2ihCxa5lIkqfYSpye4GQMe2dYuLqgnK23PZOUmHdexfeqCQpe0HHHHjz7amvHDb1PFw+IbU1kfph/cUeV6vpXSWrUdyop/mIKFRSSMyfUPOJsVY/eeZ0r65081vRFFYH5jZlfrRGLERhbgYMnkD2Gvpw6UlOnuSoPfTKwCZIWmyiPPnxpd+GOnIooyUJFCCZBYswW+YHEAD9j+/qzSaBl5CQznVDf8ApxsWpbK+qxC1GDKGMQLQowwwTHHtGne96xSAZbgTEEA+D8jXjvxH1QtuSouFNIVEjEW4ZQQRBz9oE6QU6rByIYljggEyOTAP1FjB8yI0hUx5ByNFtJRRRm5TPqqF2OO8lnIGDfwJiYkJPj6vtOC02p2gm27mGDPLdxDiRnnBgc50XtaPqBndCGYKtRiAZPBIAwogpA5BI+2ub3bhlRVUASIHMAwO6ACJIPawwB9zpN8uc4k9I5y6KBAAWNd2BCFLvNxySuMBTwCAABBiPnQIJv4IEkkEEwAATcIu+k8mP340V1KkzVIIIYWMABd9Q8A+AMd39YztujaFVSkrIDKpWeD3FjJAFOQMKbgYydBDDBNTRXP+1K6cAkgiGHKqSD7AWgwoyTOQVP7b066iHLFr2lk4VR9Y7iwaQRMwYJ99W3j1Xdxhb2p3IuGBBIye4j/h4FwjkTnW2OVQqykq0gcSSe4lTjjJxHnxqDkGi4TumvRaaOHc2Iq3TJY4IIN4+IktM9447tUO/tpgrybSkRcQVJUyDbeZEk2hbRMxoCjXemGSmZptTAcQIMlZJYKJpgtAEj5MaHpbxlBBep25YngQtqTibRDLn3iI0N7g6I5zmysAd0Tv6BR0qObZDtehOO4qoDTapAE4xOmfS93TepUwa1gIxTJk3R2yDFxtJkXAAzMMdLHPr7ClFRwaFVUW2bhfUDXLHkLcSYmQPbXttj1TbFWpimSEkCmIgKGYXIBLX85Pc0nMnLtCkHbxCDUMJHt+ivSVVqFKRNxUOprEgTVMIFsAFv1HM4IJzrtiVFo06lWsWWqKdSmwRbbkiEtRYUqxAi4GF9wQWepJuK0uUNNFIIcRKgMVwVEtaTIPEfElPs9+UqsTm2VFqggYIIYzJC+BIEXc8aWq49120xEdeQrtojVyD6qiCk7XP6i2tc7C8nCyucDA+SS2TC6L6JvRTeiCTTWpJm6QMF4AuEhmYER5PwNC1Kl6Fwo7rmIuEBoMNJ83TzGJ50Ft2H9nV77XoENTMgSbjUPiVkkEDmVJGIOi4XGulz36yPmq1KQIAC9adpT/ALSRORNJqeLoUqx7rczaxPIIBEd2nDb1KzIaKqCzBkOCslQjU6gGVJAVD5Ugzga+divexc3MRmXyZEDJEAiDx7xJEZNbcvSA77UVvomZhgoVkAIutVRjBm4ZjTh/iIJjRCFCAmHXuogVm9EiiTTaiCzFLSHIcTbIARiAw7Txxx42ltVr+oQqqcZLEhIJBYsOSZByIPd9tEdbrGpDqxPqDuLRLGckwcCfB88jOgaFdkUJEAkmVukmApM3ZNsiIBj9tBfin1BPoiNphqwo1ShYKCbef87h5+wGmfTapYOUW0T+YRiFJtAg89wJj445BG2lFqbgg8i3utW6CDBPI4ORJ/mBru0qorhnu5EqFFo8ic4UyBH/AH0m8yEYBbP0cEktuKckyZV5nzORqa1mn7k/NrZ+eNTQ+1d3+itlX0ZN+9WjTNxJKOpjBnyfvkcSPE+4G1360QHqLdaQAsEZtgcwSD4+Z+ND/hfb+tSpCnUX1FBkVQVIKgozBkkc4ExJkHQPUtxUDFJmrTEyDJCwZAGZyC0E4IjznXrFwio4/ZKNj+ULfr1D/wBzSqUgBcpbDxYVMYJMAQJAJPB5nSugnqMGNsLTD90i2GtAMYXjMwIHONX3XVqtaYZAptkKxuabQcFyDLSQT5JOdMDt6iio1S4QKdNyGMM4C1O5QCz4aIYCCAIONAe1pBcJ4FZpOiI6H1BA7M0KSVLgKSJF+VHJUowM4Bgk8zrvpLUBuKxcSkeJyIcyXFrgx4gk5BlNWqtdaxsk3MSMEAwcTmRmZIiBp81YWqEYhpumGmCYgZAUkwSPPIxOs04h2WDsmMgmVamUQMjCfUJXi7E2kcmJPz2gTpP1igxcOpWSJdkMqvESpxdK8ZOfsAWdxF7Iq1JWf0yDYSbZ7vpGF8kfOguoUmIamoGAHeTCyDAAPIYFs3E/qE40E1nucJ2CtlAS7qFG/upt8gkxBPcACJEiD5nHGsh1CoDcQbQwLLLw2csSDBlvi0n30S3TqgpJYhvYyROZEz6UgTxHbM2zojfU6T01IvZwqLaCbm8sTj6SSVAGJgiIMGDhEKsXQ1Uk2XAHIkLUOQQFKiAv8OT7iDjRJJam1T07FEKTcgPGbGtuJItBb5/TI0xobMOLyQyhiqKB24z5Ehu4ERGAeYyJ1GjaooLAN5VwLQSSSnkEnE90/bgnS+YGyssNz20CaQUxU+rCMbSQR7hYYZn2HJ0SvUqnp02p0e4MA4bILckpiad9/IIAIXmSCTvKASnTRmDU4hi4E4IzcCYgkCR5IjmdC0qdgancqzi0mDeJaD89w8eWM86PTruYPhVXMB1RnS2DVyGYK0MY+mSZlGBEFbSQVz2k5HB71+pSLhxYRysSEIUXRIABAJAznu51nvdn6iFkuUAKgjAX3Y5zaGMQf1Y9tJDRKArUwR3NN0nENEkqcf3YyIGlCzM7NPkrzaFfb9Ra43WqoCGwEhjeWDWAi1hMkeBdM5kc3DoZCGSkqAcEqSthWB3NLMueJzzGsjVJKGkpEXB7YYweJLZOMGTnPzqu42vex/h5wAvjMieRiAZxjRxDT05z1VStuiUC1QJNyubmECbQwQ2zBIABJ4/eSQfuumUypL+WNpJBYgYhBORPJ8R99A9Iq5asLZRVIDEcgmQB2jJBnjJ51t1IYCqWaoZKqQCbS8reQMgNP3x4nQHlxqWMc/CkRCX9Tr0xSae1sgAwSy4BKRMTjnjH7i0t1RNEA1Lm5amaRAme6agJZhAkxHOPOp1b8O1AzVCJDPgzcvm+SvgHyBB98aX7raLTfBUiYJErHgcQfmB5+ZjRaxsAT3oYKa9VapUVKykFvTE25AUHj4EAeJJOTnSmiBY5JzzAXJEEzIiBPj4+NMdjRX02dpBWFNhZW7rlIbxmPp9vkmB6W7NyKyhqaqBJHgC2SRPaMDu8jXNsC0bKxvdAlI4Ej3u5+eNTX0LYdVUUqYJWQig/n0xmBOCkj7HXNJnGuBjJ7q+QdV5/o2+ahVLo0hm9Nr1wVZwDE5tAE+4gc6d771CWKqbhdLlcjwSuB3QpAnwD+/mNpSesEiFtkcTxJJYTnkn9tey22+wUEsCA1wiC0QcSWxCCDjnwZ0fE1niCPRVAACEpbYS9tJWLflpc822MoZfYo0hZEkAERzo7cKlM1HQC1mL2WwSRBMER2m3iSMk/GsvT9FQ6BIb2BgQbu5jnmT8AaW7ncF5MglmJJK5gjGWMAYj/AJRzoNSs9+pVQAEO24GQWECGUBGgwwAUyCeFETPOT76VtyD3XE5MnFh/QYiCFAAzngDHJrtrazlQokqCAnPMZu57gGJJ+PvpvgFpCFUlXZQZ9grRnxBmBn6vfXSAYVlXa7gqBBRSCHBJ8k8zbMtHOP1apV3bOwpi1wbLmtxkgvIJy1wn4/TAkaHr0wYVAC3dBGJ9oggk4ODgTGhwzU1KkgSSMZIM2sCW+km2JHHOJ1cAG6mV6HaqUqKYBgq4Lc4BkSJAI7SWIU+MwNc3uxapUuAgWhR+kAG5YaQE4IgZn4kgLunNFInJL5UFrmFO8qpZ2juYg5AiPAnW1Lqv6zaoQqoFgJtOO0nyckD2GOdDc0g28FKaChYoDOzCmIEBYwgkEqBP6QACeYJk4QLRZTc5sLQRcLAefqNwIAkAAfMeTpklckWi0lWC3MhA4LtENNpaY4GcRxoLb95NMsbZluwLTBm1QzAkC7C3NyIBxnXMtMlcVzf7gilTUWkh0BWEAUSWS03hjF48R28nRvoBjTZTUJpxGT3SwlzJYYN+Rj9olL1nbrT3FQAeml9I2rNvAMCcTDEg+x+Y0b1mu1KkqqUhmiW7pKi0iSZCkAMM4lYjRql8uXdQmW5V801BZmYMe+0AKouFsEXYXPJ486E3dM1KZNxMkw1qq0KWAEgSsM02R5/kJ0inWlr3UKBLAmbbRIxGWAME/I5Oj3IFM2ozKCZa6I57liPcCPF0YkkruAYYF10pUm3ZKkEQRlWEewIzM/TcInnWibXte49qZnBgAXLmfIGNBdQ6lUDgwUfugSYjheXIIgEcYiM6L2/4jb0lEJ2PkxhVMKCByDJYAAGZ8ROjFr4sqyEbUYKgUGHkm8YAk3HBBOAWGc/BwdAbp2qMGphwqBR2c2yQF8eADLeBGuUSXpykOSSJYy4sDM0iSCbSCD5gj3Jv0h5ZgoqM7j6iVAgDumSIECCVJPAGh5cgJ6KVn1L8Q2uvpmbWJYCIuEAGYII+0jjSKhXuqALaJPaIzMgjjjOBP+ejur7dgHdaaql1t/1CYkw0mPr4BHPAggLKNQlriYC5HOIHPPIMZ+P207RY0M+FVJKJqlqYdcOoFpMDngxInF0arTqXApAGJwOYIxHhRjB8/fPP7dMygbgkjiQZPgCM24I8ax2VRgxsUjwsqDmePcE8T8sNFAMGVVMfQYYNRcf8A/oTI1NZ/wBkfz6gPkB6EA+QJaY++pocd49lKZ1tyU7iAQYAz4gZ7SJkQZ//AKjTMb8U7CsExnPEiYX45/yjyv3qXgkNdIUgcAgoIn+8otGPaNJkcgjEj2mB8AaXyZlYr1e46iKwA7VIEAT8iBHj9vfxoJdqXIhSbuJk4/WPbIMzP+OlSh8FZgkqIETHJBjnxjiRr0ezoL9A+qASBlQYDMP2mD/9DQnN7MSuRey6O4YRUCoFZSFwT2wvP6ogjkQDorcIlOnNMA23FpFxMkM0zz4zxEfOq7vcgcnBHEHgkAwD5nkf99ed3++LS6iAZEDk4jPmDHgefHOhNDqlypXFrXGBBkg5EDIgAkfp9wfY4xpP1Fx6hHqFs9xK+4yTnOT7nRtTeRasA4BBmMmLiD48QT86WFLjESQQDGecRwATMf109TbF1yajrapQ9K1ZBuAUCSQDYxOe3Jbkjj2WB3RjKp3EZHntP78/9/Gl6AkwoJshpjMWgkHGSIgfbTelsbQ1xwSAAO1sgvJjAAQ5iB3AfaxaGrlvtOs1PTKWMDJLWkgC4clQZkyD/wAo55DLb7+QzUwFB5IGTI5YcRySCZPaJ916bCsFXjLMAA2D3QCCeSD7e+ubTZzdLkFV5glRmIxMgNiVzI/bSr2sMlSjuobtTs2pooFm6oVYBMAvRkyCRhbCBIwCYOcpt9/8jiEUH01kEklwCcY8nnzbE402/GatCY7Vp7cOxxLf2cFboA4Ris8zHwNC1N0KNKmzBHtUC8Tngm3mILW8Dz5mGX2ywqlG7GpcYwKiUwFC3ALBN11SYm45PJjidIK/Wm+kXBRhbbu24klhnJ5Jnn41j1CoWK3kReCYAkFvf3JiTJMedK627U4BkA4J/YyRHv411KhubqpKZb+ypVdw4tYygjg45yYJAYkeSP5AobSVBDENBA5yY+IyREcSdV23UyhiENwjvRXxz+oGDPkQca0aqaqr3d65MkfSBPYCJjBMTyfnTAaW2OihZ7PqBVlkmOGGQMyPGeD98HTLeMR9LYAAu4H8QgQPfOPJHnWX9hUW+vKuTk4PiRnweBn3zrjiMOSi55FxjkBQeD+/B9hqjiHGQulZ1d49QWuxi64znxaftjVU9NVOTP6Wj5IJEiQIgwYng6I3OwYU1qAggKwznAtGCPktHHn4m69NrVjeFMHKgiCcTaPP05gTxqczQNYCm6FXe3dqj6rO0AASotJPHMSc/wD1QkvUP6QZ8TjnIHsPbTvp/wCFiaTu6MpKqFKkxxLFlYSQQJ8j20o6nt/RtVQwLUy0NEwQGBwIGP6Y9xqGVGOcWtXEHVZJSMDtU/Npz84TU0eOp1Tldvt7Tlfypx4ycnHnU1xc7hXJ90/pbFgHqgQDPcML8eMjHPjVavSKBFxrLIANqqTcbjJkxxx9gBnnSqltDJi4KPYH+oAxqm4oEZW7EfUpH+BPGgZHTqreScbHf0kVQxkLLJjGcnHImBP7e2mB6rtgodWqvVNoa5REiSSPEljP768siED4A5Abx7zgka2DsM2//pbn2wwHB51d1LNqpzFes2/VNlVQq7+iyTBYmY4JBAOT5/x1KmzoA4dqolbLGEAQB5mZIYkZ8R515H0FZgAEJJyGbjE+DxrZukIB9NKZMBK4afbtiQPnQjh40JHPJTJKe7ToVJS5rKxuEYPyZCj+G2M/99Lm2FJF7SzUwVJLHABOAbo5PsMx7nV/9hVqgIo0KhUBbuWMxMdyg85x4A99abb8Bb4ifSIAAImqoI9+0mMjxz5+4w0j+Z/lwrspKW7HqdKkai1aRKu5BtLIVm0yvzInnM69fs9uu4gbV6TkBVJdmBiPsS3A4Px7Sg3P/plvqkMwAySSXp/sJvJ/aNcqfhzc7QgmvSpxOBWkweCbRnPkAf5amo2m6+a/jz2UgEahe3pdCcCXemAQIJVmYgRz7AwBjmNZf/jAW5boVwckWkYEZnHnkeSfA15gVN1VAs3gHAIFTuMmMAZHtzretQcSK17jMw/cBkBQpJPB4/lpFzXNcBmEdBr72Vy4bBZfiLbqKcGtKVakgFWdrTSFP1B/zUmQZwV4OvK1d2jUwjXB/pC2iBAgN4/h/wAffXoOuC+nTNsClBLopD2sfPvkCOBA95GlydNpuql1dsZGTAI8EtwDPt5wNawqsIBJKEbpL1OktkIWMFS8wfACkAARi7z/AN9c3e3pClSsEtbLEsfqm4iDAkCRGTx5MaZbnoygAotZQRN1q8RHLYjJ440COl0yTdWqDnlF5/c6Ya4EWOnNlQhJqdYBuLh5U+fjURDM5H9fjHvp3S6NS5l24iCg+T2g/wAs61boyt3UyqAHhnVT7DE4OJjPGrOrAbFRCBqbZnUZvaFPbkRGLgwkEcTMaD3FZwSvznznHkaapCgqoBJ5yScHn9sfvrZXNMAhO6QTdTgYMzJzz8aF2kbKqz6P11UFriUIypGJx3e8HJx58aYdX/EKOEZCBaAFAGRAj6eBP8zoOjSuvdkEx4AA5yY4n741SpsAUBtHEgKcxMAsMm3/AB0Bzabn5iL+ymSqN+JqptliIwPf/wA8f6Gg97vnZg5a5l8nJ4t/lB1rT6Yzg2ISF+poaB4gkCJ0dV6MoAqAoJBDAOIHuCD4x40UOpMNguzdV5sbkjHdjHOpp3/sGmcg4OR3jU0X9RTUSvrm1/A1EhSz1mlphnkZwYWIGBHx41tuvwxt1WTTDwhP5hL5AkcnHA41NTWK6o6dVphojRZ7T8O7dgX9JASJgKAPb+WJg6831+nSooGWhSLZywJ4b/i+dd1NXpOcXAEobgIQNLcqxpk0qffUiAGWP+G1gZxyZ5OmG0oU2qH8pQVLZBYHAnJuk86mpohJDSRy6qNVztFRQEXuEk5nOPeDjGZ0u3H4grNVNK+1VXlQAeRifAz41NTRGNBF1DjCKeq/dLuwE4YyDjz/AD0qrVSathi20Hj3Mf565qaAAJQzoh6W+dagIMc/bHxo89QqdvcRC/0DARGpqaI9rZFlGyM6BVLqzfTLkQuBFgJx8kn+eg+qbk06gYAH0zADSQewHIn3OpqaCAO1IVxoi9r1er9DMXUO8X5iGtEfsSM6IodCpVQhcdzM0sIB5J4iDz5H21NTS2Icad2W8PNQNERW/BG3E4c/cjxPx8aX7v8ACVBEuVSDBOYbj/iB1NTQMLjK5qAF59VSAhNv0RC8EtBploBCj9JjtAxk40ZvugUaIDBS5b0/rYmA3IABAj76mpr0ZJLgCrACFKTqtd6a06aqvcIXOMZnEZ4jRG630UWqWUy1rcrI/Sv0nHB41NTWXiWNFRtuisQISHb9Yeo60jaEMfSsRHEaNrdKS8ZPcyg8ZFw+PnU1NdV+B4DbWSy1XolJhJBk551NTU0iar+pV4C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9" name="Picture 9" descr="C:\Users\Татьяна\Desktop\ЛЕНИНСК-КУЗНЕЦКИЙ РАЙОН\ленинск кузнецкий район\бере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20000">
            <a:off x="493142" y="1334467"/>
            <a:ext cx="2330597" cy="3030726"/>
          </a:xfrm>
          <a:prstGeom prst="rect">
            <a:avLst/>
          </a:prstGeom>
          <a:noFill/>
        </p:spPr>
      </p:pic>
      <p:pic>
        <p:nvPicPr>
          <p:cNvPr id="25610" name="Picture 10" descr="C:\Users\Татьяна\Desktop\ЛЕНИНСК-КУЗНЕЦКИЙ РАЙОН\ленинск кузнецкий район\сос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14422"/>
            <a:ext cx="2357454" cy="2643206"/>
          </a:xfrm>
          <a:prstGeom prst="rect">
            <a:avLst/>
          </a:prstGeom>
          <a:noFill/>
        </p:spPr>
      </p:pic>
      <p:pic>
        <p:nvPicPr>
          <p:cNvPr id="25611" name="Picture 11" descr="C:\Users\Татьяна\Desktop\ЛЕНИНСК-КУЗНЕЦКИЙ РАЙОН\ленинск кузнецкий район\черемух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0000">
            <a:off x="6329868" y="1443682"/>
            <a:ext cx="2466975" cy="2743461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ЛЕНИНСК-КУЗНЕЦКИЙ РАЙОН\ленинск кузнецкий район\ряб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857628"/>
            <a:ext cx="2571768" cy="3000372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ЛЕНИНСК-КУЗНЕЦКИЙ РАЙОН\ленинск кузнецкий район\топ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3857628"/>
            <a:ext cx="268605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472168" cy="1000132"/>
          </a:xfrm>
        </p:spPr>
        <p:txBody>
          <a:bodyPr/>
          <a:lstStyle/>
          <a:p>
            <a:pPr algn="ctr"/>
            <a:r>
              <a:rPr dirty="0" lang="ru-RU" smtClean="0" sz="6600"/>
              <a:t>Животный  мир </a:t>
            </a:r>
            <a:endParaRPr dirty="0" lang="ru-RU" sz="6600"/>
          </a:p>
        </p:txBody>
      </p:sp>
      <p:pic>
        <p:nvPicPr>
          <p:cNvPr descr="C:\Users\Татьяна\Desktop\ЛЕНИНСК-КУЗНЕЦКИЙ РАЙОН\фото ленинска\БАРСУК.jpg" id="1945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 rot="-840000">
            <a:off x="276404" y="1521487"/>
            <a:ext cx="2862264" cy="2636509"/>
          </a:xfrm>
          <a:prstGeom prst="rect">
            <a:avLst/>
          </a:prstGeom>
          <a:noFill/>
        </p:spPr>
      </p:pic>
      <p:pic>
        <p:nvPicPr>
          <p:cNvPr descr="C:\Users\Татьяна\Desktop\ЛЕНИНСК-КУЗНЕЦКИЙ РАЙОН\фото ленинска\ВОЛКИ.jpg" id="19459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071802" y="1214422"/>
            <a:ext cx="3143273" cy="2714644"/>
          </a:xfrm>
          <a:prstGeom prst="rect">
            <a:avLst/>
          </a:prstGeom>
          <a:noFill/>
        </p:spPr>
      </p:pic>
      <p:pic>
        <p:nvPicPr>
          <p:cNvPr descr="C:\Users\Татьяна\Desktop\ЛЕНИНСК-КУЗНЕЦКИЙ РАЙОН\фото ленинска\ЛИСА.jpg" id="19460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780000">
            <a:off x="6280256" y="1545533"/>
            <a:ext cx="2633978" cy="2596947"/>
          </a:xfrm>
          <a:prstGeom prst="rect">
            <a:avLst/>
          </a:prstGeom>
          <a:noFill/>
        </p:spPr>
      </p:pic>
      <p:pic>
        <p:nvPicPr>
          <p:cNvPr descr="C:\Users\Татьяна\Desktop\ЛЕНИНСК-КУЗНЕЦКИЙ РАЙОН\фото ленинска\РЫСЬ.jpg" id="19461" name="Picture 5"/>
          <p:cNvPicPr>
            <a:picLocks noChangeArrowheads="1" noChangeAspect="1"/>
          </p:cNvPicPr>
          <p:nvPr/>
        </p:nvPicPr>
        <p:blipFill>
          <a:blip cstate="print" r:embed="rId5"/>
          <a:stretch>
            <a:fillRect/>
          </a:stretch>
        </p:blipFill>
        <p:spPr bwMode="auto">
          <a:xfrm>
            <a:off x="0" y="3929066"/>
            <a:ext cx="4429124" cy="2928934"/>
          </a:xfrm>
          <a:prstGeom prst="rect">
            <a:avLst/>
          </a:prstGeom>
          <a:noFill/>
        </p:spPr>
      </p:pic>
      <p:pic>
        <p:nvPicPr>
          <p:cNvPr descr="C:\Users\Татьяна\Desktop\ЛЕНИНСК-КУЗНЕЦКИЙ РАЙОН\фото ленинска\ЛОСЬ.jpg" id="19462" name="Picture 6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429124" y="4000504"/>
            <a:ext cx="4714876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0"/>
            <a:ext cx="4214842" cy="1428736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FFFF00"/>
                </a:solidFill>
              </a:rPr>
              <a:t>птицы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7" name="Picture 1" descr="C:\Users\Татьяна\Desktop\ЛЕНИНСК-КУЗНЕЦКИЙ РАЙОН\фото ленинска\ГЛУХА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67258" cy="3500444"/>
          </a:xfrm>
          <a:prstGeom prst="rect">
            <a:avLst/>
          </a:prstGeom>
          <a:noFill/>
        </p:spPr>
      </p:pic>
      <p:pic>
        <p:nvPicPr>
          <p:cNvPr id="24578" name="Picture 2" descr="C:\Users\Татьяна\Desktop\ЛЕНИНСК-КУЗНЕЦКИЙ РАЙОН\фото ленинска\КУРОПАТКА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8994"/>
            <a:ext cx="3214695" cy="3429006"/>
          </a:xfrm>
          <a:prstGeom prst="rect">
            <a:avLst/>
          </a:prstGeom>
          <a:noFill/>
        </p:spPr>
      </p:pic>
      <p:pic>
        <p:nvPicPr>
          <p:cNvPr id="24579" name="Picture 3" descr="C:\Users\Татьяна\Desktop\ЛЕНИНСК-КУЗНЕЦКИЙ РАЙОН\фото ленинска\ТЕТЕРЕ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429000"/>
            <a:ext cx="2643206" cy="3429000"/>
          </a:xfrm>
          <a:prstGeom prst="rect">
            <a:avLst/>
          </a:prstGeom>
          <a:noFill/>
        </p:spPr>
      </p:pic>
      <p:pic>
        <p:nvPicPr>
          <p:cNvPr id="24580" name="Picture 4" descr="C:\Users\Татьяна\Desktop\ЛЕНИНСК-КУЗНЕЦКИЙ РАЙОН\фото ленинска\СО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2285992"/>
            <a:ext cx="3286116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043672" cy="114298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полезные ископаемые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5122" name="AutoShape 2" descr="data:image/jpeg;base64,/9j/4AAQSkZJRgABAQAAAQABAAD/2wCEAAkGBhQSERQUExQUFRQWFhQYFxUUFRcUGBYUFBUWFBUUGBcXGyYeFxkjGRQXHy8gIycpLCwsFx8xNTAqNSYrLCkBCQoKDgwOFw8PFSkcFBwpKSkpKSkpKSkpKSkpKSkpKSkpKSkpNikpKSkpKSkpKSkpKSwpKSwpKSksLCkpKSkpKf/AABEIAMsA+AMBIgACEQEDEQH/xAAcAAABBQEBAQAAAAAAAAAAAAAEAAECAwUGBwj/xABAEAABAwIEAwUHBAECAgsAAAABAAIRAyEEEjFBBVFhEyJxgZEGFKGxwdHwBzLh8UIVUiOSFhczNGNyc4KissL/xAAYAQEBAQEBAAAAAAAAAAAAAAAAAQIDBP/EACARAQEBAAICAgMBAAAAAAAAAAABEQISITFBUQMTYXH/2gAMAwEAAhEDEQA/APFElJJc3MwCcBPCcJoaE4CchIBQMkpQlCBoShShKEEYTqQanDUVCFIBSypw1FxCEynlTwgrSU8qWVQQIShTypEKmK4SU4ShExCEiFKE0IIwmIU0sqIryp1OExCCMJoUgEkEElPKkgQCUKWVLKgiAnUgE+VBEJ08JwEDQlCllTwioJw1WCmum4D+nGOxYa6lQf2btKjyGMjmC4iR1AKLjl2sUxSX0b7Ofo1gqFJnb0+3rWLnOc7Lm1IawEDL4gzvyXY4TgGHpNy06FFjeTabGjlsLrXVcfJmD4LVqx2dKo8FwaCxjnDOdGyB+7pqup/6oOJdkanu5tHczsNQ3izQT919K0qDWiGgNGsAACedlNOpj504Z+iPEKt3Np0RMf8AFfe0XhgdIvz2WlX/AEAxYHdrYdx5TUb8cpXvKSvWK8BqfoFjYEVMMTyzvEeZp3WdU/RLiQMClTOtxWZHxIPwX0elKnWD5dx/6WcSpCXYWoR/4eWr8KZJWDjOB1qP/a0qlP8A9Rjmf/YBfYChVptcCHAOB1BEgjqDZTrPtMfGhZCaF9J8e/R7h+JfnDX0CdRQLWtJO+VzSAfCFhD9AMLm/wC9Vo5Zac9bx4bLOrleEFqaF7Lxz9ASAThMQHG/crDKdLAPZaZ5tC8lx2AfRqOp1Glj2EhzXCCCNiFUwJCUKRallRnUISyqeVKEEITQpwlCIhCZTypIHhLKp5U+RBBoSyqzInDUFUKWVTyp8qCvKu+/Sf2AZxCtUdXzdhSAkNlud7v2szbQASYvpzXJ8E4O/FV6VCn+6q9rQbmJN3GNgJJ6Ar6k4LwylgqDKFFoaxg8yTdzjzJN1Nk9t8ZqOB9jcFRaG08LQAHOm1x/5nAk+q16dMNAAAAAAAFgALAAckN78IJtbyQdPj7S+I80/bxjfWthJUsxTT/kPVM7FNG6334/aYvUSVVUrgbrOxOMvqY5gLHL8uelnHWjWxIaCVB2MhYDsYfH+EquKtN4+9ly78q11kbT8dayZ2LOWRry8Fk0qxg/16Jy4gR4wnlfDUONJmNfyVA8VEwdVmUceIGxGvPp9UNj/wDcD3gOeyILxHFSCRy+aBfxQ6kz8kJUfP7rG123BHO+qzMdVH59lixuV0eF4y6J1dy6eCz/AGh9kcHxTI6tmp1RpUowHFo/xfIIcOU3HnCwKXE3NBbbvQCN7GRB2KKwnHMvpb1lJysLxleU+2vsTV4dXdTcHPp93JWyFrH5hMA3GYQQROy53KvpahxVuMpOpYhjKlN1nNLZEaTzB5EaLwv219mzgsZVpAHs5LqRuQ6k4ksgn9xH7SebSu85a8/LjjnIShW5Esi0wpLUsqtLUsqCmElf2aSBBiWREdml2aIoyp8iu7NSFNAPkSyIjs0uzQdl+jGGJ4m1w0p0qzjpaQKY8LvC9pq4sEkzfrf0Xj36P03e+1CA7KKD5jS76cZjtp6hejY91ze312XLn7d+HoZX4h3DGpn5/JYZxpa/qb/hV2YkRMDdZL5LhINj4/LzC5V0jp8JxIjW4PwKMPE22nVc/wANfIvoHRe3ir8RWgTyBmPVbjNamMxgixsUCcacpufL1j6KPDnh4GxOztuqqxlPK6eZg8raEJir6dQm+nj1CIZiBJDgShsLiNcwtEdfEJGuDv4fJXEHU66vbiu7fbpKzabhMTebHxtA9ES82JGseh2VFNbEAEHc9Ot0+cm+4BHiDYj0VVY3BOpF/HdX4fEQZ5HbREZL2uB0MDU6jU+iFxb7WG/oukc1s3Ek/n1WNisA6dJF41M+SmLrDqBoNxqha9bKDABGx/N1o4qkw6WJte39Bc9i6ZE3005+CzYsrX4TxwscBpz3kDmsz9WqLiMK+JblqtDhcXyOa0nn+436rPZXDXWd4zz3W7xLHdrgK7DeGB3gWEEO6cp6la41nlNjy7Im7NFdmm7NdnANkSDER2afs0QMWpIns0kFvYJ+xWj7ul7srgzuxS7FaPuyXuyYM/sU3YrR93S93TFekfpjwvscE+sf3YhxGluzpZmjzLi8+QWrjnnKTEm+vRV+ylLJw7D2MEP10k1akkdLD1V9dwNj9rlcOXt24+gDHQC4ibfkIOmCXiJ5kdFtGm1rR8R8xZCCllcDAvHkPwqNJUh3CTY/Hl8lHCMLmm5G3rurKj4c2wcAJg6TzIm6qqYqeg5DmqhUi5pIJ3P8eq0GuD2yf/LYAhZPbEG5+kHmrxjQBY3tMWEH+kB7cLAMOka6CecKtmGLiTYWtINx0Pr6KFKv3SR+BTeMzRra0TtqqGZIv13upU3kuJnUD12UGDXpZOyGkTPgrAc9h7MkEB7dJAIkcwZWUKkXH7oR1DEgOj/E+SpxlDvEtFreW31VwWsxEtF5j4dFVVrZhEx02t12VTGEam0oes+HGdDspiE3htOpdx6CHQbHcHbr1WP7RcMjK+mGbgtaZOYbnxn4I/EPJAghoFhzjl4rJx9ctBMyQLi5kRH0UNctWoEPMB396/JdF7P4VtSabxDXtc0mdiI+x8lkVMaLwLnfpuPFG8GqiRfks/LTl8Zw91J7qbxDmOLXDqLHy3VBpLovamifeqhJBLsrrdWiAeoAWX2S7uFA9il2SN7JLslUBdkkjOySTDGsMKn91WoKCf3dEZXuqQwq1exS7FBle6rR4BwPt67acTIcd47onvEaN/rUhWdiu69j+Gihh3VnAZqtmncUx9C4T5BS+l4zaLx9ZrWMpgQ2m0NaNoaANFmHD5uckyLWiPupYx5JgHfTn0V9DEQ4DlsvPHoDVcKe6PKZ+KhVc0VANW2A8d3FFF9yXaXjTeyyGtkzMS4gCeXP1WkWVsRLrg31I1hC1KeUNvqSb2I6Qd0dRqCe9oJt8vksrG1xmBGx23vqiCK4JE7WnrF4VLXGen59FpupFzZHmEA6jBk/bzVUbTqZYj8j+0WK86SCs2jZqKpVoidFUTbiJMGyZ41IOpA+HyVhptcdY+4Fiq6ZJdFtNzEW5qqk1wLm8t/hCnRfrExG8rOoiTbVEOq3vFwZ5oh8TVI1jT0/lA1SHakx01hEOozJIluw5TzO90MXwRG1r2sdFPK/4Gp0HOsddvPxVRwkO/4mka+ek7IjEVodpNttB9rqOIrQJBm3p48wojmuP0WzLQGxEtGkjeddFVwp/eGw3CM4pU7UCAJBuekb+nxUeH4bvCRp9VmrFntAWvruc1sCGg3m4aAT00Hosz3ddJxbAAODxo8TG4LYB9dfNAdgvRPThfbK93TdgtQ4ZN7uiMv3dMtX3dJBr9il2SKFNLIgG7FLskT2aXZoBeyXaYPEH3OiDs0xaLAkDxsFyzaMkAamB62XX4zD9mxlKQcjYnmdT8VjnfDpwZlNgJg6cyeV/wA8VfEQfAfnQIcMv+c09fEAuEnSwHzXPHSq8YbGSCLbx1WSKog9Ij7o0vzhwH7RJNr8gVnVMKRMX1tOqIRe6ByN7GdyPwIalRk73PpCJp0nxc6fLVWYOiQ7vC3ejzGqCynii12UzaBPiNUQTmgbX+GyoxlAOMifvFkzGERGm38qrFlBwynczztEG0eim0d0/kKPZ2Ii/NONI+asRY06A3SqVDCqZWvO0fFXudPKRFuh/tUBUKZDj8Phqi304g+h5WVDWa3j7mwtyRps299fCNr+fwSACnj+85u7YnWBNwJ5qt9MvPcEmCSBrDe8T6Ap/cyHGNOWx6/2mq4gAkAECTBtMdY3hSX7W/wDWrCCAT1j5eCq7XQH9unqnqMANuf58FXULS3LJDrzOm0QiAalBuct6zPPkB8kbhYsLR8QeRQRpAtzOcLG0TMaHb8hPSrimRlvOvJZqulxDQ6gLxBkAiZzW12WZ2KLwFc1aZGpF4voNfgSU/Zrrw9OPOeQXYJvd0d2SfslpkB2CS0BQSQXimnyK3IlkUMU5EhTV2RLIrpg32eweau0xIZ3j0j9v/yj0WhxOtJN1P2fIZRqutJcBHLKJ/8A0g33k85PouPP27cJkBGtoJ/AhMTUv8+fqrW2kkgRP4FF9KWjnra/kkWpYcakixm3M6qo1QJMjl/K0BgHWaDaR8SsLHd2Z05fnigrw2KLnOuZ5+H9wtPDVHdmRoCPXcOPX+Vm4JghxNiACORAdeytp4ybXP59lAW+pBjmqqhiPH+lW6oBAuequqVO76Kgxn7U1egY5eNlRh8V/PgiqVUPESdf4V8DMJOYC8fm6vrVIHiiqmGkSI106dEFjmGPzZPgWNxF5tI6c+qOo1pESeUC8rHfYj6c9L9ArqeIIOpG3xVgMfRg3tP0GiFx2AhsDUnX4+UoiriD4z5q3te6QTfYg7p4GDUwxPMEEi/S1ggcXSIje+oWjj5zSfl5IGvhiaciddPioAXUIGoMXI33iFGARmbpaW8oiTdD1MZDrxM/LbwVVXFH11ClWOl4RjhTcIMAhu87CfrZahp3suY4bWEiROkdF1VO8Fa/GxzM2krBTVjGp10clbaaSshJFOGqWRWZUsqgryJCmrA1G8KwmapJ/a3vHy0Hr8lFG4kCmwUmjTU63Op9Vn4inkAk7nrr18VpYuq2ba7625LCx1SY3uTbe5+H3XF3CViC8fD5SjaQvtDdY5xqgQ6SQGybQb92DfxkW9EdSiIOm58IWmV+Jqd2dJt1j8+S53F0Qe8bQdOtt/JanEK3/Eg3yjw2QlMktGmpAtP9nVANUEEgjUCBGmgJnxUKNKJEXm/MjTy3RFOn3yDJ+A5pjWjPsd5O0qCLIzd492bxrE3jrCnXtMTHM6wh2suDPX4qVd1o8FoTaW5XG+fu5Y0ie8SfBXUK1x+aIWmPsmPd8hvz3UGt29ss6kH/AJUPUpybH8hUUKmiLcbACOdvutQB1qYDZuSq3VOXl481dXqAaoJ7dcpvMi/wjZQWPLgI0J+G1tlIS1oBna5tfRQpt53tf86K2oczb+I6xoFAK6rm1OmgVQpgTmJEflj5qp1UZutyoVpfAnRUZnFOHd/MJIIvG3VVDhT3MBAvOy06lIaT4Eb9D8lZg8X/AIk7WgSpRVgaBbt0XW0md0eAWBQPegiJ8r7rpaVOGjoFr8bPNEBKE5TwujmZoSTp0BAapBilCk0KCFOiXEACSdAFs+7djSyn9zjJ6bAeip4W8MzVDsIA5k6+g+azMdxKXEzr13XPlfh04z5XVaIJib2JPjsgcbgwDY2IvO38KPb5cp6akzLvt9kDjMbmBDnSTHoNAsNrKFQOe7KDlGW8G5I+6JpDuwbxI+v1VfD8ORTaSRmJ06RqfU7o/D0v8nWAnzOv8qxKz3UyahzXtGkxIj1UK1UNtAA1H8Qjqtdl7zeeV1kvc2SDpG/wuqI4jiwaCG6nWELSDpAgmdo16qNLBnvOiQNTrClhMSdZI2HQaahQFspi0zN1VWpifzwUhTsD5lVdodvn1VD06e0qFUc9eSi59/BU1DJPzQEsqCNJPTn1V9Op6oJnlJRDTY7oI1KndA8fP8hBtDotYGQTuDMLSLIF7+GuiCcS5heSGkEAtMS4kjQdIn+kEcBiJJkOgEt11ifhdXYkO1A7oj6/BNRqgNNhHT85qyrUBaY00jx+l1ZAA/CNc1z2uuMvd6Gx8NkFVdDY3vZSz36bjY3TNqg2LQReOfr4IAhioDgdSN+vyUcLUy94mTr0AQ+OAzOA0MHwtMKqk+DrPgpR2PBKvbT3SCNLSDOpHIi3kei6Y04tyXCcI4o5pEFdzh6+ek0mJFiQnDwnKKnBOpFqaF2ckSknhJBoZVLKpFM6oAo0hWpFzMuYgdOviszFcALhaqQeZbN/IiyuxvHadK7nLk+Lfq3QpGGtLis9ZV0fjcJiGG7HuAFy3vA6ybXWThOKsNSCYc3/ABNiJsQWm8rnuIfrVWdanSa3qTK5XHe3WLrOzOqkXmAABbyun678Na9wwTs+aX7iPLp+WCsxGPvlBMCR5ndcd7F8f7eiHmM4OV4FpdaCBsCCPwLrsA2n37zeOvh4arNmKFc7NGsA78t7IbiLi586AkmFq12NJBHdbyG/P8lV1A1uZ2YTpBG3P6KIzqFcZchJaDOaJvcgH4Iao857ZfBsaaT00T43GtIJ0gxrJP8AGizqb9XNMdN4UG3gsRMg8uamKUeH5ZY2AxEO87jr0WsKsn81WsEX0+WiRfc6d6+kCeQA0CqqVMpPKfnsqqdT4Soq0MO+vw5KXvIkQIgXPMyZ8LfJQbiwYBHmq3uHlf0OyuCxmOknl+Qqq2h3E6a976aITOIIA205IWriX57Ei0+JVRpUnjOZm1o0V9TF5fITzusmniXFxe4kkmSSZJtqSUXUOaco2t4C/wApSKExdaZItN0DSxBB09fmrsQ+W6fnRAUXjc/Q9ExBOOw03sJvE/FZT6qJxuIHZipJ7pve2+qxRihmzFzQCdyNtbLNhrdwle9tV3vs5ii5pHJeWHjtIGcwPRd57G4xrgXB9ONmtqNcZ6gG1uaSVbfDrnOTSqQ9SBXVyxYkowkhjUIQ9amr1W9qKycVw1rtRKxMb7H0X602nyC6001U6kpo85xv6a0Do0t8DCxcT+mI/wAXuHjBXrTqCofhFdo8cZ7G4rDvD6L+8OXd8jsR0KMo+1eMw09vRJadS0RfnIkfJenvwPRDVeGA7fBS37Xa5jgXtlTqkAPMkmxNx4jl4K7ifGQXWmLaengi8V7KUnGTTaD/ALmjKfVsFY+J9gpnJVrNnUZsw9D91nquhcTju6SHDpPytunpYk5M7jlBA9JifgrcN7HYijOSq12ZuU52Ay3lN+Wuqy+Jex2LfOZ2YcgYHpCs4mtenxRjiA1w0F7arWwPEwTkd/ZXm7/ZXFUnZmseCNC3VTpvxrDPZVCeeU39Fev0a9QxhY7LFi0Gcs3B532tpCz6/EIHUA+d4XKU+O48thtAtd/uIPyJ5IatgsfU1Ib4W67BTquuwGLDhIP8qj/UwHGXtte5gC0wev3XLVPZrFVBD6kt5Xj0ESpUfYd4/wA3eVlc/qa6L/UWEZpjeD46J6mPYRmMf10WVR9iTu9//Mfoi6fsEzeT4kphoAcbY0y54B2uPunre2jGiGlxMatG/OSVtUPYOiP8AfFaeF9l6bNGNHgAmRNcB/0jqu/ZScfI39AqjRxlUyKZb5R816qzhDRt8Fczhw5KmvMqPs7jXNyl4Y06gXJnnA+quofpt/uefIAL0+ngFc3ApqPPcN+m9Efuzn/3R8l0HCvZWjRvTYAee/qV0zcKAreyTQPRYUQ1qk1ictQPKSUJINEtT5FcQq6eqmCBpqBYioTEJgENJQdSRxCjlUABw6gcKtKE2W6oyzgk3uPRapaoOCaM04UKt+EC0XBVkIM12CHJR/04HZaJarGNQZn+kt5Kt3Chy+C3cqgWD4IME8MHJMeHDktp7QoFqoym4LorW4JHBqRCAMYVWNw4RACRCCrsgnFJWtCeEEAxOApAKxoQVBifIiMqbKgHyJzTV8fnmmKCptNJWlJ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C:\Users\Татьяна\Desktop\ЛЕНИНСК-КУЗНЕЦКИЙ РАЙОН\ленинск кузнецкий район\известня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">
            <a:off x="5804593" y="1695891"/>
            <a:ext cx="3038479" cy="2428892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ЛЕНИНСК-КУЗНЕЦКИЙ РАЙОН\ленинск кузнецкий район\пес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80000">
            <a:off x="340218" y="1508768"/>
            <a:ext cx="2786050" cy="2643206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ЛЕНИНСК-КУЗНЕЦКИЙ РАЙОН\ленинск кузнецкий район\руда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285860"/>
            <a:ext cx="2786082" cy="2428892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ЛЕНИНСК-КУЗНЕЦКИЙ РАЙОН\ленинск кузнецкий район\строительная гл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3714752"/>
            <a:ext cx="2857520" cy="3143248"/>
          </a:xfrm>
          <a:prstGeom prst="rect">
            <a:avLst/>
          </a:prstGeom>
          <a:noFill/>
        </p:spPr>
      </p:pic>
      <p:pic>
        <p:nvPicPr>
          <p:cNvPr id="1029" name="Picture 5" descr="C:\Users\Татьяна\Desktop\ЛЕНИНСК-КУЗНЕЦКИЙ РАЙОН\ленинск кузнецкий район\каменный уг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714752"/>
            <a:ext cx="3286148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0"/>
            <a:ext cx="4828962" cy="92867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Археологические находки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\Desktop\ЛЕНИНСК-КУЗНЕЦКИЙ РАЙОН\ленинск кузнецкий район\археологическая карта кем.обл..jpg"/>
          <p:cNvPicPr>
            <a:picLocks noChangeAspect="1" noChangeArrowheads="1"/>
          </p:cNvPicPr>
          <p:nvPr/>
        </p:nvPicPr>
        <p:blipFill>
          <a:blip r:embed="rId2" cstate="print">
            <a:lum bright="-40000" contrast="10000"/>
          </a:blip>
          <a:srcRect/>
          <a:stretch>
            <a:fillRect/>
          </a:stretch>
        </p:blipFill>
        <p:spPr bwMode="auto">
          <a:xfrm>
            <a:off x="0" y="0"/>
            <a:ext cx="3500430" cy="3929066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ЛЕНИНСК-КУЗНЕЦКИЙ РАЙОН\ленинск кузнецкий район\раскопки монет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80000">
            <a:off x="292601" y="4245310"/>
            <a:ext cx="2476500" cy="2285992"/>
          </a:xfrm>
          <a:prstGeom prst="rect">
            <a:avLst/>
          </a:prstGeom>
          <a:noFill/>
        </p:spPr>
      </p:pic>
      <p:pic>
        <p:nvPicPr>
          <p:cNvPr id="2052" name="Picture 4" descr="C:\Users\Татьяна\Desktop\ЛЕНИНСК-КУЗНЕЦКИЙ РАЙОН\ленинск кузнецкий район\раскопки посу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142984"/>
            <a:ext cx="2562225" cy="2786082"/>
          </a:xfrm>
          <a:prstGeom prst="rect">
            <a:avLst/>
          </a:prstGeom>
          <a:noFill/>
        </p:spPr>
      </p:pic>
      <p:pic>
        <p:nvPicPr>
          <p:cNvPr id="2053" name="Picture 5" descr="C:\Users\Татьяна\Desktop\ЛЕНИНСК-КУЗНЕЦКИЙ РАЙОН\ленинск кузнецкий район\раскопки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929066"/>
            <a:ext cx="3214710" cy="2928934"/>
          </a:xfrm>
          <a:prstGeom prst="rect">
            <a:avLst/>
          </a:prstGeom>
          <a:noFill/>
        </p:spPr>
      </p:pic>
      <p:pic>
        <p:nvPicPr>
          <p:cNvPr id="2054" name="Picture 6" descr="C:\Users\Татьяна\Desktop\ЛЕНИНСК-КУЗНЕЦКИЙ РАЙОН\ленинск кузнецкий район\раскопки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1857364"/>
            <a:ext cx="300036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85728"/>
            <a:ext cx="5643602" cy="2428891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Летопись  Ленинск _               – Кузнецкого района 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071810"/>
            <a:ext cx="4897352" cy="242655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Для обучающихся 5-9 классов.</a:t>
            </a:r>
          </a:p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                   Составил:</a:t>
            </a:r>
          </a:p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                  </a:t>
            </a:r>
            <a:r>
              <a:rPr lang="ru-RU" sz="3200" dirty="0" err="1" smtClean="0">
                <a:solidFill>
                  <a:srgbClr val="FFFF00"/>
                </a:solidFill>
              </a:rPr>
              <a:t>Сергина</a:t>
            </a:r>
            <a:r>
              <a:rPr lang="ru-RU" sz="3200" dirty="0" smtClean="0">
                <a:solidFill>
                  <a:srgbClr val="FFFF00"/>
                </a:solidFill>
              </a:rPr>
              <a:t> Т.С.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l"/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20000">
            <a:off x="-357194" y="357196"/>
            <a:ext cx="3429001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80000">
            <a:off x="-376275" y="3733805"/>
            <a:ext cx="3895725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429684" cy="1142984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церковь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C:\Users\Татьяна\Desktop\ЛЕНИНСК-КУЗНЕЦКИЙ РАЙОН\печать\подпись - коп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785818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7818" y="533400"/>
            <a:ext cx="3429024" cy="823898"/>
          </a:xfrm>
        </p:spPr>
        <p:txBody>
          <a:bodyPr/>
          <a:lstStyle/>
          <a:p>
            <a:pPr algn="ctr"/>
            <a:r>
              <a:rPr dirty="0" lang="ru-RU" smtClean="0" sz="6600"/>
              <a:t>музей</a:t>
            </a:r>
            <a:endParaRPr dirty="0" lang="ru-RU" sz="6600"/>
          </a:p>
        </p:txBody>
      </p:sp>
      <p:pic>
        <p:nvPicPr>
          <p:cNvPr descr="C:\Users\Татьяна\Desktop\ЛЕНИНСК-КУЗНЕЦКИЙ РАЙОН\печать\DSC_0614 -2.jpg" id="4" name="Рисунок 3"/>
          <p:cNvPicPr/>
          <p:nvPr/>
        </p:nvPicPr>
        <p:blipFill>
          <a:blip cstate="print" r:embed="rId2"/>
          <a:srcRect b="5" r="21"/>
          <a:stretch>
            <a:fillRect/>
          </a:stretch>
        </p:blipFill>
        <p:spPr bwMode="auto">
          <a:xfrm>
            <a:off x="0" y="0"/>
            <a:ext cx="4357687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Татьяна\Desktop\ЛЕНИНСК-КУЗНЕЦКИЙ РАЙОН\печать\DSC_0406.JPG" id="5" name="Рисунок 4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14678" y="3429000"/>
            <a:ext cx="5929322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F:\презентации\Всё для презентаций16.01.2008\Коллекция анимашек\f105[1].gif" id="6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4080000">
            <a:off x="-26767" y="4096377"/>
            <a:ext cx="3157886" cy="25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F:\презентации\Всё для презентаций16.01.2008\Коллекция анимашек\f105[1].gif" id="7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4080000">
            <a:off x="3690890" y="862196"/>
            <a:ext cx="3157886" cy="192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286808" cy="1071546"/>
          </a:xfrm>
        </p:spPr>
        <p:txBody>
          <a:bodyPr/>
          <a:lstStyle/>
          <a:p>
            <a:pPr algn="l"/>
            <a:r>
              <a:rPr lang="ru-RU" sz="5400" dirty="0" smtClean="0">
                <a:solidFill>
                  <a:srgbClr val="FFFF00"/>
                </a:solidFill>
              </a:rPr>
              <a:t>Новые  предприятия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Татьяна\Desktop\ЛЕНИНСК-КУЗНЕЦКИЙ РАЙОН\ленинск кузнецкий район\завод горногомашинрстро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19"/>
            <a:ext cx="4214810" cy="4143381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ЛЕНИНСК-КУЗНЕЦКИЙ РАЙОН\фото ленинска\красный октяб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929066"/>
            <a:ext cx="4000528" cy="2928934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ЛЕНИНСК-КУЗНЕЦКИЙ РАЙОН\ленинск кузнецкий район\зав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071546"/>
            <a:ext cx="4357718" cy="2886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533400"/>
            <a:ext cx="4686086" cy="538146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FFFF00"/>
                </a:solidFill>
              </a:rPr>
              <a:t>Труд в годы войны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Татьяна\Desktop\ЛЕНИНСК-КУЗНЕЦКИЙ РАЙОН\фото ленинска\труд в в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2"/>
            <a:ext cx="3500430" cy="3500438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ЛЕНИНСК-КУЗНЕЦКИЙ РАЙОН\фото ленинска\тру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143380"/>
            <a:ext cx="4071966" cy="2714620"/>
          </a:xfrm>
          <a:prstGeom prst="rect">
            <a:avLst/>
          </a:prstGeom>
          <a:noFill/>
        </p:spPr>
      </p:pic>
      <p:pic>
        <p:nvPicPr>
          <p:cNvPr id="2050" name="Picture 2" descr="C:\Users\Татьяна\Desktop\ЛЕНИНСК-КУЗНЕЦКИЙ РАЙОН\ленинск кузнецкий район\труд крестья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43306" cy="3357562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ЛЕНИНСК-КУЗНЕЦКИЙ РАЙОН\ленинск кузнецкий район\труд в годы войн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1071546"/>
            <a:ext cx="450279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4000496" cy="823898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Тимофей Иванович Востриков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00042"/>
            <a:ext cx="3543142" cy="85725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Сергей Павлович </a:t>
            </a:r>
            <a:r>
              <a:rPr lang="ru-RU" sz="3200" dirty="0" err="1" smtClean="0">
                <a:solidFill>
                  <a:srgbClr val="FFFF00"/>
                </a:solidFill>
              </a:rPr>
              <a:t>Абрамцев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Татьяна\Desktop\ЛЕНИНСК-КУЗНЕЦКИЙ РАЙОН\фото ленинска\востриков т. и.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1778000"/>
            <a:ext cx="4214810" cy="5080000"/>
          </a:xfrm>
          <a:prstGeom prst="rect">
            <a:avLst/>
          </a:prstGeom>
          <a:noFill/>
        </p:spPr>
      </p:pic>
      <p:pic>
        <p:nvPicPr>
          <p:cNvPr id="5123" name="Picture 3" descr="C:\Users\Татьяна\Desktop\ЛЕНИНСК-КУЗНЕЦКИЙ РАЙОН\фото ленинска\Абрамцев_Сергей_Павлович.jpg"/>
          <p:cNvPicPr>
            <a:picLocks noChangeAspect="1" noChangeArrowheads="1"/>
          </p:cNvPicPr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4500562" y="1785926"/>
            <a:ext cx="4643438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4429124" cy="1214446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Зинаида Михайловна </a:t>
            </a:r>
            <a:r>
              <a:rPr lang="ru-RU" sz="2800" dirty="0" err="1" smtClean="0">
                <a:solidFill>
                  <a:srgbClr val="FFFF00"/>
                </a:solidFill>
              </a:rPr>
              <a:t>Туснолобова-Марченко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42852"/>
            <a:ext cx="4572000" cy="11430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Александр Филиппович </a:t>
            </a:r>
            <a:r>
              <a:rPr lang="ru-RU" sz="3200" dirty="0" err="1" smtClean="0">
                <a:solidFill>
                  <a:srgbClr val="FFFF00"/>
                </a:solidFill>
              </a:rPr>
              <a:t>Мусохранов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Татьяна\Desktop\ЛЕНИНСК-КУЗНЕЦКИЙ РАЙОН\фото ленинска\мусохранов а 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428736"/>
            <a:ext cx="4643438" cy="5429264"/>
          </a:xfrm>
          <a:prstGeom prst="rect">
            <a:avLst/>
          </a:prstGeom>
          <a:noFill/>
        </p:spPr>
      </p:pic>
      <p:pic>
        <p:nvPicPr>
          <p:cNvPr id="6147" name="Picture 3" descr="C:\Users\Татьяна\Desktop\ЛЕНИНСК-КУЗНЕЦКИЙ РАЙОН\фото ленинска\туснолобова-марченко з 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6"/>
            <a:ext cx="4214809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4" y="0"/>
            <a:ext cx="4000496" cy="1500174"/>
          </a:xfrm>
        </p:spPr>
        <p:txBody>
          <a:bodyPr/>
          <a:lstStyle/>
          <a:p>
            <a:pPr algn="l"/>
            <a:endParaRPr dirty="0" lang="ru-RU" sz="3200"/>
          </a:p>
        </p:txBody>
      </p:sp>
      <p:pic>
        <p:nvPicPr>
          <p:cNvPr descr="C:\Users\Татьяна\Desktop\ЛЕНИНСК-КУЗНЕЦКИЙ РАЙОН\фото ленинска\55.jpg" id="5" name="Рисунок 4"/>
          <p:cNvPicPr/>
          <p:nvPr/>
        </p:nvPicPr>
        <p:blipFill>
          <a:blip cstate="print" r:embed="rId2">
            <a:lum bright="-10000" contrast="40000"/>
          </a:blip>
          <a:srcRect b="67931" l="71120" t="3394"/>
          <a:stretch>
            <a:fillRect/>
          </a:stretch>
        </p:blipFill>
        <p:spPr bwMode="auto">
          <a:xfrm>
            <a:off x="4929190" y="2714620"/>
            <a:ext cx="4214810" cy="4143381"/>
          </a:xfrm>
          <a:prstGeom prst="rect">
            <a:avLst/>
          </a:prstGeom>
          <a:noFill/>
        </p:spPr>
      </p:pic>
      <p:pic>
        <p:nvPicPr>
          <p:cNvPr descr="C:\Users\Татьяна\Desktop\ЛЕНИНСК-КУЗНЕЦКИЙ РАЙОН\фото ленинска\55.jpg" id="6" name="Рисунок 5"/>
          <p:cNvPicPr/>
          <p:nvPr/>
        </p:nvPicPr>
        <p:blipFill>
          <a:blip cstate="print" r:embed="rId2"/>
          <a:srcRect b="35" r="9994"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Татьяна\Desktop\ЛЕНИНСК-КУЗНЕЦКИЙ РАЙОН\фото ленинска\01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006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Татьяна\Desktop\ЛЕНИНСК-КУЗНЕЦКИЙ РАЙОН\фото ленинска\0_50b2b_c9b39e51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547802"/>
            <a:ext cx="3714744" cy="531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533400"/>
            <a:ext cx="5143536" cy="3895732"/>
          </a:xfrm>
        </p:spPr>
        <p:txBody>
          <a:bodyPr/>
          <a:lstStyle/>
          <a:p>
            <a:pPr algn="l"/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  <p:pic>
        <p:nvPicPr>
          <p:cNvPr id="4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20000">
            <a:off x="-242425" y="526469"/>
            <a:ext cx="3429001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20000">
            <a:off x="5972681" y="3669741"/>
            <a:ext cx="3429001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00000">
            <a:off x="-119362" y="3897459"/>
            <a:ext cx="3429001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:\презентации\Всё для презентаций16.01.2008\Коллекция анимашек\f105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00000">
            <a:off x="5809993" y="254121"/>
            <a:ext cx="3429001" cy="27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239000" cy="146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формирование представлений о Ленинск - Кузнецком районе.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- способствовать расширению знаний учащихся о родном крае;</a:t>
            </a:r>
          </a:p>
          <a:p>
            <a:r>
              <a:rPr lang="ru-RU" dirty="0" smtClean="0"/>
              <a:t>- развивать познавательный интерес, внимание, память, речь;</a:t>
            </a:r>
          </a:p>
          <a:p>
            <a:r>
              <a:rPr lang="ru-RU" dirty="0" smtClean="0"/>
              <a:t>- воспитывать чувство любви к малой Родине.</a:t>
            </a:r>
          </a:p>
          <a:p>
            <a:r>
              <a:rPr lang="ru-RU" dirty="0" smtClean="0"/>
              <a:t>Форма проведения: беседа.</a:t>
            </a:r>
          </a:p>
          <a:p>
            <a:r>
              <a:rPr lang="ru-RU" dirty="0" smtClean="0"/>
              <a:t>Оборудование: слайды, карточки с заданиями.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6038872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Холмы, перелески,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Луга и поля — 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Родная, зелёная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Наша земля. 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Земля, где я сделал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Свой первый шажок,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Где вышел когда-то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К развилке дорог.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И понял, что это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Раздолье полей — 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Частица великой</a:t>
            </a:r>
            <a:b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Impact" pitchFamily="34" charset="0"/>
              </a:rPr>
              <a:t>Отчизны моей</a:t>
            </a:r>
            <a:r>
              <a:rPr lang="ru-RU" sz="3200" dirty="0" smtClean="0">
                <a:latin typeface="Comic Sans MS" pitchFamily="66" charset="0"/>
              </a:rPr>
              <a:t>.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0" y="1357298"/>
            <a:ext cx="3286116" cy="413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533400"/>
            <a:ext cx="4328896" cy="2181220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</a:rPr>
              <a:t>Паршикова Зоя Семеновна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000372"/>
            <a:ext cx="4182972" cy="35719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Мой район, родной и близкий,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Мне ровесник дорогой,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Сколько б мы не разлучались,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Манишь тайною тоской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2" descr="F:\Данные\ЛЕНИНСК-КУЗНЕЦКИЙ РАЙОН\ленинск кузнецкий район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3857652" cy="4278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110178"/>
          </a:xfrm>
        </p:spPr>
        <p:txBody>
          <a:bodyPr/>
          <a:lstStyle/>
          <a:p>
            <a:r>
              <a:rPr dirty="0" lang="ru-RU" smtClean="0" sz="4000">
                <a:solidFill>
                  <a:srgbClr val="FFFF00"/>
                </a:solidFill>
              </a:rPr>
              <a:t>день образования района считается 22 февраля 1939года. Нашему району исполнилось – 74 года</a:t>
            </a:r>
            <a:r>
              <a:rPr dirty="0" lang="ru-RU" smtClean="0" sz="4000"/>
              <a:t>.</a:t>
            </a:r>
            <a:endParaRPr dirty="0" lang="ru-RU" sz="4000"/>
          </a:p>
        </p:txBody>
      </p:sp>
      <p:pic>
        <p:nvPicPr>
          <p:cNvPr id="1025" name="Picture 1"/>
          <p:cNvPicPr>
            <a:picLocks noChangeArrowheads="1" noChangeAspect="1"/>
          </p:cNvPicPr>
          <p:nvPr/>
        </p:nvPicPr>
        <p:blipFill>
          <a:blip cstate="print" r:embed="rId2">
            <a:lum bright="-20000" contrast="40000"/>
          </a:blip>
          <a:stretch>
            <a:fillRect/>
          </a:stretch>
        </p:blipFill>
        <p:spPr bwMode="auto">
          <a:xfrm>
            <a:off x="0" y="0"/>
            <a:ext cx="2928926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C:\Users\Татьяна\Desktop\ЛЕНИНСК-КУЗНЕЦКИЙ РАЙОН\фото ленинска\мусохраново.jpg" id="1026" name="Picture 2"/>
          <p:cNvPicPr>
            <a:picLocks noChangeArrowheads="1" noChangeAspect="1"/>
          </p:cNvPicPr>
          <p:nvPr/>
        </p:nvPicPr>
        <p:blipFill>
          <a:blip cstate="print" r:embed="rId3">
            <a:lum bright="-10000" contrast="30000"/>
          </a:blip>
          <a:srcRect/>
          <a:stretch>
            <a:fillRect/>
          </a:stretch>
        </p:blipFill>
        <p:spPr bwMode="auto">
          <a:xfrm>
            <a:off x="0" y="3571877"/>
            <a:ext cx="3071802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6314" y="533400"/>
            <a:ext cx="3685954" cy="4895864"/>
          </a:xfrm>
        </p:spPr>
        <p:txBody>
          <a:bodyPr/>
          <a:lstStyle/>
          <a:p>
            <a:pPr algn="l"/>
            <a:r>
              <a:rPr dirty="0" lang="ru-RU" smtClean="0" sz="4400">
                <a:solidFill>
                  <a:srgbClr val="FFFF00"/>
                </a:solidFill>
              </a:rPr>
              <a:t>Площадь района составляет 2 386 </a:t>
            </a:r>
            <a:r>
              <a:rPr dirty="0" err="1" lang="ru-RU" smtClean="0" sz="4400">
                <a:solidFill>
                  <a:srgbClr val="FFFF00"/>
                </a:solidFill>
              </a:rPr>
              <a:t>километ</a:t>
            </a:r>
            <a:r>
              <a:rPr dirty="0" lang="ru-RU" smtClean="0" sz="4400">
                <a:solidFill>
                  <a:srgbClr val="FFFF00"/>
                </a:solidFill>
              </a:rPr>
              <a:t> - </a:t>
            </a:r>
            <a:br>
              <a:rPr dirty="0" lang="ru-RU" smtClean="0" sz="4400">
                <a:solidFill>
                  <a:srgbClr val="FFFF00"/>
                </a:solidFill>
              </a:rPr>
            </a:br>
            <a:r>
              <a:rPr dirty="0" lang="ru-RU" smtClean="0" sz="4400">
                <a:solidFill>
                  <a:srgbClr val="FFFF00"/>
                </a:solidFill>
              </a:rPr>
              <a:t>ров. </a:t>
            </a:r>
            <a:r>
              <a:rPr dirty="0" lang="ru-RU" smtClean="0"/>
              <a:t> </a:t>
            </a:r>
            <a:endParaRPr dirty="0" lang="ru-RU"/>
          </a:p>
        </p:txBody>
      </p:sp>
      <p:pic>
        <p:nvPicPr>
          <p:cNvPr descr="C:\Users\Татьяна\Desktop\ЛЕНИНСК-КУЗНЕЦКИЙ РАЙОН\ленинск кузнецкий район\1.jpg" id="17410" name="Picture 2"/>
          <p:cNvPicPr>
            <a:picLocks noChangeArrowheads="1" noChangeAspect="1"/>
          </p:cNvPicPr>
          <p:nvPr/>
        </p:nvPicPr>
        <p:blipFill>
          <a:blip cstate="print" r:embed="rId2"/>
          <a:srcRect r="37"/>
          <a:stretch>
            <a:fillRect/>
          </a:stretch>
        </p:blipFill>
        <p:spPr bwMode="auto">
          <a:xfrm>
            <a:off x="285720" y="785794"/>
            <a:ext cx="435771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33400"/>
            <a:ext cx="7757920" cy="2395534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Центром муниципального образования «</a:t>
            </a:r>
            <a:r>
              <a:rPr lang="ru-RU" sz="3600" dirty="0" err="1" smtClean="0">
                <a:solidFill>
                  <a:srgbClr val="FF0000"/>
                </a:solidFill>
              </a:rPr>
              <a:t>Ленинск-Кузнецкий</a:t>
            </a:r>
            <a:r>
              <a:rPr lang="ru-RU" sz="3600" dirty="0" smtClean="0">
                <a:solidFill>
                  <a:srgbClr val="FF0000"/>
                </a:solidFill>
              </a:rPr>
              <a:t> район» является город</a:t>
            </a:r>
            <a:r>
              <a:rPr lang="ru-RU" sz="3600" dirty="0" smtClean="0">
                <a:solidFill>
                  <a:schemeClr val="tx1"/>
                </a:solidFill>
              </a:rPr>
              <a:t> </a:t>
            </a:r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u="sng" dirty="0" err="1" smtClean="0">
                <a:solidFill>
                  <a:srgbClr val="FFFF00"/>
                </a:solidFill>
                <a:hlinkClick r:id="rId2"/>
              </a:rPr>
              <a:t>Ленинск-Кузнецкий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Picture 2" descr="http://im7-tub-ru.yandex.net/i?id=629477740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1036">
            <a:off x="304800" y="3733800"/>
            <a:ext cx="39719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F:\конкурс икт\Dvorets-sportivnoj-gimnast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06217">
            <a:off x="4575175" y="3690938"/>
            <a:ext cx="4213225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33400"/>
            <a:ext cx="8186548" cy="5395930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Сельских поселений - 8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Comic Sans MS" pitchFamily="66" charset="0"/>
                <a:hlinkClick r:id="rId2"/>
              </a:rPr>
              <a:t>Горняцкое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 </a:t>
            </a: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3"/>
              </a:rPr>
              <a:t>Демьяновское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 </a:t>
            </a: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4"/>
              </a:rPr>
              <a:t>Драченинское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5"/>
              </a:rPr>
              <a:t>Краснинское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6"/>
              </a:rPr>
              <a:t>Подгорновское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  <a:hlinkClick r:id="rId7"/>
              </a:rPr>
              <a:t>Чкаловское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8"/>
              </a:rPr>
              <a:t>Чусовитинское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err="1" smtClean="0">
                <a:solidFill>
                  <a:srgbClr val="FF0000"/>
                </a:solidFill>
                <a:latin typeface="Comic Sans MS" pitchFamily="66" charset="0"/>
                <a:hlinkClick r:id="rId9"/>
              </a:rPr>
              <a:t>Шабановское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  сельское поселение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465</TotalTime>
  <Words>201</Words>
  <Application>Microsoft Office PowerPoint</Application>
  <PresentationFormat>Экран (4:3)</PresentationFormat>
  <Paragraphs>47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Изящная</vt:lpstr>
      <vt:lpstr>Муниципальное казенное специальное (коррекционное) общеобразовательное учреждение для обучающихся, воспитанников с ограниченными возможностями здоровья «Краснинская специальная (коррекционная) общеобразовательная школа-интернат VIII вида» </vt:lpstr>
      <vt:lpstr>Летопись  Ленинск _               – Кузнецкого района  </vt:lpstr>
      <vt:lpstr>Цель: формирование представлений о Ленинск - Кузнецком районе.</vt:lpstr>
      <vt:lpstr>Холмы, перелески, Луга и поля —  Родная, зелёная Наша земля.  Земля, где я сделал Свой первый шажок, Где вышел когда-то К развилке дорог. И понял, что это Раздолье полей —  Частица великой Отчизны моей.</vt:lpstr>
      <vt:lpstr>Паршикова Зоя Семеновна</vt:lpstr>
      <vt:lpstr>день образования района считается 22 февраля 1939года. Нашему району исполнилось – 74 года.</vt:lpstr>
      <vt:lpstr>Площадь района составляет 2 386 километ -  ров.  </vt:lpstr>
      <vt:lpstr>Центром муниципального образования «Ленинск-Кузнецкий район» является город    Ленинск-Кузнецкий</vt:lpstr>
      <vt:lpstr>Сельских поселений - 8  Горняцкое  сельское поселение Демьяновское  сельское поселение Драченинское  сельское поселение Краснинское  сельское поселение Подгорновское  сельское поселение Чкаловское  сельское поселение Чусовитинское  сельское поселение Шабановское  сельское поселение</vt:lpstr>
      <vt:lpstr>Краснинское поселение</vt:lpstr>
      <vt:lpstr>Герб           флаг</vt:lpstr>
      <vt:lpstr>Глава района -  Харитонов Алексей Викторович</vt:lpstr>
      <vt:lpstr>Природа нашего края </vt:lpstr>
      <vt:lpstr>реки</vt:lpstr>
      <vt:lpstr>Растительный мир</vt:lpstr>
      <vt:lpstr>Животный  мир </vt:lpstr>
      <vt:lpstr>птицы</vt:lpstr>
      <vt:lpstr>полезные ископаемые</vt:lpstr>
      <vt:lpstr>Археологические находки</vt:lpstr>
      <vt:lpstr>церковь</vt:lpstr>
      <vt:lpstr>музей</vt:lpstr>
      <vt:lpstr>Новые  предприятия</vt:lpstr>
      <vt:lpstr>Труд в годы войны</vt:lpstr>
      <vt:lpstr>Тимофей Иванович Востриков</vt:lpstr>
      <vt:lpstr>Зинаида Михайловна Туснолобова-Марченко</vt:lpstr>
      <vt:lpstr>Слайд 26</vt:lpstr>
      <vt:lpstr>Слайд 27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страницам истории Ленинск-Кузнецкого района</dc:title>
  <dc:creator>Татьяна</dc:creator>
  <cp:lastModifiedBy>user</cp:lastModifiedBy>
  <cp:revision>50</cp:revision>
  <dcterms:created xsi:type="dcterms:W3CDTF">2013-02-05T13:17:58Z</dcterms:created>
  <dcterms:modified xsi:type="dcterms:W3CDTF">2013-02-10T08:59:38Z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1698208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