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4" r:id="rId8"/>
    <p:sldId id="265" r:id="rId9"/>
    <p:sldId id="259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населения</c:v>
                </c:pt>
              </c:strCache>
            </c:strRef>
          </c:tx>
          <c:dLbls>
            <c:dLbl>
              <c:idx val="6"/>
              <c:delete val="1"/>
            </c:dLbl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Русские</c:v>
                </c:pt>
                <c:pt idx="1">
                  <c:v>Белорусы</c:v>
                </c:pt>
                <c:pt idx="2">
                  <c:v>Украинци</c:v>
                </c:pt>
                <c:pt idx="3">
                  <c:v>Латыши</c:v>
                </c:pt>
                <c:pt idx="4">
                  <c:v>Поляки</c:v>
                </c:pt>
                <c:pt idx="5">
                  <c:v>Литовцы</c:v>
                </c:pt>
                <c:pt idx="6">
                  <c:v>Евреи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28</c:v>
                </c:pt>
                <c:pt idx="1">
                  <c:v>4</c:v>
                </c:pt>
                <c:pt idx="2">
                  <c:v>2.6</c:v>
                </c:pt>
                <c:pt idx="3">
                  <c:v>59.51</c:v>
                </c:pt>
                <c:pt idx="4">
                  <c:v>2.5</c:v>
                </c:pt>
                <c:pt idx="5">
                  <c:v>1.4</c:v>
                </c:pt>
                <c:pt idx="6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egendEntry>
        <c:idx val="6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05F19B-DA85-44F2-8588-3FA2699BD48E}" type="datetimeFigureOut">
              <a:rPr lang="ru-RU" smtClean="0"/>
              <a:t>02.04.2013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D0596FB-951E-4CB5-A60D-2212AE77A22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0%D1%82%D0%BE%D0%BB%D0%B8%D1%86%D0%B8%D0%B7%D0%BC" TargetMode="External"/><Relationship Id="rId2" Type="http://schemas.openxmlformats.org/officeDocument/2006/relationships/hyperlink" Target="http://ru.wikipedia.org/wiki/%D0%9B%D1%8E%D1%82%D0%B5%D1%80%D0%B0%D0%BD%D1%81%D1%82%D0%B2%D0%B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ogoslov.ru/data/627/190/1234/1latv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55" y="0"/>
            <a:ext cx="91083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28599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Латыши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5429264"/>
            <a:ext cx="4857752" cy="17526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Выполнила: Аленникова Дарья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ФСР, 1 курс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786058"/>
            <a:ext cx="7498080" cy="1143000"/>
          </a:xfrm>
        </p:spPr>
        <p:txBody>
          <a:bodyPr/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8219340" cy="4819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Латыши-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народ, составляющий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59,51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% населения Латвии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язык — латышский балтийской группы индоевропейской семьи. Верующие латыши —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преимущественно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tooltip="Лютеранство"/>
              </a:rPr>
              <a:t>лютеране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tooltip="Католицизм"/>
              </a:rPr>
              <a:t>католики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g1.delphi.lv/images/pix/520x360/c9baeed2/file42605516_40c47d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143249"/>
            <a:ext cx="4714908" cy="3264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524000" y="857232"/>
          <a:ext cx="690565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ukrmap.su/program2010/g9/g9_42_files/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754230"/>
            <a:ext cx="4648191" cy="31037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Ремесла и промыслы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Животноводство;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Льноводство;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Огородничество;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Ремесленничество: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Обработка дерева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Кожы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Металла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Ткачество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atputasbazes.lv/images/event/135063233911rude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446990"/>
            <a:ext cx="3214678" cy="2411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ww.etnolog.ru/images/dress/latishy-dres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284797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Национальная одежда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tours.lv/images/tautasteer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071546"/>
            <a:ext cx="5457825" cy="488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www.kasjauns.lv/lv/bildes/Latvija/00.2012/10.02.2012/Untitled/teja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4282899" cy="30241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Национальная еда</a:t>
            </a:r>
            <a:endParaRPr lang="ru-RU" dirty="0"/>
          </a:p>
        </p:txBody>
      </p:sp>
      <p:pic>
        <p:nvPicPr>
          <p:cNvPr id="31746" name="Picture 2" descr="http://stat10.privet.ru/lr/1aff769907bbfc1b30658f4cc83ade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928802"/>
            <a:ext cx="3638550" cy="4248151"/>
          </a:xfrm>
          <a:prstGeom prst="rect">
            <a:avLst/>
          </a:prstGeom>
          <a:noFill/>
        </p:spPr>
      </p:pic>
      <p:pic>
        <p:nvPicPr>
          <p:cNvPr id="31748" name="Picture 4" descr="http://upload.wikimedia.org/wikipedia/ru/thumb/2/27/Sklandrausis-2.JPG/800px-Sklandrausis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811882"/>
            <a:ext cx="4572032" cy="3046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1357298"/>
            <a:ext cx="7072362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Язык, письменность.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images.lingvozone.com/languages/Language%20Information29_files/image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786190"/>
            <a:ext cx="5648325" cy="20193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571612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Говорят на латышском языке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балтской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группы индоевропейской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28728" y="3929066"/>
            <a:ext cx="121444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3714752"/>
            <a:ext cx="107157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Народное творчество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history.kantele.ru/kantele/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14422"/>
            <a:ext cx="3786182" cy="244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000892" y="371475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Кокле</a:t>
            </a:r>
            <a:endParaRPr lang="ru-RU" dirty="0"/>
          </a:p>
        </p:txBody>
      </p:sp>
      <p:pic>
        <p:nvPicPr>
          <p:cNvPr id="35844" name="Picture 4" descr="http://www.ctv.by/sites/default/files/field/image/16/~volynka_1016_0x0_m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14422"/>
            <a:ext cx="3347989" cy="2681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500166" y="392906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Смуйгас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8" name="Picture 8" descr="http://atur.ucoz.com/_fr/0/s47776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000504"/>
            <a:ext cx="3452810" cy="2589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5929330"/>
            <a:ext cx="5429288" cy="50006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Национально-психологические особенности Латышей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сравнительно высокую образовательную и техническую подготовленность, любовь к технике;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уравновешенный темперамент, высокую эмоциональную устойчивость, невозмутимость,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хладнокровие в сложных ситуациях, терпеливость и обстоятельность во всех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видах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способность выдерживать большие нагрузки, стойко переносить трудности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лишения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повседневной жизни;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приверженность строгой логике в мышлении, тщательное осмысление явлений, событий, фактов;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трудолюбие, добросовестное отношение к выполнению трудовых обязанностей, пунктуальность,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аккуратность, исполнительность, высокое чувство ответственности за порученное дело, умение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доводить начатое до конца;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некоторую замкнутость и слабую общительность во взаимоотношениях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представителями других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национальностей.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5929330"/>
            <a:ext cx="52149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умом больше сделаешь, чем одной силой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162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Латыши</vt:lpstr>
      <vt:lpstr>Слайд 2</vt:lpstr>
      <vt:lpstr>Слайд 3</vt:lpstr>
      <vt:lpstr>Ремесла и промыслы</vt:lpstr>
      <vt:lpstr>Национальная одежда</vt:lpstr>
      <vt:lpstr>Национальная еда</vt:lpstr>
      <vt:lpstr>Язык, письменность.</vt:lpstr>
      <vt:lpstr>Народное творчество</vt:lpstr>
      <vt:lpstr>Национально-психологические особенности Латышей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Латыши</dc:title>
  <dc:creator>андреус</dc:creator>
  <cp:lastModifiedBy>андреус</cp:lastModifiedBy>
  <cp:revision>9</cp:revision>
  <dcterms:created xsi:type="dcterms:W3CDTF">2013-04-02T15:05:41Z</dcterms:created>
  <dcterms:modified xsi:type="dcterms:W3CDTF">2013-04-02T16:33:44Z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429725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