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08A9B-0883-40FC-884F-B99157BBC9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CAF63-49EC-46EB-89AC-F0D0985749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F359A-28C4-4DC9-A9B9-F887D6180B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40BA7-2AED-4CAD-BC00-198C6F9E9A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C4F4E-99E1-404A-A695-366CDC6DC2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7FFB8-DCD4-4AB7-BE70-2197B8F285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1956B-9D7C-4589-9848-5962B94D02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F714A-B695-49F9-A6FD-9ACC2B08CA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03351-D791-4AF0-BB80-F5FC47CF37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B4A8E-CCA3-4739-AD76-05030D99F6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C066D-719A-4E82-B133-2B68CCA49F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D1FD81-02B4-4328-A5D3-FEB542FFF47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Климат Тверской области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МОУ </a:t>
            </a:r>
            <a:r>
              <a:rPr lang="ru-RU" dirty="0" err="1" smtClean="0"/>
              <a:t>Неклюдовская</a:t>
            </a:r>
            <a:r>
              <a:rPr lang="ru-RU" dirty="0" smtClean="0"/>
              <a:t> СОШ</a:t>
            </a:r>
          </a:p>
          <a:p>
            <a:r>
              <a:rPr lang="ru-RU" dirty="0" err="1" smtClean="0"/>
              <a:t>Отряскина</a:t>
            </a:r>
            <a:r>
              <a:rPr lang="ru-RU" dirty="0" smtClean="0"/>
              <a:t> Т.А.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Осень начинается в конце августа — начале сентября. Понижение температуры происходит достаточно плавно, погода также изменчива, но выпадение осадков происходит чаще.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00042"/>
            <a:ext cx="635798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7829576" cy="4554551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Влажность воздуха в Тверской области довольно высока на протяжении всего года и в среднем колеблется в пределах 80 %. В холодный период относительная влажность выше – 85 – 90 %, а летом она уменьшается до 65 - 70%</a:t>
            </a:r>
          </a:p>
          <a:p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357166"/>
            <a:ext cx="835824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186766" cy="5697559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Тверской области за год в среднем выпадает 550 - 750 мм осадков. Из всей суммы осадков 70 % выпадают в жидком виде (дождь и морось), 18 % - в твёрдом (снег, град, снежная и ледяная крупа), 12 % - в смешанном виде (мокрый снег, дождь со снегом). Количество выпадающих осадков в отдельные годы может существенно отличаться от средних показателей</a:t>
            </a:r>
            <a:endParaRPr lang="ru-RU" sz="3600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14393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>
              <a:buFontTx/>
              <a:buNone/>
            </a:pPr>
            <a:r>
              <a:rPr lang="ru-RU" b="1" i="1" dirty="0" smtClean="0">
                <a:solidFill>
                  <a:srgbClr val="FF3300"/>
                </a:solidFill>
              </a:rPr>
              <a:t>Сайт </a:t>
            </a:r>
            <a:r>
              <a:rPr lang="ru-RU" b="1" i="1" dirty="0" err="1" smtClean="0">
                <a:solidFill>
                  <a:srgbClr val="FF3300"/>
                </a:solidFill>
              </a:rPr>
              <a:t>Википедия</a:t>
            </a:r>
            <a:endParaRPr lang="ru-RU" b="1" i="1" dirty="0" smtClean="0">
              <a:solidFill>
                <a:srgbClr val="FF3300"/>
              </a:solidFill>
            </a:endParaRPr>
          </a:p>
          <a:p>
            <a:pPr lvl="4">
              <a:buFontTx/>
              <a:buNone/>
            </a:pPr>
            <a:r>
              <a:rPr lang="ru-RU" b="1" i="1" dirty="0" err="1" smtClean="0">
                <a:solidFill>
                  <a:srgbClr val="FF3300"/>
                </a:solidFill>
              </a:rPr>
              <a:t>Яндекс</a:t>
            </a:r>
            <a:r>
              <a:rPr lang="ru-RU" b="1" i="1" dirty="0" smtClean="0">
                <a:solidFill>
                  <a:srgbClr val="FF3300"/>
                </a:solidFill>
              </a:rPr>
              <a:t> </a:t>
            </a:r>
            <a:r>
              <a:rPr lang="ru-RU" b="1" i="1" smtClean="0">
                <a:solidFill>
                  <a:srgbClr val="FF3300"/>
                </a:solidFill>
              </a:rPr>
              <a:t>- картинки</a:t>
            </a:r>
            <a:endParaRPr lang="ru-RU" b="1" i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8043890" cy="4411675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Климат Тверской области умеренно континентальный, переходный от континентального восточных районов европейской территории страны к более влажному северо-западных регионов. Область лежит в зоне комфортных для жизни и отдыха климатических условиях. 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357166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428604"/>
            <a:ext cx="821537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71480"/>
            <a:ext cx="4857752" cy="555468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Среднесуточные температуры летом +15°С...+20°С, зимой -5°С...-15°С. Средняя температура января от -8,5°С до -10,5°С, июля от +17°С до +18°С. Количество осадков 550-750 мм в год. Западня часть отличается несколько более теплой зимой и повышенным увлажнением.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857232"/>
            <a:ext cx="442912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757742" cy="5768997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Продолжительность вегетационного периода составляет 120-133 суток. Сумма температур за вегетационный период 1700-2000°С. Благоприятный период для летнего отдыха длится 85-95 дней, для зимнего - 2,5-4 месяца, снежный покров устойчив в течение 3,5-4,5 месяцев.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21537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8043890" cy="5768997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Начало холодного зимнего периода приходится на ноябрь. Продолжительность зимнего холодного периода охватывает почти шесть месяцев. Конец зимы приходится на последние числа марта - начало апреля. Весна, как переходное время года, занимает два месяца: апрель и май, но иногда начинается и несколько раньше - в конце марта. Лето продолжается три месяца - июнь, июль, август. Основная особенность лета - установление умеренно-теплой влажной, но изменчивой погоды. Осень начинается, в зависимости от характера года, либо в конце августа, либо в сентябре.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Годовое количество осадков от 550 до 750 мм в год. Их распределение по всей территории области несколько неравномерно: на западе и северо-западе осадков выпадает больше.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8329642" cy="555468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Сезонные особенности климата Тверской области выражены в достаточно продолжительной зиме, которая начинается в середине ноября, и длится до конца марта, начала апреля. Средняя температура в середине зимы от -8,5 до -11 градусов, а влажность доходит до отметки 85-90процентов. На западе, по сравнению с остальной частью области, температура и влажность чуть выше.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35824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Весна приходит в начале апреля, изредка в конце марта, и длится около двух месяцев. Влажность опускается 70-80 процентов, повышение температуры воздуха происходит достаточно медленно.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647225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543428" cy="584043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Лето достаточно теплое, но несколько короткое, начинается в начале июня и продолжается 3 месяца. Средняя температура в июле колеблется на отметки 17-19 градусов. Влажность опускается до 65-75 процентов. Погода, в целом, изменчивая.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85794"/>
            <a:ext cx="654369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лака">
  <a:themeElements>
    <a:clrScheme name="рамка2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мка2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мка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облака</Template>
  <TotalTime>20</TotalTime>
  <Words>525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Arial</vt:lpstr>
      <vt:lpstr>облака</vt:lpstr>
      <vt:lpstr>Климат Тверской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Ресурсы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 Тверской области</dc:title>
  <dc:creator>Татьяна</dc:creator>
  <cp:lastModifiedBy>Татьяна</cp:lastModifiedBy>
  <cp:revision>2</cp:revision>
  <dcterms:created xsi:type="dcterms:W3CDTF">2011-09-18T13:35:59Z</dcterms:created>
  <dcterms:modified xsi:type="dcterms:W3CDTF">2011-09-18T13:56:03Z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704643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