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commentAuthors+xml" PartName="/ppt/commentAuthors.xml"/>
  <Override ContentType="application/vnd.openxmlformats-officedocument.presentationml.slideLayout+xml" PartName="/ppt/slideLayouts/slideLayout10.xml"/>
  <Override ContentType="application/vnd.openxmlformats-officedocument.presentationml.comments+xml" PartName="/ppt/comments/comment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Я" initials="Я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 autoAdjust="0"/>
    <p:restoredTop sz="94609" autoAdjust="0"/>
  </p:normalViewPr>
  <p:slideViewPr>
    <p:cSldViewPr>
      <p:cViewPr varScale="1">
        <p:scale>
          <a:sx n="64" d="100"/>
          <a:sy n="64" d="100"/>
        </p:scale>
        <p:origin x="-120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02-02T20:09:59.399" idx="1">
    <p:pos x="5760" y="255"/>
    <p:text>ывааааааааааааааааааааааааааааа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gigamir.net/upload/cache/659xs/img/gallery/57968/gallery_5ff8be0ae607c2a97bd8921e453a07b7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4.slikomat.com/10/0605/xwv-river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s.abduzeedo.com/files/articles/gorgeous-waterfall-photography/3537191787_eda9e58b23_z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204864"/>
            <a:ext cx="7772400" cy="1470025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Каньон Кристален.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самая </a:t>
            </a:r>
            <a:r>
              <a:rPr lang="ru-RU" b="1" dirty="0" smtClean="0"/>
              <a:t>красивая</a:t>
            </a:r>
            <a:r>
              <a:rPr lang="ru-RU" dirty="0" smtClean="0"/>
              <a:t> </a:t>
            </a:r>
            <a:r>
              <a:rPr lang="ru-RU" b="1" dirty="0" smtClean="0"/>
              <a:t>река</a:t>
            </a:r>
            <a:r>
              <a:rPr lang="ru-RU" dirty="0" smtClean="0"/>
              <a:t> мира.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err="1" smtClean="0"/>
              <a:t>Каньо</a:t>
            </a:r>
            <a:r>
              <a:rPr lang="ru-RU" dirty="0" smtClean="0"/>
              <a:t> </a:t>
            </a:r>
            <a:r>
              <a:rPr lang="ru-RU" dirty="0" err="1" smtClean="0"/>
              <a:t>Кристалес</a:t>
            </a:r>
            <a:r>
              <a:rPr lang="ru-RU" dirty="0" smtClean="0"/>
              <a:t>- это радужный фейерверк, где преобладают оттенки красного, желтого, синего и зеленого.</a:t>
            </a:r>
            <a:endParaRPr lang="ru-RU" dirty="0"/>
          </a:p>
        </p:txBody>
      </p:sp>
      <p:pic>
        <p:nvPicPr>
          <p:cNvPr id="22530" name="Picture 2" descr="C:\Users\Я\Desktop\фото (2)\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Я\Desktop\фото (2)\3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err="1" smtClean="0"/>
              <a:t>Каньо-Кристалес</a:t>
            </a:r>
            <a:r>
              <a:rPr lang="ru-RU" dirty="0" smtClean="0"/>
              <a:t> известна как «самая красивая река в мире».</a:t>
            </a:r>
            <a:endParaRPr lang="ru-RU" dirty="0"/>
          </a:p>
        </p:txBody>
      </p:sp>
      <p:pic>
        <p:nvPicPr>
          <p:cNvPr id="1026" name="Picture 2" descr="C:\Users\Я\Desktop\фото (2)\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 				Вид на реку с воздуха.</a:t>
            </a:r>
            <a:endParaRPr lang="ru-RU" dirty="0"/>
          </a:p>
        </p:txBody>
      </p:sp>
      <p:pic>
        <p:nvPicPr>
          <p:cNvPr id="26626" name="Picture 2" descr="C:\Users\Я\Desktop\фото (2)\3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Недавние исследования, проведенные местными натуралистами, показали, что вода в реке настолько чистая, что является, практически, дистиллированной</a:t>
            </a:r>
            <a:endParaRPr lang="ru-RU" dirty="0"/>
          </a:p>
        </p:txBody>
      </p:sp>
      <p:pic>
        <p:nvPicPr>
          <p:cNvPr id="29698" name="Picture 2" descr="C:\Users\Я\Desktop\фото (2)\1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Увидите её единожды – и поверите, что возможности природы по сотворению чудес поистине беспредельны. Достаточно выйти на берег Каньо-Кристалес, чтобы понять - вы попали в уникальное место.</a:t>
            </a:r>
            <a:endParaRPr lang="ru-RU" dirty="0"/>
          </a:p>
        </p:txBody>
      </p:sp>
      <p:pic>
        <p:nvPicPr>
          <p:cNvPr id="30722" name="Picture 2" descr="C:\Users\Я\Desktop\фото (2)\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3448" y="0"/>
            <a:ext cx="9157447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			Конец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Users\Я\Desktop\фото (2)\3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309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77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63 из 6400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 из 6400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Каньо Кристалес (Caño Cristales – Кристальная река) или Река пяти цветов, как ее называют местные жители, берёт начало на юге горной цепи </a:t>
            </a:r>
            <a:r>
              <a:rPr lang="ru-RU" dirty="0" err="1" smtClean="0"/>
              <a:t>Макарена</a:t>
            </a:r>
            <a:r>
              <a:rPr lang="ru-RU" dirty="0" smtClean="0"/>
              <a:t>, в Колумбии, и течёт на восток, до впадения в реку </a:t>
            </a:r>
            <a:r>
              <a:rPr lang="ru-RU" dirty="0" err="1" smtClean="0"/>
              <a:t>Гуайаберо</a:t>
            </a:r>
            <a:r>
              <a:rPr lang="ru-RU" dirty="0" smtClean="0"/>
              <a:t>. В ложе </a:t>
            </a:r>
            <a:r>
              <a:rPr lang="ru-RU" dirty="0" err="1" smtClean="0"/>
              <a:t>Каньо</a:t>
            </a:r>
            <a:r>
              <a:rPr lang="ru-RU" dirty="0" smtClean="0"/>
              <a:t> </a:t>
            </a:r>
            <a:r>
              <a:rPr lang="ru-RU" dirty="0" err="1" smtClean="0"/>
              <a:t>Кристалес</a:t>
            </a:r>
            <a:r>
              <a:rPr lang="ru-RU" dirty="0" smtClean="0"/>
              <a:t> встречаются пять цветов: желтый, </a:t>
            </a:r>
            <a:r>
              <a:rPr lang="ru-RU" dirty="0" err="1" smtClean="0"/>
              <a:t>голубой</a:t>
            </a:r>
            <a:r>
              <a:rPr lang="ru-RU" dirty="0" smtClean="0"/>
              <a:t>, зеленый, черный и красный. Все они представляют собой продукт жизнедеятельности многочисленных водорослей и, в зависимости от времени года, насыщенность цветов либо ослабевает, либо усиливается.</a:t>
            </a:r>
            <a:endParaRPr lang="ru-RU" dirty="0"/>
          </a:p>
        </p:txBody>
      </p:sp>
      <p:pic>
        <p:nvPicPr>
          <p:cNvPr id="17410" name="Picture 2" descr="C:\Users\Я\Desktop\фото (2)\2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5085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964488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В речной воде отсутствуют соли и минералы, поэтому, она непригодна для питья. Да и рыбы в ней, в общем- то, нет.</a:t>
            </a:r>
            <a:endParaRPr lang="ru-RU" dirty="0"/>
          </a:p>
        </p:txBody>
      </p:sp>
      <p:pic>
        <p:nvPicPr>
          <p:cNvPr id="18434" name="Picture 2" descr="C:\Users\Я\Desktop\фото (2)\1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Полное отсутствие человека, только солнце, джунгли, небо, зеленые, поросшие мхом теплые камни, застывший где-то высоко в горячем воздухе сокол, выискивающий добычу, и эта хрустально- цветная прохладная вода, проникающая в каждую клетку тела.</a:t>
            </a:r>
            <a:endParaRPr lang="ru-RU" dirty="0"/>
          </a:p>
        </p:txBody>
      </p:sp>
      <p:pic>
        <p:nvPicPr>
          <p:cNvPr id="19458" name="Picture 2" descr="C:\Users\Я\Desktop\фото (2)\1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Я\Desktop\фото (2)\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. Купаться в этих заводях, как будто рождаться заново. Необыкновенный, вселенский покой, легкость и ноль мыслей в голове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В более глубоких местах, неровности дна образуют природные углубления: глубокие, разноцветные, круглые колодцы- «</a:t>
            </a:r>
            <a:r>
              <a:rPr lang="ru-RU" dirty="0" err="1" smtClean="0"/>
              <a:t>мойяс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1506" name="Picture 2" descr="C:\Users\Я\Desktop\фото (2)\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284</Words>
  <Application>Microsoft Office PowerPoint</Application>
  <PresentationFormat>Экран (4:3)</PresentationFormat>
  <Paragraphs>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Каньон Кристален.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Каньон Кристален.  </dc:title>
  <dc:creator>Я</dc:creator>
  <cp:lastModifiedBy>Я</cp:lastModifiedBy>
  <cp:revision>17</cp:revision>
  <dcterms:created xsi:type="dcterms:W3CDTF">2011-01-27T10:42:28Z</dcterms:created>
  <dcterms:modified xsi:type="dcterms:W3CDTF">2011-10-07T07:15:50Z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1764049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