
<file path=[Content_Types].xml><?xml version="1.0" encoding="utf-8"?>
<Types xmlns="http://schemas.openxmlformats.org/package/2006/content-types">
  <Override ContentType="application/vnd.openxmlformats-officedocument.presentationml.slide+xml" PartName="/ppt/slides/slide6.xml"/>
  <Override ContentType="application/vnd.openxmlformats-officedocument.presentationml.slideLayout+xml" PartName="/ppt/slideLayouts/slideLayout8.xml"/>
  <Override ContentType="application/vnd.openxmlformats-officedocument.presentationml.slideMaster+xml" PartName="/ppt/slideMasters/slideMaster1.xml"/>
  <Override ContentType="application/vnd.openxmlformats-officedocument.presentationml.slide+xml" PartName="/ppt/slides/slide3.xml"/>
  <Override ContentType="application/vnd.openxmlformats-officedocument.presentationml.slide+xml" PartName="/ppt/slides/slide4.xml"/>
  <Override ContentType="application/vnd.openxmlformats-officedocument.presentationml.slide+xml" PartName="/ppt/slides/slide17.xml"/>
  <Override ContentType="application/vnd.openxmlformats-officedocument.presentationml.slide+xml" PartName="/ppt/slides/slide18.xml"/>
  <Override ContentType="application/vnd.openxmlformats-officedocument.presentationml.presProps+xml" PartName="/ppt/presProps.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6.xml"/>
  <Override ContentType="application/vnd.openxmlformats-officedocument.theme+xml" PartName="/ppt/theme/theme2.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15.xml"/>
  <Override ContentType="application/vnd.openxmlformats-officedocument.presentationml.slide+xml" PartName="/ppt/slides/slide16.xml"/>
  <Override ContentType="application/vnd.openxmlformats-officedocument.presentationml.slide+xml" PartName="/ppt/slides/slide24.xml"/>
  <Override ContentType="application/vnd.openxmlformats-officedocument.theme+xml" PartName="/ppt/theme/theme1.xml"/>
  <Default ContentType="image/jpeg" Extension="jpeg"/>
  <Override ContentType="application/vnd.openxmlformats-officedocument.presentationml.slideLayout+xml" PartName="/ppt/slideLayouts/slideLayout2.xml"/>
  <Override ContentType="application/vnd.openxmlformats-officedocument.presentationml.slideLayout+xml" PartName="/ppt/slideLayouts/slideLayout3.xml"/>
  <Default ContentType="application/vnd.openxmlformats-package.relationships+xml" Extension="rels"/>
  <Default ContentType="application/xml" Extension="xml"/>
  <Override ContentType="application/vnd.openxmlformats-officedocument.presentationml.presentation.main+xml" PartName="/ppt/presentation.xml"/>
  <Override ContentType="application/vnd.openxmlformats-officedocument.presentationml.slide+xml" PartName="/ppt/slides/slide13.xml"/>
  <Override ContentType="application/vnd.openxmlformats-officedocument.presentationml.slide+xml" PartName="/ppt/slides/slide14.xml"/>
  <Override ContentType="application/vnd.openxmlformats-officedocument.presentationml.slide+xml" PartName="/ppt/slides/slide22.xml"/>
  <Override ContentType="application/vnd.openxmlformats-officedocument.presentationml.slide+xml" PartName="/ppt/slides/slide23.xml"/>
  <Override ContentType="application/vnd.openxmlformats-officedocument.presentationml.notesMaster+xml" PartName="/ppt/notesMasters/notesMaster1.xml"/>
  <Override ContentType="application/vnd.openxmlformats-officedocument.presentationml.slideLayout+xml" PartName="/ppt/slideLayouts/slideLayout1.xml"/>
  <Override ContentType="application/vnd.openxmlformats-officedocument.presentationml.slideLayout+xml" PartName="/ppt/slideLayouts/slideLayout13.xml"/>
  <Override ContentType="application/vnd.openxmlformats-officedocument.extended-properties+xml" PartName="/docProps/app.xml"/>
  <Override ContentType="application/vnd.openxmlformats-officedocument.presentationml.slide+xml" PartName="/ppt/slides/slide10.xml"/>
  <Override ContentType="application/vnd.openxmlformats-officedocument.presentationml.slide+xml" PartName="/ppt/slides/slide11.xml"/>
  <Override ContentType="application/vnd.openxmlformats-officedocument.presentationml.slide+xml" PartName="/ppt/slides/slide12.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tableStyles+xml" PartName="/ppt/tableStyles.xml"/>
  <Override ContentType="application/vnd.openxmlformats-officedocument.presentationml.slideLayout+xml" PartName="/ppt/slideLayouts/slideLayout11.xml"/>
  <Override ContentType="application/vnd.openxmlformats-officedocument.presentationml.slideLayout+xml" PartName="/ppt/slideLayouts/slideLayout12.xml"/>
  <Override ContentType="application/vnd.openxmlformats-officedocument.presentationml.slideLayout+xml" PartName="/ppt/slideLayouts/slideLayout10.xml"/>
  <Default ContentType="image/gif" Extension="gif"/>
  <Override ContentType="application/vnd.openxmlformats-officedocument.presentationml.slide+xml" PartName="/ppt/slides/slide7.xml"/>
  <Override ContentType="application/vnd.openxmlformats-officedocument.presentationml.slide+xml" PartName="/ppt/slides/slide8.xml"/>
  <Override ContentType="application/vnd.openxmlformats-officedocument.presentationml.slide+xml" PartName="/ppt/slides/slide9.xml"/>
  <Override ContentType="application/vnd.openxmlformats-officedocument.presentationml.viewProps+xml" PartName="/ppt/viewProps.xml"/>
  <Override ContentType="application/vnd.openxmlformats-officedocument.presentationml.slideLayout+xml" PartName="/ppt/slideLayouts/slideLayout9.xml"/>
  <Override ContentType="application/vnd.openxmlformats-package.core-properties+xml" PartName="/docProps/core.xml"/>
  <Override ContentType="application/vnd.openxmlformats-officedocument.presentationml.slide+xml" PartName="/ppt/slides/slide5.xml"/>
  <Override ContentType="application/vnd.openxmlformats-officedocument.presentationml.slide+xml" PartName="/ppt/slides/slide19.xml"/>
  <Override ContentType="application/vnd.openxmlformats-officedocument.presentationml.slideLayout+xml" PartName="/ppt/slideLayouts/slideLayout7.xml"/>
  <Default ContentType="image/png" Extension="png"/>
  <Override ContentType="application/vnd.openxmlformats-officedocument.custom-properties+xml" PartName="/docProps/custom.xml"/>
</Types>
</file>

<file path=_rels/.rels><?xml version="1.0" encoding="UTF-8" standalone="yes" ?><Relationships xmlns="http://schemas.openxmlformats.org/package/2006/relationships"><Relationship Id="rId3" Target="docProps/core.xml" Type="http://schemas.openxmlformats.org/package/2006/relationships/metadata/core-properties"/><Relationship Id="rId2" Target="docProps/thumbnail.jpeg" Type="http://schemas.openxmlformats.org/package/2006/relationships/metadata/thumbnail"/><Relationship Id="rId1" Target="ppt/presentation.xml" Type="http://schemas.openxmlformats.org/officeDocument/2006/relationships/officeDocument"/><Relationship Id="rId4" Target="docProps/app.xml" Type="http://schemas.openxmlformats.org/officeDocument/2006/relationships/extended-properties"/><Relationship Id="rId5" Target="docProps/custom.xml" Type="http://schemas.openxmlformats.org/officeDocument/2006/relationships/custom-properties"/></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5" r:id="rId1"/>
  </p:sldMasterIdLst>
  <p:notesMasterIdLst>
    <p:notesMasterId r:id="rId26"/>
  </p:notesMasterIdLst>
  <p:sldIdLst>
    <p:sldId id="307" r:id="rId2"/>
    <p:sldId id="259" r:id="rId3"/>
    <p:sldId id="271" r:id="rId4"/>
    <p:sldId id="264" r:id="rId5"/>
    <p:sldId id="268" r:id="rId6"/>
    <p:sldId id="266" r:id="rId7"/>
    <p:sldId id="287" r:id="rId8"/>
    <p:sldId id="286" r:id="rId9"/>
    <p:sldId id="288" r:id="rId10"/>
    <p:sldId id="289" r:id="rId11"/>
    <p:sldId id="297" r:id="rId12"/>
    <p:sldId id="304" r:id="rId13"/>
    <p:sldId id="269" r:id="rId14"/>
    <p:sldId id="279" r:id="rId15"/>
    <p:sldId id="282" r:id="rId16"/>
    <p:sldId id="280" r:id="rId17"/>
    <p:sldId id="291" r:id="rId18"/>
    <p:sldId id="283" r:id="rId19"/>
    <p:sldId id="281" r:id="rId20"/>
    <p:sldId id="284" r:id="rId21"/>
    <p:sldId id="301" r:id="rId22"/>
    <p:sldId id="285" r:id="rId23"/>
    <p:sldId id="308" r:id="rId24"/>
    <p:sldId id="309" r:id="rId25"/>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CC"/>
    <a:srgbClr val="00CCFF"/>
    <a:srgbClr val="000000"/>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a:tblStyle styleId="{E8B1032C-EA38-4F05-BA0D-38AFFFC7BED3}" styleName="Светлый стиль 3 - акцент 6">
    <a:wholeTbl>
      <a:tcTxStyle>
        <a:fontRef idx="minor">
          <a:scrgbClr r="0" g="0" b="0"/>
        </a:fontRef>
        <a:schemeClr val="tx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noFill/>
        </a:fill>
      </a:tcStyle>
    </a:wholeTbl>
    <a:band1H>
      <a:tcStyle>
        <a:tcBdr/>
        <a:fill>
          <a:solidFill>
            <a:schemeClr val="accent6">
              <a:alpha val="20000"/>
            </a:schemeClr>
          </a:solidFill>
        </a:fill>
      </a:tcStyle>
    </a:band1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noFill/>
        </a:fill>
      </a:tcStyle>
    </a:lastRow>
    <a:firstRow>
      <a:tcTxStyle b="on"/>
      <a:tcStyle>
        <a:tcBdr>
          <a:bottom>
            <a:ln w="25400" cmpd="sng">
              <a:solidFill>
                <a:schemeClr val="accent6"/>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p:scale>
          <a:sx n="54" d="100"/>
          <a:sy n="54" d="100"/>
        </p:scale>
        <p:origin x="-762" y="-40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0727F06-16D4-4B92-A44F-3185B4D9FC84}" type="datetimeFigureOut">
              <a:rPr lang="ru-RU" smtClean="0"/>
              <a:pPr/>
              <a:t>26.08.2012</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8E5DB2B-9057-4CF0-BAC9-E810DD4D85E7}" type="slidenum">
              <a:rPr lang="ru-RU" smtClean="0"/>
              <a:pPr/>
              <a:t>‹#›</a:t>
            </a:fld>
            <a:endParaRPr lang="ru-RU"/>
          </a:p>
        </p:txBody>
      </p:sp>
    </p:spTree>
    <p:extLst>
      <p:ext uri="{BB962C8B-B14F-4D97-AF65-F5344CB8AC3E}">
        <p14:creationId xmlns:p14="http://schemas.microsoft.com/office/powerpoint/2010/main" xmlns="" val="282653328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10" name="Прямоугольный треугольник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Заголовок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ru-RU" smtClean="0"/>
              <a:t>Образец заголовка</a:t>
            </a:r>
            <a:endParaRPr kumimoji="0" lang="en-US"/>
          </a:p>
        </p:txBody>
      </p:sp>
      <p:sp>
        <p:nvSpPr>
          <p:cNvPr id="17" name="Подзаголовок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ru-RU" smtClean="0"/>
              <a:t>Образец подзаголовка</a:t>
            </a:r>
            <a:endParaRPr kumimoji="0" lang="en-US"/>
          </a:p>
        </p:txBody>
      </p:sp>
      <p:grpSp>
        <p:nvGrpSpPr>
          <p:cNvPr id="2" name="Группа 1"/>
          <p:cNvGrpSpPr/>
          <p:nvPr/>
        </p:nvGrpSpPr>
        <p:grpSpPr>
          <a:xfrm>
            <a:off x="-3765" y="4953000"/>
            <a:ext cx="9147765" cy="1912088"/>
            <a:chOff x="-3765" y="4832896"/>
            <a:chExt cx="9147765" cy="2032192"/>
          </a:xfrm>
        </p:grpSpPr>
        <p:sp>
          <p:nvSpPr>
            <p:cNvPr id="7" name="Полилиния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Полилиния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Полилиния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Прямая соединительная линия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Дата 29"/>
          <p:cNvSpPr>
            <a:spLocks noGrp="1"/>
          </p:cNvSpPr>
          <p:nvPr>
            <p:ph type="dt" sz="half" idx="10"/>
          </p:nvPr>
        </p:nvSpPr>
        <p:spPr/>
        <p:txBody>
          <a:bodyPr/>
          <a:lstStyle>
            <a:lvl1pPr>
              <a:defRPr>
                <a:solidFill>
                  <a:srgbClr val="FFFFFF"/>
                </a:solidFill>
              </a:defRPr>
            </a:lvl1pPr>
            <a:extLst/>
          </a:lstStyle>
          <a:p>
            <a:fld id="{4EE2CBC8-A956-446C-9BAA-6F2C91D8C94B}" type="datetimeFigureOut">
              <a:rPr lang="ru-RU" smtClean="0"/>
              <a:pPr/>
              <a:t>26.08.2012</a:t>
            </a:fld>
            <a:endParaRPr lang="ru-RU"/>
          </a:p>
        </p:txBody>
      </p:sp>
      <p:sp>
        <p:nvSpPr>
          <p:cNvPr id="19" name="Нижний колонтитул 18"/>
          <p:cNvSpPr>
            <a:spLocks noGrp="1"/>
          </p:cNvSpPr>
          <p:nvPr>
            <p:ph type="ftr" sz="quarter" idx="11"/>
          </p:nvPr>
        </p:nvSpPr>
        <p:spPr/>
        <p:txBody>
          <a:bodyPr/>
          <a:lstStyle>
            <a:lvl1pPr>
              <a:defRPr>
                <a:solidFill>
                  <a:schemeClr val="accent1">
                    <a:tint val="20000"/>
                  </a:schemeClr>
                </a:solidFill>
              </a:defRPr>
            </a:lvl1pPr>
            <a:extLst/>
          </a:lstStyle>
          <a:p>
            <a:endParaRPr lang="ru-RU"/>
          </a:p>
        </p:txBody>
      </p:sp>
      <p:sp>
        <p:nvSpPr>
          <p:cNvPr id="27" name="Номер слайда 26"/>
          <p:cNvSpPr>
            <a:spLocks noGrp="1"/>
          </p:cNvSpPr>
          <p:nvPr>
            <p:ph type="sldNum" sz="quarter" idx="12"/>
          </p:nvPr>
        </p:nvSpPr>
        <p:spPr/>
        <p:txBody>
          <a:bodyPr/>
          <a:lstStyle>
            <a:lvl1pPr>
              <a:defRPr>
                <a:solidFill>
                  <a:srgbClr val="FFFFFF"/>
                </a:solidFill>
              </a:defRPr>
            </a:lvl1pPr>
            <a:extLst/>
          </a:lstStyle>
          <a:p>
            <a:fld id="{A06068D9-2C55-4632-95F3-E3E63ABE6DA3}"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1481329"/>
            <a:ext cx="8229600" cy="4386071"/>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4EE2CBC8-A956-446C-9BAA-6F2C91D8C94B}" type="datetimeFigureOut">
              <a:rPr lang="ru-RU" smtClean="0"/>
              <a:pPr/>
              <a:t>26.08.2012</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A06068D9-2C55-4632-95F3-E3E63ABE6DA3}"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844013" y="274640"/>
            <a:ext cx="1777470" cy="5592761"/>
          </a:xfrm>
        </p:spPr>
        <p:txBody>
          <a:bodyPr vert="eaVert"/>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41"/>
            <a:ext cx="6324600" cy="5592760"/>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4EE2CBC8-A956-446C-9BAA-6F2C91D8C94B}" type="datetimeFigureOut">
              <a:rPr lang="ru-RU" smtClean="0"/>
              <a:pPr/>
              <a:t>26.08.2012</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A06068D9-2C55-4632-95F3-E3E63ABE6DA3}" type="slidenum">
              <a:rPr lang="ru-RU" smtClean="0"/>
              <a:pPr/>
              <a:t>‹#›</a:t>
            </a:fld>
            <a:endParaRPr lang="ru-RU"/>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AndTx">
  <p:cSld name="Заголовок, объект и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648200" y="1600200"/>
            <a:ext cx="4038600" cy="4525963"/>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a:xfrm>
            <a:off x="457200" y="6245225"/>
            <a:ext cx="2133600" cy="476250"/>
          </a:xfrm>
        </p:spPr>
        <p:txBody>
          <a:bodyPr/>
          <a:lstStyle>
            <a:lvl1pPr>
              <a:defRPr/>
            </a:lvl1pPr>
          </a:lstStyle>
          <a:p>
            <a:endParaRPr lang="ru-RU"/>
          </a:p>
        </p:txBody>
      </p:sp>
      <p:sp>
        <p:nvSpPr>
          <p:cNvPr id="6" name="Нижний колонтитул 5"/>
          <p:cNvSpPr>
            <a:spLocks noGrp="1"/>
          </p:cNvSpPr>
          <p:nvPr>
            <p:ph type="ftr" sz="quarter" idx="11"/>
          </p:nvPr>
        </p:nvSpPr>
        <p:spPr>
          <a:xfrm>
            <a:off x="3124200" y="6245225"/>
            <a:ext cx="2895600" cy="476250"/>
          </a:xfrm>
        </p:spPr>
        <p:txBody>
          <a:bodyPr/>
          <a:lstStyle>
            <a:lvl1pPr>
              <a:defRPr/>
            </a:lvl1pPr>
          </a:lstStyle>
          <a:p>
            <a:endParaRPr lang="ru-RU"/>
          </a:p>
        </p:txBody>
      </p:sp>
      <p:sp>
        <p:nvSpPr>
          <p:cNvPr id="7" name="Номер слайда 6"/>
          <p:cNvSpPr>
            <a:spLocks noGrp="1"/>
          </p:cNvSpPr>
          <p:nvPr>
            <p:ph type="sldNum" sz="quarter" idx="12"/>
          </p:nvPr>
        </p:nvSpPr>
        <p:spPr>
          <a:xfrm>
            <a:off x="6553200" y="6245225"/>
            <a:ext cx="2133600" cy="476250"/>
          </a:xfrm>
        </p:spPr>
        <p:txBody>
          <a:bodyPr/>
          <a:lstStyle>
            <a:lvl1pPr>
              <a:defRPr/>
            </a:lvl1pPr>
          </a:lstStyle>
          <a:p>
            <a:fld id="{E1739A5C-2DB5-4371-AE6A-189A7A232C86}" type="slidenum">
              <a:rPr lang="ru-RU"/>
              <a:pPr/>
              <a:t>‹#›</a:t>
            </a:fld>
            <a:endParaRPr lang="ru-RU"/>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AndObj">
  <p:cSld name="Заголовок, текст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p:spPr>
        <p:txBody>
          <a:bodyPr/>
          <a:lstStyle/>
          <a:p>
            <a:r>
              <a:rPr lang="ru-RU" smtClean="0"/>
              <a:t>Образец заголовка</a:t>
            </a:r>
            <a:endParaRPr lang="ru-RU"/>
          </a:p>
        </p:txBody>
      </p:sp>
      <p:sp>
        <p:nvSpPr>
          <p:cNvPr id="3" name="Текст 2"/>
          <p:cNvSpPr>
            <a:spLocks noGrp="1"/>
          </p:cNvSpPr>
          <p:nvPr>
            <p:ph type="body" sz="half" idx="1"/>
          </p:nvPr>
        </p:nvSpPr>
        <p:spPr>
          <a:xfrm>
            <a:off x="457200" y="1600200"/>
            <a:ext cx="4038600" cy="4525963"/>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a:xfrm>
            <a:off x="457200" y="6245225"/>
            <a:ext cx="2133600" cy="476250"/>
          </a:xfrm>
        </p:spPr>
        <p:txBody>
          <a:bodyPr/>
          <a:lstStyle>
            <a:lvl1pPr>
              <a:defRPr/>
            </a:lvl1pPr>
          </a:lstStyle>
          <a:p>
            <a:endParaRPr lang="ru-RU"/>
          </a:p>
        </p:txBody>
      </p:sp>
      <p:sp>
        <p:nvSpPr>
          <p:cNvPr id="6" name="Нижний колонтитул 5"/>
          <p:cNvSpPr>
            <a:spLocks noGrp="1"/>
          </p:cNvSpPr>
          <p:nvPr>
            <p:ph type="ftr" sz="quarter" idx="11"/>
          </p:nvPr>
        </p:nvSpPr>
        <p:spPr>
          <a:xfrm>
            <a:off x="3124200" y="6245225"/>
            <a:ext cx="2895600" cy="476250"/>
          </a:xfrm>
        </p:spPr>
        <p:txBody>
          <a:bodyPr/>
          <a:lstStyle>
            <a:lvl1pPr>
              <a:defRPr/>
            </a:lvl1pPr>
          </a:lstStyle>
          <a:p>
            <a:endParaRPr lang="ru-RU"/>
          </a:p>
        </p:txBody>
      </p:sp>
      <p:sp>
        <p:nvSpPr>
          <p:cNvPr id="7" name="Номер слайда 6"/>
          <p:cNvSpPr>
            <a:spLocks noGrp="1"/>
          </p:cNvSpPr>
          <p:nvPr>
            <p:ph type="sldNum" sz="quarter" idx="12"/>
          </p:nvPr>
        </p:nvSpPr>
        <p:spPr>
          <a:xfrm>
            <a:off x="6553200" y="6245225"/>
            <a:ext cx="2133600" cy="476250"/>
          </a:xfrm>
        </p:spPr>
        <p:txBody>
          <a:bodyPr/>
          <a:lstStyle>
            <a:lvl1pPr>
              <a:defRPr/>
            </a:lvl1pPr>
          </a:lstStyle>
          <a:p>
            <a:fld id="{71F2E630-1EE5-48EE-817C-029C9C12C47A}" type="slidenum">
              <a:rPr lang="ru-RU"/>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3" name="Объект 2"/>
          <p:cNvSpPr>
            <a:spLocks noGrp="1"/>
          </p:cNvSpPr>
          <p:nvPr>
            <p:ph idx="1"/>
          </p:nvPr>
        </p:nvSpPr>
        <p:spPr/>
        <p:txBody>
          <a:bodyPr/>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4EE2CBC8-A956-446C-9BAA-6F2C91D8C94B}" type="datetimeFigureOut">
              <a:rPr lang="ru-RU" smtClean="0"/>
              <a:pPr/>
              <a:t>26.08.2012</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A06068D9-2C55-4632-95F3-E3E63ABE6DA3}" type="slidenum">
              <a:rPr lang="ru-RU" smtClean="0"/>
              <a:pPr/>
              <a:t>‹#›</a:t>
            </a:fld>
            <a:endParaRPr lang="ru-RU"/>
          </a:p>
        </p:txBody>
      </p:sp>
      <p:sp>
        <p:nvSpPr>
          <p:cNvPr id="7" name="Заголовок 6"/>
          <p:cNvSpPr>
            <a:spLocks noGrp="1"/>
          </p:cNvSpPr>
          <p:nvPr>
            <p:ph type="title"/>
          </p:nvPr>
        </p:nvSpPr>
        <p:spPr/>
        <p:txBody>
          <a:bodyPr rtlCol="0"/>
          <a:lstStyle>
            <a:extLst/>
          </a:lstStyle>
          <a:p>
            <a:r>
              <a:rPr kumimoji="0" lang="ru-RU" smtClean="0"/>
              <a:t>Образец заголовка</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2">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extLst/>
          </a:lstStyle>
          <a:p>
            <a:fld id="{4EE2CBC8-A956-446C-9BAA-6F2C91D8C94B}" type="datetimeFigureOut">
              <a:rPr lang="ru-RU" smtClean="0"/>
              <a:pPr/>
              <a:t>26.08.2012</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A06068D9-2C55-4632-95F3-E3E63ABE6DA3}" type="slidenum">
              <a:rPr lang="ru-RU" smtClean="0"/>
              <a:pPr/>
              <a:t>‹#›</a:t>
            </a:fld>
            <a:endParaRPr lang="ru-RU"/>
          </a:p>
        </p:txBody>
      </p:sp>
      <p:sp>
        <p:nvSpPr>
          <p:cNvPr id="7" name="Нашивка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Нашивка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bg>
      <p:bgRef idx="1002">
        <a:schemeClr val="bg1"/>
      </p:bgRef>
    </p:bg>
    <p:spTree>
      <p:nvGrpSpPr>
        <p:cNvPr id="1" name=""/>
        <p:cNvGrpSpPr/>
        <p:nvPr/>
      </p:nvGrpSpPr>
      <p:grpSpPr>
        <a:xfrm>
          <a:off x="0" y="0"/>
          <a:ext cx="0" cy="0"/>
          <a:chOff x="0" y="0"/>
          <a:chExt cx="0" cy="0"/>
        </a:xfrm>
      </p:grpSpPr>
      <p:sp>
        <p:nvSpPr>
          <p:cNvPr id="3" name="Объект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Объект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4EE2CBC8-A956-446C-9BAA-6F2C91D8C94B}" type="datetimeFigureOut">
              <a:rPr lang="ru-RU" smtClean="0"/>
              <a:pPr/>
              <a:t>26.08.2012</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A06068D9-2C55-4632-95F3-E3E63ABE6DA3}" type="slidenum">
              <a:rPr lang="ru-RU" smtClean="0"/>
              <a:pPr/>
              <a:t>‹#›</a:t>
            </a:fld>
            <a:endParaRPr lang="ru-RU"/>
          </a:p>
        </p:txBody>
      </p:sp>
      <p:sp>
        <p:nvSpPr>
          <p:cNvPr id="8" name="Заголовок 7"/>
          <p:cNvSpPr>
            <a:spLocks noGrp="1"/>
          </p:cNvSpPr>
          <p:nvPr>
            <p:ph type="title"/>
          </p:nvPr>
        </p:nvSpPr>
        <p:spPr/>
        <p:txBody>
          <a:bodyPr rtlCol="0"/>
          <a:lstStyle>
            <a:extLst/>
          </a:lstStyle>
          <a:p>
            <a:r>
              <a:rPr kumimoji="0" lang="ru-RU" smtClean="0"/>
              <a:t>Образец заголовка</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bg>
      <p:bgRef idx="1003">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8229600" cy="1143000"/>
          </a:xfrm>
        </p:spPr>
        <p:txBody>
          <a:bodyPr anchor="ctr"/>
          <a:lstStyle>
            <a:lvl1pPr>
              <a:defRPr/>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5" name="Объект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Объект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extLst/>
          </a:lstStyle>
          <a:p>
            <a:fld id="{4EE2CBC8-A956-446C-9BAA-6F2C91D8C94B}" type="datetimeFigureOut">
              <a:rPr lang="ru-RU" smtClean="0"/>
              <a:pPr/>
              <a:t>26.08.2012</a:t>
            </a:fld>
            <a:endParaRPr lang="ru-RU"/>
          </a:p>
        </p:txBody>
      </p:sp>
      <p:sp>
        <p:nvSpPr>
          <p:cNvPr id="8" name="Нижний колонтитул 7"/>
          <p:cNvSpPr>
            <a:spLocks noGrp="1"/>
          </p:cNvSpPr>
          <p:nvPr>
            <p:ph type="ftr" sz="quarter" idx="11"/>
          </p:nvPr>
        </p:nvSpPr>
        <p:spPr/>
        <p:txBody>
          <a:bodyPr/>
          <a:lstStyle>
            <a:extLst/>
          </a:lstStyle>
          <a:p>
            <a:endParaRPr lang="ru-RU"/>
          </a:p>
        </p:txBody>
      </p:sp>
      <p:sp>
        <p:nvSpPr>
          <p:cNvPr id="9" name="Номер слайда 8"/>
          <p:cNvSpPr>
            <a:spLocks noGrp="1"/>
          </p:cNvSpPr>
          <p:nvPr>
            <p:ph type="sldNum" sz="quarter" idx="12"/>
          </p:nvPr>
        </p:nvSpPr>
        <p:spPr/>
        <p:txBody>
          <a:bodyPr/>
          <a:lstStyle>
            <a:extLst/>
          </a:lstStyle>
          <a:p>
            <a:fld id="{A06068D9-2C55-4632-95F3-E3E63ABE6DA3}" type="slidenum">
              <a:rPr lang="ru-RU" smtClean="0"/>
              <a:pPr/>
              <a:t>‹#›</a:t>
            </a:fld>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bg>
      <p:bgRef idx="1002">
        <a:schemeClr val="bg1"/>
      </p:bgRef>
    </p:bg>
    <p:spTree>
      <p:nvGrpSpPr>
        <p:cNvPr id="1" name=""/>
        <p:cNvGrpSpPr/>
        <p:nvPr/>
      </p:nvGrpSpPr>
      <p:grpSpPr>
        <a:xfrm>
          <a:off x="0" y="0"/>
          <a:ext cx="0" cy="0"/>
          <a:chOff x="0" y="0"/>
          <a:chExt cx="0" cy="0"/>
        </a:xfrm>
      </p:grpSpPr>
      <p:sp>
        <p:nvSpPr>
          <p:cNvPr id="3" name="Дата 2"/>
          <p:cNvSpPr>
            <a:spLocks noGrp="1"/>
          </p:cNvSpPr>
          <p:nvPr>
            <p:ph type="dt" sz="half" idx="10"/>
          </p:nvPr>
        </p:nvSpPr>
        <p:spPr/>
        <p:txBody>
          <a:bodyPr/>
          <a:lstStyle>
            <a:extLst/>
          </a:lstStyle>
          <a:p>
            <a:fld id="{4EE2CBC8-A956-446C-9BAA-6F2C91D8C94B}" type="datetimeFigureOut">
              <a:rPr lang="ru-RU" smtClean="0"/>
              <a:pPr/>
              <a:t>26.08.2012</a:t>
            </a:fld>
            <a:endParaRPr lang="ru-RU"/>
          </a:p>
        </p:txBody>
      </p:sp>
      <p:sp>
        <p:nvSpPr>
          <p:cNvPr id="4" name="Нижний колонтитул 3"/>
          <p:cNvSpPr>
            <a:spLocks noGrp="1"/>
          </p:cNvSpPr>
          <p:nvPr>
            <p:ph type="ftr" sz="quarter" idx="11"/>
          </p:nvPr>
        </p:nvSpPr>
        <p:spPr/>
        <p:txBody>
          <a:bodyPr/>
          <a:lstStyle>
            <a:extLst/>
          </a:lstStyle>
          <a:p>
            <a:endParaRPr lang="ru-RU"/>
          </a:p>
        </p:txBody>
      </p:sp>
      <p:sp>
        <p:nvSpPr>
          <p:cNvPr id="5" name="Номер слайда 4"/>
          <p:cNvSpPr>
            <a:spLocks noGrp="1"/>
          </p:cNvSpPr>
          <p:nvPr>
            <p:ph type="sldNum" sz="quarter" idx="12"/>
          </p:nvPr>
        </p:nvSpPr>
        <p:spPr/>
        <p:txBody>
          <a:bodyPr/>
          <a:lstStyle>
            <a:extLst/>
          </a:lstStyle>
          <a:p>
            <a:fld id="{A06068D9-2C55-4632-95F3-E3E63ABE6DA3}" type="slidenum">
              <a:rPr lang="ru-RU" smtClean="0"/>
              <a:pPr/>
              <a:t>‹#›</a:t>
            </a:fld>
            <a:endParaRPr lang="ru-RU"/>
          </a:p>
        </p:txBody>
      </p:sp>
      <p:sp>
        <p:nvSpPr>
          <p:cNvPr id="6" name="Заголовок 5"/>
          <p:cNvSpPr>
            <a:spLocks noGrp="1"/>
          </p:cNvSpPr>
          <p:nvPr>
            <p:ph type="title"/>
          </p:nvPr>
        </p:nvSpPr>
        <p:spPr/>
        <p:txBody>
          <a:bodyPr rtlCol="0"/>
          <a:lstStyle>
            <a:extLst/>
          </a:lstStyle>
          <a:p>
            <a:r>
              <a:rPr kumimoji="0" lang="ru-RU" smtClean="0"/>
              <a:t>Образец заголовка</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extLst/>
          </a:lstStyle>
          <a:p>
            <a:fld id="{4EE2CBC8-A956-446C-9BAA-6F2C91D8C94B}" type="datetimeFigureOut">
              <a:rPr lang="ru-RU" smtClean="0"/>
              <a:pPr/>
              <a:t>26.08.2012</a:t>
            </a:fld>
            <a:endParaRPr lang="ru-RU"/>
          </a:p>
        </p:txBody>
      </p:sp>
      <p:sp>
        <p:nvSpPr>
          <p:cNvPr id="3" name="Нижний колонтитул 2"/>
          <p:cNvSpPr>
            <a:spLocks noGrp="1"/>
          </p:cNvSpPr>
          <p:nvPr>
            <p:ph type="ftr" sz="quarter" idx="11"/>
          </p:nvPr>
        </p:nvSpPr>
        <p:spPr/>
        <p:txBody>
          <a:bodyPr/>
          <a:lstStyle>
            <a:extLst/>
          </a:lstStyle>
          <a:p>
            <a:endParaRPr lang="ru-RU"/>
          </a:p>
        </p:txBody>
      </p:sp>
      <p:sp>
        <p:nvSpPr>
          <p:cNvPr id="4" name="Номер слайда 3"/>
          <p:cNvSpPr>
            <a:spLocks noGrp="1"/>
          </p:cNvSpPr>
          <p:nvPr>
            <p:ph type="sldNum" sz="quarter" idx="12"/>
          </p:nvPr>
        </p:nvSpPr>
        <p:spPr/>
        <p:txBody>
          <a:bodyPr/>
          <a:lstStyle>
            <a:extLst/>
          </a:lstStyle>
          <a:p>
            <a:fld id="{A06068D9-2C55-4632-95F3-E3E63ABE6DA3}"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bg>
      <p:bgRef idx="1003">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ru-RU" smtClean="0"/>
              <a:t>Образец заголовка</a:t>
            </a:r>
            <a:endParaRPr kumimoji="0" lang="en-US"/>
          </a:p>
        </p:txBody>
      </p:sp>
      <p:sp>
        <p:nvSpPr>
          <p:cNvPr id="3" name="Текст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ru-RU" smtClean="0"/>
              <a:t>Образец текста</a:t>
            </a:r>
          </a:p>
        </p:txBody>
      </p:sp>
      <p:sp>
        <p:nvSpPr>
          <p:cNvPr id="4" name="Объект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a:xfrm>
            <a:off x="6727032" y="6407944"/>
            <a:ext cx="1920240" cy="365760"/>
          </a:xfrm>
        </p:spPr>
        <p:txBody>
          <a:bodyPr/>
          <a:lstStyle>
            <a:extLst/>
          </a:lstStyle>
          <a:p>
            <a:fld id="{4EE2CBC8-A956-446C-9BAA-6F2C91D8C94B}" type="datetimeFigureOut">
              <a:rPr lang="ru-RU" smtClean="0"/>
              <a:pPr/>
              <a:t>26.08.2012</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A06068D9-2C55-4632-95F3-E3E63ABE6DA3}" type="slidenum">
              <a:rPr lang="ru-RU" smtClean="0"/>
              <a:pPr/>
              <a:t>‹#›</a:t>
            </a:fld>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bg>
      <p:bgRef idx="1002">
        <a:schemeClr val="bg1"/>
      </p:bgRef>
    </p:bg>
    <p:spTree>
      <p:nvGrpSpPr>
        <p:cNvPr id="1" name=""/>
        <p:cNvGrpSpPr/>
        <p:nvPr/>
      </p:nvGrpSpPr>
      <p:grpSpPr>
        <a:xfrm>
          <a:off x="0" y="0"/>
          <a:ext cx="0" cy="0"/>
          <a:chOff x="0" y="0"/>
          <a:chExt cx="0" cy="0"/>
        </a:xfrm>
      </p:grpSpPr>
      <p:sp>
        <p:nvSpPr>
          <p:cNvPr id="4" name="Текст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ru-RU" smtClean="0"/>
              <a:t>Образец текста</a:t>
            </a:r>
          </a:p>
        </p:txBody>
      </p:sp>
      <p:sp>
        <p:nvSpPr>
          <p:cNvPr id="3" name="Рисунок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ru-RU" smtClean="0"/>
              <a:t>Вставка рисунка</a:t>
            </a:r>
            <a:endParaRPr kumimoji="0" lang="en-US" dirty="0"/>
          </a:p>
        </p:txBody>
      </p:sp>
      <p:sp>
        <p:nvSpPr>
          <p:cNvPr id="5" name="Дата 4"/>
          <p:cNvSpPr>
            <a:spLocks noGrp="1"/>
          </p:cNvSpPr>
          <p:nvPr>
            <p:ph type="dt" sz="half" idx="10"/>
          </p:nvPr>
        </p:nvSpPr>
        <p:spPr/>
        <p:txBody>
          <a:bodyPr/>
          <a:lstStyle>
            <a:lvl1pPr>
              <a:defRPr>
                <a:solidFill>
                  <a:schemeClr val="tx1"/>
                </a:solidFill>
              </a:defRPr>
            </a:lvl1pPr>
            <a:extLst/>
          </a:lstStyle>
          <a:p>
            <a:fld id="{4EE2CBC8-A956-446C-9BAA-6F2C91D8C94B}" type="datetimeFigureOut">
              <a:rPr lang="ru-RU" smtClean="0"/>
              <a:pPr/>
              <a:t>26.08.2012</a:t>
            </a:fld>
            <a:endParaRPr lang="ru-RU"/>
          </a:p>
        </p:txBody>
      </p:sp>
      <p:sp>
        <p:nvSpPr>
          <p:cNvPr id="6" name="Нижний колонтитул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ru-RU"/>
          </a:p>
        </p:txBody>
      </p:sp>
      <p:sp>
        <p:nvSpPr>
          <p:cNvPr id="7" name="Номер слайда 6"/>
          <p:cNvSpPr>
            <a:spLocks noGrp="1"/>
          </p:cNvSpPr>
          <p:nvPr>
            <p:ph type="sldNum" sz="quarter" idx="12"/>
          </p:nvPr>
        </p:nvSpPr>
        <p:spPr/>
        <p:txBody>
          <a:bodyPr/>
          <a:lstStyle>
            <a:lvl1pPr>
              <a:defRPr>
                <a:solidFill>
                  <a:schemeClr val="tx1"/>
                </a:solidFill>
              </a:defRPr>
            </a:lvl1pPr>
            <a:extLst/>
          </a:lstStyle>
          <a:p>
            <a:fld id="{A06068D9-2C55-4632-95F3-E3E63ABE6DA3}" type="slidenum">
              <a:rPr lang="ru-RU" smtClean="0"/>
              <a:pPr/>
              <a:t>‹#›</a:t>
            </a:fld>
            <a:endParaRPr lang="ru-RU"/>
          </a:p>
        </p:txBody>
      </p:sp>
      <p:sp>
        <p:nvSpPr>
          <p:cNvPr id="2" name="Заголовок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ru-RU" smtClean="0"/>
              <a:t>Образец заголовка</a:t>
            </a:r>
            <a:endParaRPr kumimoji="0" lang="en-US"/>
          </a:p>
        </p:txBody>
      </p:sp>
      <p:sp>
        <p:nvSpPr>
          <p:cNvPr id="8" name="Полилиния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Полилиния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Прямоугольный треугольник 9"/>
          <p:cNvSpPr>
            <a:spLocks/>
          </p:cNvSpPr>
          <p:nvPr/>
        </p:nvSpPr>
        <p:spPr bwMode="auto">
          <a:xfrm>
            <a:off x="-6042" y="5791253"/>
            <a:ext cx="3402314" cy="1080868"/>
          </a:xfrm>
          <a:prstGeom prst="rtTriangle">
            <a:avLst/>
          </a:pr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Прямая соединительная линия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Нашивка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Нашивка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Полилиния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Полилиния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Прямоугольный треугольник 13"/>
          <p:cNvSpPr>
            <a:spLocks/>
          </p:cNvSpPr>
          <p:nvPr/>
        </p:nvSpPr>
        <p:spPr bwMode="auto">
          <a:xfrm>
            <a:off x="-6042" y="5791253"/>
            <a:ext cx="3402314" cy="1080868"/>
          </a:xfrm>
          <a:prstGeom prst="rtTriangle">
            <a:avLst/>
          </a:prstGeom>
          <a:blipFill>
            <a:blip r:embed="rId15">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Прямая соединительная линия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Заголовок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ru-RU" smtClean="0"/>
              <a:t>Образец заголовка</a:t>
            </a:r>
            <a:endParaRPr kumimoji="0" lang="en-US"/>
          </a:p>
        </p:txBody>
      </p:sp>
      <p:sp>
        <p:nvSpPr>
          <p:cNvPr id="30" name="Текст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0" name="Дата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4EE2CBC8-A956-446C-9BAA-6F2C91D8C94B}" type="datetimeFigureOut">
              <a:rPr lang="ru-RU" smtClean="0"/>
              <a:pPr/>
              <a:t>26.08.2012</a:t>
            </a:fld>
            <a:endParaRPr lang="ru-RU"/>
          </a:p>
        </p:txBody>
      </p:sp>
      <p:sp>
        <p:nvSpPr>
          <p:cNvPr id="22" name="Нижний колонтитул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ru-RU"/>
          </a:p>
        </p:txBody>
      </p:sp>
      <p:sp>
        <p:nvSpPr>
          <p:cNvPr id="18" name="Номер слайда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A06068D9-2C55-4632-95F3-E3E63ABE6DA3}"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76" r:id="rId1"/>
    <p:sldLayoutId id="2147483677" r:id="rId2"/>
    <p:sldLayoutId id="2147483678" r:id="rId3"/>
    <p:sldLayoutId id="2147483679" r:id="rId4"/>
    <p:sldLayoutId id="2147483680" r:id="rId5"/>
    <p:sldLayoutId id="2147483681" r:id="rId6"/>
    <p:sldLayoutId id="2147483682" r:id="rId7"/>
    <p:sldLayoutId id="2147483683" r:id="rId8"/>
    <p:sldLayoutId id="2147483684" r:id="rId9"/>
    <p:sldLayoutId id="2147483685" r:id="rId10"/>
    <p:sldLayoutId id="2147483686" r:id="rId11"/>
    <p:sldLayoutId id="2147483687" r:id="rId12"/>
    <p:sldLayoutId id="2147483688" r:id="rId13"/>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arget="../media/image3.jpeg" Type="http://schemas.openxmlformats.org/officeDocument/2006/relationships/image"/><Relationship Id="rId2" Target="../media/image2.png" Type="http://schemas.openxmlformats.org/officeDocument/2006/relationships/image"/><Relationship Id="rId1" Target="../slideLayouts/slideLayout1.xml" Type="http://schemas.openxmlformats.org/officeDocument/2006/relationships/slideLayout"/></Relationships>
</file>

<file path=ppt/slides/_rels/slide10.xml.rels><?xml version="1.0" encoding="UTF-8" standalone="yes"?>
<Relationships xmlns="http://schemas.openxmlformats.org/package/2006/relationships"><Relationship Id="rId3" Type="http://schemas.openxmlformats.org/officeDocument/2006/relationships/image" Target="../media/image49.jpeg"/><Relationship Id="rId2" Type="http://schemas.openxmlformats.org/officeDocument/2006/relationships/image" Target="../media/image48.jpeg"/><Relationship Id="rId1" Type="http://schemas.openxmlformats.org/officeDocument/2006/relationships/slideLayout" Target="../slideLayouts/slideLayout7.xml"/><Relationship Id="rId6" Type="http://schemas.openxmlformats.org/officeDocument/2006/relationships/image" Target="../media/image52.jpeg"/><Relationship Id="rId5" Type="http://schemas.openxmlformats.org/officeDocument/2006/relationships/image" Target="../media/image51.jpeg"/><Relationship Id="rId4" Type="http://schemas.openxmlformats.org/officeDocument/2006/relationships/image" Target="../media/image50.jpe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8" Type="http://schemas.openxmlformats.org/officeDocument/2006/relationships/image" Target="../media/image59.jpeg"/><Relationship Id="rId3" Type="http://schemas.openxmlformats.org/officeDocument/2006/relationships/image" Target="../media/image54.jpeg"/><Relationship Id="rId7" Type="http://schemas.openxmlformats.org/officeDocument/2006/relationships/image" Target="../media/image58.jpeg"/><Relationship Id="rId2" Type="http://schemas.openxmlformats.org/officeDocument/2006/relationships/image" Target="../media/image53.jpeg"/><Relationship Id="rId1" Type="http://schemas.openxmlformats.org/officeDocument/2006/relationships/slideLayout" Target="../slideLayouts/slideLayout7.xml"/><Relationship Id="rId6" Type="http://schemas.openxmlformats.org/officeDocument/2006/relationships/image" Target="../media/image57.jpeg"/><Relationship Id="rId5" Type="http://schemas.openxmlformats.org/officeDocument/2006/relationships/image" Target="../media/image56.jpeg"/><Relationship Id="rId4" Type="http://schemas.openxmlformats.org/officeDocument/2006/relationships/image" Target="../media/image55.jpeg"/></Relationships>
</file>

<file path=ppt/slides/_rels/slide13.xml.rels><?xml version="1.0" encoding="UTF-8" standalone="yes"?>
<Relationships xmlns="http://schemas.openxmlformats.org/package/2006/relationships"><Relationship Id="rId2" Type="http://schemas.openxmlformats.org/officeDocument/2006/relationships/image" Target="../media/image60.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61.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62.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63.jpe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65.jpeg"/><Relationship Id="rId2" Type="http://schemas.openxmlformats.org/officeDocument/2006/relationships/image" Target="../media/image64.jpe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66.jpe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8" Type="http://schemas.openxmlformats.org/officeDocument/2006/relationships/image" Target="../media/image73.jpeg"/><Relationship Id="rId3" Type="http://schemas.openxmlformats.org/officeDocument/2006/relationships/image" Target="../media/image68.jpeg"/><Relationship Id="rId7" Type="http://schemas.openxmlformats.org/officeDocument/2006/relationships/image" Target="../media/image72.jpeg"/><Relationship Id="rId2" Type="http://schemas.openxmlformats.org/officeDocument/2006/relationships/image" Target="../media/image67.jpeg"/><Relationship Id="rId1" Type="http://schemas.openxmlformats.org/officeDocument/2006/relationships/slideLayout" Target="../slideLayouts/slideLayout7.xml"/><Relationship Id="rId6" Type="http://schemas.openxmlformats.org/officeDocument/2006/relationships/image" Target="../media/image71.jpeg"/><Relationship Id="rId5" Type="http://schemas.openxmlformats.org/officeDocument/2006/relationships/image" Target="../media/image70.jpeg"/><Relationship Id="rId4" Type="http://schemas.openxmlformats.org/officeDocument/2006/relationships/image" Target="../media/image69.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74.jpeg"/><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2" Type="http://schemas.openxmlformats.org/officeDocument/2006/relationships/image" Target="../media/image75.jpe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77.jpeg"/><Relationship Id="rId2" Type="http://schemas.openxmlformats.org/officeDocument/2006/relationships/image" Target="../media/image76.jpeg"/><Relationship Id="rId1" Type="http://schemas.openxmlformats.org/officeDocument/2006/relationships/slideLayout" Target="../slideLayouts/slideLayout7.xml"/><Relationship Id="rId6" Type="http://schemas.openxmlformats.org/officeDocument/2006/relationships/image" Target="../media/image80.jpeg"/><Relationship Id="rId5" Type="http://schemas.openxmlformats.org/officeDocument/2006/relationships/image" Target="../media/image79.jpeg"/><Relationship Id="rId4" Type="http://schemas.openxmlformats.org/officeDocument/2006/relationships/image" Target="../media/image78.jpe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8" Type="http://schemas.openxmlformats.org/officeDocument/2006/relationships/hyperlink" Target="http://ru.wikipedia.org/wiki/%D0%A4%D0%B0%D0%B9%D0%BB:Bardin_IP.jpg" TargetMode="External"/><Relationship Id="rId3" Type="http://schemas.openxmlformats.org/officeDocument/2006/relationships/hyperlink" Target="http://ru.wikipedia.org/wiki/%D0%A4%D0%B0%D0%B9%D0%BB:Alekseev_MN.jpg" TargetMode="External"/><Relationship Id="rId7" Type="http://schemas.openxmlformats.org/officeDocument/2006/relationships/hyperlink" Target="http://www.google.ru/imgres?q=%D0%9E%D0%BB%D1%8C%D0%B3%D0%B0+%D0%92%D0%B0%D1%81%D0%B8%D0%BB%D1%8C%D0%B5%D0%B2%D0%BD%D0%B0+%D0%9A%D0%BE%D0%B2%D0%B0%D0%BB%D0%B5%D0%B2%D0%B0&amp;um=1&amp;hl=ru&amp;newwindow=1&amp;sa=X&amp;rlz=1C2SKPL_enRU473RU473&amp;biw=1031&amp;bih=832&amp;tbm=isch&amp;tbnid=K6av1RA51R5AVM:&amp;imgrefurl=http://www.tunnel.ru/view/post:175990&amp;docid=e_p3fNivz88a5M&amp;imgurl=http://www.tunnel.ru/userfiles/ck/images/3386/Olga_Vasilevna_Kovaleva.JPG&amp;w=450&amp;h=642&amp;ei=8bxkT63lNJT64QT9xuXlBw&amp;zoom=1&amp;iact=hc&amp;vpx=102&amp;vpy=122&amp;dur=530&amp;hovh=268&amp;hovw=188&amp;tx=98&amp;ty=160&amp;sig=116174506255982561147&amp;page=1&amp;tbnh=154&amp;tbnw=111&amp;start=0&amp;nd" TargetMode="External"/><Relationship Id="rId2" Type="http://schemas.openxmlformats.org/officeDocument/2006/relationships/hyperlink" Target="http://www.ussrtownpins.com/images/106456image7079a.jpg" TargetMode="External"/><Relationship Id="rId1" Type="http://schemas.openxmlformats.org/officeDocument/2006/relationships/slideLayout" Target="../slideLayouts/slideLayout7.xml"/><Relationship Id="rId6" Type="http://schemas.openxmlformats.org/officeDocument/2006/relationships/hyperlink" Target="http://ru.wikipedia.org/wiki/%D0%9A%D0%BE%D0%B2%D0%B0%D0%BB%D1%91%D0%B2%D0%B0,_%D0%9E%D0%BB%D1%8C%D0%B3%D0%B0_%D0%92%D0%B0%D1%81%D0%B8%D0%BB%D1%8C%D0%B5%D0%B2%D0%BD%D0%B0" TargetMode="External"/><Relationship Id="rId5" Type="http://schemas.openxmlformats.org/officeDocument/2006/relationships/hyperlink" Target="http://www.akbarsgallery.ru/painter/painter.php?id=2158" TargetMode="External"/><Relationship Id="rId4" Type="http://schemas.openxmlformats.org/officeDocument/2006/relationships/hyperlink" Target="http://www.rah.ru/content/ru/main_menu_ru/section-academy_today/section-composition/person-2009-03-19-17-59-35.html?" TargetMode="External"/><Relationship Id="rId9" Type="http://schemas.openxmlformats.org/officeDocument/2006/relationships/hyperlink" Target="http://encyklopedia.narod.ru/bios/nauka/bardeen/ivan.html" TargetMode="External"/></Relationships>
</file>

<file path=ppt/slides/_rels/slide3.xml.rels><?xml version="1.0" encoding="UTF-8" standalone="yes"?>
<Relationships xmlns="http://schemas.openxmlformats.org/package/2006/relationships"><Relationship Id="rId2" Type="http://schemas.openxmlformats.org/officeDocument/2006/relationships/image" Target="../media/image4.gi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6.gif"/><Relationship Id="rId2" Type="http://schemas.openxmlformats.org/officeDocument/2006/relationships/image" Target="../media/image5.png"/><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8" Type="http://schemas.openxmlformats.org/officeDocument/2006/relationships/image" Target="../media/image16.jpeg"/><Relationship Id="rId13" Type="http://schemas.openxmlformats.org/officeDocument/2006/relationships/image" Target="../media/image21.jpeg"/><Relationship Id="rId3" Type="http://schemas.openxmlformats.org/officeDocument/2006/relationships/image" Target="../media/image11.jpeg"/><Relationship Id="rId7" Type="http://schemas.openxmlformats.org/officeDocument/2006/relationships/image" Target="../media/image15.jpeg"/><Relationship Id="rId12" Type="http://schemas.openxmlformats.org/officeDocument/2006/relationships/image" Target="../media/image20.jpeg"/><Relationship Id="rId2" Type="http://schemas.openxmlformats.org/officeDocument/2006/relationships/image" Target="../media/image10.jpeg"/><Relationship Id="rId1" Type="http://schemas.openxmlformats.org/officeDocument/2006/relationships/slideLayout" Target="../slideLayouts/slideLayout7.xml"/><Relationship Id="rId6" Type="http://schemas.openxmlformats.org/officeDocument/2006/relationships/image" Target="../media/image14.jpeg"/><Relationship Id="rId11" Type="http://schemas.openxmlformats.org/officeDocument/2006/relationships/image" Target="../media/image19.jpeg"/><Relationship Id="rId5" Type="http://schemas.openxmlformats.org/officeDocument/2006/relationships/image" Target="../media/image13.jpeg"/><Relationship Id="rId15" Type="http://schemas.openxmlformats.org/officeDocument/2006/relationships/image" Target="../media/image23.jpeg"/><Relationship Id="rId10" Type="http://schemas.openxmlformats.org/officeDocument/2006/relationships/image" Target="../media/image18.jpeg"/><Relationship Id="rId4" Type="http://schemas.openxmlformats.org/officeDocument/2006/relationships/image" Target="../media/image12.jpeg"/><Relationship Id="rId9" Type="http://schemas.openxmlformats.org/officeDocument/2006/relationships/image" Target="../media/image17.jpeg"/><Relationship Id="rId14" Type="http://schemas.openxmlformats.org/officeDocument/2006/relationships/image" Target="../media/image22.jpeg"/></Relationships>
</file>

<file path=ppt/slides/_rels/slide9.xml.rels><?xml version="1.0" encoding="UTF-8" standalone="yes"?>
<Relationships xmlns="http://schemas.openxmlformats.org/package/2006/relationships"><Relationship Id="rId8" Type="http://schemas.openxmlformats.org/officeDocument/2006/relationships/image" Target="../media/image30.jpeg"/><Relationship Id="rId13" Type="http://schemas.openxmlformats.org/officeDocument/2006/relationships/image" Target="../media/image35.jpeg"/><Relationship Id="rId18" Type="http://schemas.openxmlformats.org/officeDocument/2006/relationships/image" Target="../media/image40.jpeg"/><Relationship Id="rId3" Type="http://schemas.openxmlformats.org/officeDocument/2006/relationships/image" Target="../media/image25.jpeg"/><Relationship Id="rId21" Type="http://schemas.openxmlformats.org/officeDocument/2006/relationships/image" Target="../media/image43.jpeg"/><Relationship Id="rId7" Type="http://schemas.openxmlformats.org/officeDocument/2006/relationships/image" Target="../media/image29.jpeg"/><Relationship Id="rId12" Type="http://schemas.openxmlformats.org/officeDocument/2006/relationships/image" Target="../media/image34.jpeg"/><Relationship Id="rId17" Type="http://schemas.openxmlformats.org/officeDocument/2006/relationships/image" Target="../media/image39.jpeg"/><Relationship Id="rId25" Type="http://schemas.openxmlformats.org/officeDocument/2006/relationships/image" Target="../media/image47.jpeg"/><Relationship Id="rId2" Type="http://schemas.openxmlformats.org/officeDocument/2006/relationships/image" Target="../media/image24.jpeg"/><Relationship Id="rId16" Type="http://schemas.openxmlformats.org/officeDocument/2006/relationships/image" Target="../media/image38.jpeg"/><Relationship Id="rId20" Type="http://schemas.openxmlformats.org/officeDocument/2006/relationships/image" Target="../media/image42.jpeg"/><Relationship Id="rId1" Type="http://schemas.openxmlformats.org/officeDocument/2006/relationships/slideLayout" Target="../slideLayouts/slideLayout7.xml"/><Relationship Id="rId6" Type="http://schemas.openxmlformats.org/officeDocument/2006/relationships/image" Target="../media/image28.jpeg"/><Relationship Id="rId11" Type="http://schemas.openxmlformats.org/officeDocument/2006/relationships/image" Target="../media/image33.jpeg"/><Relationship Id="rId24" Type="http://schemas.openxmlformats.org/officeDocument/2006/relationships/image" Target="../media/image46.jpeg"/><Relationship Id="rId5" Type="http://schemas.openxmlformats.org/officeDocument/2006/relationships/image" Target="../media/image27.jpeg"/><Relationship Id="rId15" Type="http://schemas.openxmlformats.org/officeDocument/2006/relationships/image" Target="../media/image37.jpeg"/><Relationship Id="rId23" Type="http://schemas.openxmlformats.org/officeDocument/2006/relationships/image" Target="../media/image45.jpeg"/><Relationship Id="rId10" Type="http://schemas.openxmlformats.org/officeDocument/2006/relationships/image" Target="../media/image32.jpeg"/><Relationship Id="rId19" Type="http://schemas.openxmlformats.org/officeDocument/2006/relationships/image" Target="../media/image41.jpeg"/><Relationship Id="rId4" Type="http://schemas.openxmlformats.org/officeDocument/2006/relationships/image" Target="../media/image26.jpeg"/><Relationship Id="rId9" Type="http://schemas.openxmlformats.org/officeDocument/2006/relationships/image" Target="../media/image31.jpeg"/><Relationship Id="rId14" Type="http://schemas.openxmlformats.org/officeDocument/2006/relationships/image" Target="../media/image36.jpeg"/><Relationship Id="rId22" Type="http://schemas.openxmlformats.org/officeDocument/2006/relationships/image" Target="../media/image44.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0" y="6381328"/>
            <a:ext cx="9144000" cy="476672"/>
          </a:xfrm>
        </p:spPr>
        <p:txBody>
          <a:bodyPr>
            <a:normAutofit/>
          </a:bodyPr>
          <a:lstStyle/>
          <a:p>
            <a:pPr algn="ctr"/>
            <a:r>
              <a:rPr lang="ru-RU" sz="1800" u="sng" dirty="0" smtClean="0">
                <a:ln>
                  <a:solidFill>
                    <a:sysClr val="windowText" lastClr="000000"/>
                  </a:solidFill>
                </a:ln>
                <a:solidFill>
                  <a:schemeClr val="bg2">
                    <a:lumMod val="90000"/>
                  </a:schemeClr>
                </a:solidFill>
                <a:latin typeface="Arial Black" pitchFamily="34" charset="0"/>
              </a:rPr>
              <a:t>Руководители проекта</a:t>
            </a:r>
            <a:r>
              <a:rPr lang="ru-RU" sz="1800" dirty="0" smtClean="0">
                <a:ln>
                  <a:solidFill>
                    <a:sysClr val="windowText" lastClr="000000"/>
                  </a:solidFill>
                </a:ln>
                <a:solidFill>
                  <a:schemeClr val="bg2">
                    <a:lumMod val="90000"/>
                  </a:schemeClr>
                </a:solidFill>
                <a:latin typeface="Arial Black" pitchFamily="34" charset="0"/>
              </a:rPr>
              <a:t>: </a:t>
            </a:r>
            <a:r>
              <a:rPr lang="ru-RU" sz="1800" smtClean="0">
                <a:ln>
                  <a:solidFill>
                    <a:sysClr val="windowText" lastClr="000000"/>
                  </a:solidFill>
                </a:ln>
                <a:solidFill>
                  <a:schemeClr val="bg2">
                    <a:lumMod val="90000"/>
                  </a:schemeClr>
                </a:solidFill>
                <a:latin typeface="Arial Black" pitchFamily="34" charset="0"/>
              </a:rPr>
              <a:t>Ерёмина </a:t>
            </a:r>
            <a:r>
              <a:rPr lang="ru-RU" sz="1800" smtClean="0">
                <a:ln>
                  <a:solidFill>
                    <a:sysClr val="windowText" lastClr="000000"/>
                  </a:solidFill>
                </a:ln>
                <a:solidFill>
                  <a:schemeClr val="bg2">
                    <a:lumMod val="90000"/>
                  </a:schemeClr>
                </a:solidFill>
                <a:latin typeface="Arial Black" pitchFamily="34" charset="0"/>
              </a:rPr>
              <a:t>О.В</a:t>
            </a:r>
            <a:endParaRPr lang="ru-RU" sz="1800" dirty="0">
              <a:ln>
                <a:solidFill>
                  <a:sysClr val="windowText" lastClr="000000"/>
                </a:solidFill>
              </a:ln>
              <a:solidFill>
                <a:schemeClr val="bg2">
                  <a:lumMod val="90000"/>
                </a:schemeClr>
              </a:solidFill>
              <a:latin typeface="Arial Black" pitchFamily="34" charset="0"/>
            </a:endParaRP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237440" y="-243408"/>
            <a:ext cx="9583738" cy="237172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683568" y="2086204"/>
            <a:ext cx="2425700" cy="264636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4" name="Прямоугольник 3"/>
          <p:cNvSpPr/>
          <p:nvPr/>
        </p:nvSpPr>
        <p:spPr>
          <a:xfrm>
            <a:off x="3779912" y="2413337"/>
            <a:ext cx="4968552" cy="2308324"/>
          </a:xfrm>
          <a:prstGeom prst="rect">
            <a:avLst/>
          </a:prstGeom>
        </p:spPr>
        <p:txBody>
          <a:bodyPr wrap="square">
            <a:spAutoFit/>
          </a:bodyPr>
          <a:lstStyle/>
          <a:p>
            <a:r>
              <a:rPr lang="ru-RU" sz="4800" b="1" dirty="0" smtClean="0">
                <a:ln w="10541" cmpd="sng">
                  <a:solidFill>
                    <a:sysClr val="windowText" lastClr="000000"/>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Arial Black" pitchFamily="34" charset="0"/>
              </a:rPr>
              <a:t>МОЯ </a:t>
            </a:r>
          </a:p>
          <a:p>
            <a:pPr algn="ctr"/>
            <a:r>
              <a:rPr lang="ru-RU" sz="4800" b="1" dirty="0" smtClean="0">
                <a:ln w="10541" cmpd="sng">
                  <a:solidFill>
                    <a:sysClr val="windowText" lastClr="000000"/>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Arial Black" pitchFamily="34" charset="0"/>
              </a:rPr>
              <a:t>МАЛАЯ</a:t>
            </a:r>
          </a:p>
          <a:p>
            <a:pPr algn="r"/>
            <a:r>
              <a:rPr lang="ru-RU" sz="4800" b="1" dirty="0" smtClean="0">
                <a:ln w="10541" cmpd="sng">
                  <a:solidFill>
                    <a:sysClr val="windowText" lastClr="000000"/>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Arial Black" pitchFamily="34" charset="0"/>
              </a:rPr>
              <a:t>   РОДИНА</a:t>
            </a:r>
            <a:endParaRPr lang="ru-RU" sz="4800" b="1" dirty="0">
              <a:ln w="10541" cmpd="sng">
                <a:solidFill>
                  <a:sysClr val="windowText" lastClr="000000"/>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Arial Black" pitchFamily="34" charset="0"/>
            </a:endParaRPr>
          </a:p>
        </p:txBody>
      </p:sp>
      <p:sp>
        <p:nvSpPr>
          <p:cNvPr id="5" name="Заголовок 4"/>
          <p:cNvSpPr>
            <a:spLocks noGrp="1"/>
          </p:cNvSpPr>
          <p:nvPr>
            <p:ph type="ctrTitle"/>
          </p:nvPr>
        </p:nvSpPr>
        <p:spPr>
          <a:xfrm>
            <a:off x="0" y="5661248"/>
            <a:ext cx="9144000" cy="729426"/>
          </a:xfrm>
        </p:spPr>
        <p:txBody>
          <a:bodyPr>
            <a:noAutofit/>
          </a:bodyPr>
          <a:lstStyle/>
          <a:p>
            <a:pPr algn="ctr"/>
            <a:r>
              <a:rPr lang="ru-RU" sz="1600" b="0" u="sng" dirty="0" smtClean="0">
                <a:solidFill>
                  <a:schemeClr val="bg1"/>
                </a:solidFill>
                <a:effectLst/>
                <a:latin typeface="Arial Black" pitchFamily="34" charset="0"/>
              </a:rPr>
              <a:t>Авторы проекта</a:t>
            </a:r>
            <a:r>
              <a:rPr lang="ru-RU" sz="1600" b="0" dirty="0" smtClean="0">
                <a:solidFill>
                  <a:schemeClr val="bg1"/>
                </a:solidFill>
                <a:effectLst/>
                <a:latin typeface="Arial Black" pitchFamily="34" charset="0"/>
              </a:rPr>
              <a:t> обучающиеся МБОУ «СОШ № 2 г. Калининска Саратовской области»: Потапова Александра, </a:t>
            </a:r>
            <a:r>
              <a:rPr lang="ru-RU" sz="1600" b="0" dirty="0">
                <a:solidFill>
                  <a:schemeClr val="bg1"/>
                </a:solidFill>
                <a:effectLst/>
                <a:latin typeface="Arial Black" pitchFamily="34" charset="0"/>
              </a:rPr>
              <a:t>Воронин </a:t>
            </a:r>
            <a:r>
              <a:rPr lang="ru-RU" sz="1600" b="0" dirty="0" smtClean="0">
                <a:solidFill>
                  <a:schemeClr val="bg1"/>
                </a:solidFill>
                <a:effectLst/>
                <a:latin typeface="Arial Black" pitchFamily="34" charset="0"/>
              </a:rPr>
              <a:t>Сергей, </a:t>
            </a:r>
            <a:r>
              <a:rPr lang="ru-RU" sz="1600" b="0" dirty="0">
                <a:solidFill>
                  <a:schemeClr val="bg1"/>
                </a:solidFill>
                <a:effectLst/>
                <a:latin typeface="Arial Black" pitchFamily="34" charset="0"/>
              </a:rPr>
              <a:t>Ищенко </a:t>
            </a:r>
            <a:r>
              <a:rPr lang="ru-RU" sz="1600" b="0" dirty="0" smtClean="0">
                <a:solidFill>
                  <a:schemeClr val="bg1"/>
                </a:solidFill>
                <a:effectLst/>
                <a:latin typeface="Arial Black" pitchFamily="34" charset="0"/>
              </a:rPr>
              <a:t>Наталья, </a:t>
            </a:r>
            <a:r>
              <a:rPr lang="ru-RU" sz="1600" b="0" dirty="0">
                <a:solidFill>
                  <a:schemeClr val="bg1"/>
                </a:solidFill>
                <a:effectLst/>
                <a:latin typeface="Arial Black" pitchFamily="34" charset="0"/>
              </a:rPr>
              <a:t>Склеменова </a:t>
            </a:r>
            <a:r>
              <a:rPr lang="ru-RU" sz="1600" b="0" dirty="0" smtClean="0">
                <a:solidFill>
                  <a:schemeClr val="bg1"/>
                </a:solidFill>
                <a:effectLst/>
                <a:latin typeface="Arial Black" pitchFamily="34" charset="0"/>
              </a:rPr>
              <a:t>Юлия, </a:t>
            </a:r>
            <a:r>
              <a:rPr lang="ru-RU" sz="1600" b="0" dirty="0">
                <a:solidFill>
                  <a:schemeClr val="bg1"/>
                </a:solidFill>
                <a:effectLst/>
                <a:latin typeface="Arial Black" pitchFamily="34" charset="0"/>
              </a:rPr>
              <a:t>Бондаренко </a:t>
            </a:r>
            <a:r>
              <a:rPr lang="ru-RU" sz="1600" b="0" dirty="0" smtClean="0">
                <a:solidFill>
                  <a:schemeClr val="bg1"/>
                </a:solidFill>
                <a:effectLst/>
                <a:latin typeface="Arial Black" pitchFamily="34" charset="0"/>
              </a:rPr>
              <a:t>Ирина.</a:t>
            </a:r>
            <a:endParaRPr lang="ru-RU" sz="1600" b="0" dirty="0">
              <a:solidFill>
                <a:schemeClr val="bg1"/>
              </a:solidFill>
              <a:effectLst/>
              <a:latin typeface="Arial Black" pitchFamily="34" charset="0"/>
            </a:endParaRPr>
          </a:p>
        </p:txBody>
      </p:sp>
    </p:spTree>
    <p:extLst>
      <p:ext uri="{BB962C8B-B14F-4D97-AF65-F5344CB8AC3E}">
        <p14:creationId xmlns:p14="http://schemas.microsoft.com/office/powerpoint/2010/main" xmlns="" val="3733795110"/>
      </p:ext>
    </p:extLst>
  </p:cSld>
  <p:clrMapOvr>
    <a:masterClrMapping/>
  </p:clrMapOvr>
  <p:timing>
    <p:tnLst>
      <p:par>
        <p:cTn id="1" dur="indefinite" restart="never" nodeType="tmRoot"/>
      </p:par>
    </p:tnLst>
  </p:timing>
</p:sld>
</file>

<file path=ppt/slides/slide10.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id="5" name="Заголовок 4"/>
          <p:cNvSpPr>
            <a:spLocks noGrp="1"/>
          </p:cNvSpPr>
          <p:nvPr>
            <p:ph idx="4294967295" type="title"/>
          </p:nvPr>
        </p:nvSpPr>
        <p:spPr>
          <a:xfrm>
            <a:off x="-1" y="1"/>
            <a:ext cx="9143999" cy="975137"/>
          </a:xfrm>
          <a:solidFill>
            <a:schemeClr val="accent1">
              <a:lumMod val="40000"/>
              <a:lumOff val="60000"/>
            </a:schemeClr>
          </a:solidFill>
          <a:scene3d>
            <a:camera prst="orthographicFront"/>
            <a:lightRig dir="t" rig="soft"/>
          </a:scene3d>
          <a:sp3d>
            <a:bevelT/>
          </a:sp3d>
        </p:spPr>
        <p:txBody>
          <a:bodyPr>
            <a:normAutofit fontScale="90000"/>
            <a:scene3d>
              <a:camera prst="orthographicFront"/>
              <a:lightRig dir="t" rig="soft"/>
            </a:scene3d>
            <a:sp3d prstMaterial="softEdge">
              <a:bevelT h="25400" w="25400"/>
            </a:sp3d>
          </a:bodyPr>
          <a:lstStyle/>
          <a:p>
            <a:pPr algn="ctr"/>
            <a:r>
              <a:rPr dirty="0" i="1" lang="ru-RU" smtClean="0">
                <a:solidFill>
                  <a:schemeClr val="tx1"/>
                </a:solidFill>
                <a:latin charset="0" pitchFamily="34" typeface="Arial"/>
                <a:cs charset="0" pitchFamily="34" typeface="Arial"/>
              </a:rPr>
              <a:t/>
            </a:r>
            <a:br>
              <a:rPr dirty="0" i="1" lang="ru-RU" smtClean="0">
                <a:solidFill>
                  <a:schemeClr val="tx1"/>
                </a:solidFill>
                <a:latin charset="0" pitchFamily="34" typeface="Arial"/>
                <a:cs charset="0" pitchFamily="34" typeface="Arial"/>
              </a:rPr>
            </a:br>
            <a:r>
              <a:rPr dirty="0" lang="ru-RU" smtClean="0">
                <a:ln cmpd="sng" w="10541">
                  <a:solidFill>
                    <a:sysClr lastClr="000000" val="windowText"/>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latin charset="0" pitchFamily="34" typeface="Arial Black"/>
                <a:cs charset="0" pitchFamily="34" typeface="Arial"/>
              </a:rPr>
              <a:t>Наша школа</a:t>
            </a:r>
            <a:br>
              <a:rPr dirty="0" lang="ru-RU" smtClean="0">
                <a:ln cmpd="sng" w="10541">
                  <a:solidFill>
                    <a:sysClr lastClr="000000" val="windowText"/>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latin charset="0" pitchFamily="34" typeface="Arial Black"/>
                <a:cs charset="0" pitchFamily="34" typeface="Arial"/>
              </a:rPr>
            </a:br>
            <a:endParaRPr dirty="0" lang="ru-RU">
              <a:ln cmpd="sng" w="10541">
                <a:solidFill>
                  <a:sysClr lastClr="000000" val="windowText"/>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latin charset="0" pitchFamily="34" typeface="Arial Black"/>
              <a:cs charset="0" pitchFamily="34" typeface="Arial"/>
            </a:endParaRPr>
          </a:p>
        </p:txBody>
      </p:sp>
      <p:pic>
        <p:nvPicPr>
          <p:cNvPr descr="E:\Картинки и анимация\Картинки\калининск\20.jpg" id="46084" name="Picture 4"/>
          <p:cNvPicPr>
            <a:picLocks noChangeArrowheads="1" noChangeAspect="1"/>
          </p:cNvPicPr>
          <p:nvPr/>
        </p:nvPicPr>
        <p:blipFill rotWithShape="1">
          <a:blip r:embed="rId2"/>
          <a:stretch/>
        </p:blipFill>
        <p:spPr bwMode="auto">
          <a:xfrm>
            <a:off x="1" y="1230923"/>
            <a:ext cx="9143998" cy="5627077"/>
          </a:xfrm>
          <a:prstGeom prst="rect">
            <a:avLst/>
          </a:prstGeom>
          <a:noFill/>
        </p:spPr>
      </p:pic>
      <p:pic>
        <p:nvPicPr>
          <p:cNvPr descr="E:\Картинки и анимация\Картинки\калининск\19.jpg" id="46085" name="Picture 5"/>
          <p:cNvPicPr>
            <a:picLocks noChangeArrowheads="1" noChangeAspect="1"/>
          </p:cNvPicPr>
          <p:nvPr/>
        </p:nvPicPr>
        <p:blipFill>
          <a:blip r:embed="rId3"/>
          <a:srcRect/>
          <a:stretch>
            <a:fillRect/>
          </a:stretch>
        </p:blipFill>
        <p:spPr bwMode="auto">
          <a:xfrm>
            <a:off x="1" y="1164686"/>
            <a:ext cx="9143999" cy="5693314"/>
          </a:xfrm>
          <a:prstGeom prst="rect">
            <a:avLst/>
          </a:prstGeom>
          <a:noFill/>
        </p:spPr>
      </p:pic>
      <p:pic>
        <p:nvPicPr>
          <p:cNvPr descr="C:\Documents and Settings\user\Рабочий стол\Новая папка (2)\Отсканировано 29.11.2009 1-36_000.jpg" id="3074" name="Picture 2"/>
          <p:cNvPicPr>
            <a:picLocks noChangeArrowheads="1" noChangeAspect="1"/>
          </p:cNvPicPr>
          <p:nvPr/>
        </p:nvPicPr>
        <p:blipFill>
          <a:blip r:embed="rId4"/>
          <a:srcRect/>
          <a:stretch>
            <a:fillRect/>
          </a:stretch>
        </p:blipFill>
        <p:spPr bwMode="auto">
          <a:xfrm>
            <a:off x="0" y="1254362"/>
            <a:ext cx="9143999" cy="5603637"/>
          </a:xfrm>
          <a:prstGeom prst="rect">
            <a:avLst/>
          </a:prstGeom>
          <a:solidFill>
            <a:srgbClr val="FFFFFF">
              <a:shade val="85000"/>
            </a:srgbClr>
          </a:solidFill>
          <a:ln cap="sq" w="88900">
            <a:solidFill>
              <a:srgbClr val="FFFFFF"/>
            </a:solidFill>
            <a:miter lim="800000"/>
          </a:ln>
          <a:effectLst>
            <a:outerShdw algn="tl" blurRad="55000" dir="5400000" dist="18000" rotWithShape="0">
              <a:srgbClr val="000000">
                <a:alpha val="40000"/>
              </a:srgbClr>
            </a:outerShdw>
          </a:effectLst>
          <a:scene3d>
            <a:camera prst="orthographicFront"/>
            <a:lightRig dir="t" rig="twoPt">
              <a:rot lat="0" lon="0" rev="7200000"/>
            </a:lightRig>
          </a:scene3d>
          <a:sp3d>
            <a:bevelT h="19050" w="25400"/>
            <a:contourClr>
              <a:srgbClr val="FFFFFF"/>
            </a:contourClr>
          </a:sp3d>
        </p:spPr>
      </p:pic>
      <p:pic>
        <p:nvPicPr>
          <p:cNvPr descr="C:\Documents and Settings\user\Рабочий стол\Новая папка (2)\07.jpg" id="3075" name="Picture 3"/>
          <p:cNvPicPr>
            <a:picLocks noChangeArrowheads="1" noChangeAspect="1"/>
          </p:cNvPicPr>
          <p:nvPr/>
        </p:nvPicPr>
        <p:blipFill>
          <a:blip r:embed="rId5"/>
          <a:srcRect/>
          <a:stretch>
            <a:fillRect/>
          </a:stretch>
        </p:blipFill>
        <p:spPr bwMode="auto">
          <a:xfrm>
            <a:off x="2" y="1033606"/>
            <a:ext cx="9143998" cy="5824393"/>
          </a:xfrm>
          <a:prstGeom prst="rect">
            <a:avLst/>
          </a:prstGeom>
          <a:noFill/>
        </p:spPr>
      </p:pic>
      <p:pic>
        <p:nvPicPr>
          <p:cNvPr descr="C:\Documents and Settings\user\Рабочий стол\Новая папка (2)\01.jpg" id="3076" name="Picture 4"/>
          <p:cNvPicPr>
            <a:picLocks noChangeArrowheads="1" noChangeAspect="1"/>
          </p:cNvPicPr>
          <p:nvPr/>
        </p:nvPicPr>
        <p:blipFill>
          <a:blip r:embed="rId6"/>
          <a:srcRect/>
          <a:stretch>
            <a:fillRect/>
          </a:stretch>
        </p:blipFill>
        <p:spPr bwMode="auto">
          <a:xfrm>
            <a:off x="2" y="975138"/>
            <a:ext cx="9143998" cy="5882861"/>
          </a:xfrm>
          <a:prstGeom prst="rect">
            <a:avLst/>
          </a:prstGeom>
          <a:noFill/>
        </p:spPr>
      </p:pic>
    </p:spTree>
  </p:cSld>
  <p:clrMapOvr>
    <a:masterClrMapping/>
  </p:clrMapOvr>
  <p:timing>
    <p:tnLst>
      <p:par>
        <p:cTn dur="indefinite" id="1" nodeType="tmRoot" restart="never">
          <p:childTnLst>
            <p:seq concurrent="1" nextAc="seek">
              <p:cTn dur="indefinite" id="2" nodeType="mainSeq">
                <p:childTnLst>
                  <p:par>
                    <p:cTn fill="hold" id="3">
                      <p:stCondLst>
                        <p:cond delay="indefinite"/>
                      </p:stCondLst>
                      <p:childTnLst>
                        <p:par>
                          <p:cTn fill="hold" id="4">
                            <p:stCondLst>
                              <p:cond delay="0"/>
                            </p:stCondLst>
                            <p:childTnLst>
                              <p:par>
                                <p:cTn fill="hold" id="5" nodeType="clickEffect" presetClass="entr" presetID="28" presetSubtype="0">
                                  <p:stCondLst>
                                    <p:cond delay="0"/>
                                  </p:stCondLst>
                                  <p:childTnLst>
                                    <p:set>
                                      <p:cBhvr>
                                        <p:cTn dur="1" fill="hold" id="6">
                                          <p:stCondLst>
                                            <p:cond delay="0"/>
                                          </p:stCondLst>
                                        </p:cTn>
                                        <p:tgtEl>
                                          <p:spTgt spid="46084"/>
                                        </p:tgtEl>
                                        <p:attrNameLst>
                                          <p:attrName>style.visibility</p:attrName>
                                        </p:attrNameLst>
                                      </p:cBhvr>
                                      <p:to>
                                        <p:strVal val="visible"/>
                                      </p:to>
                                    </p:set>
                                    <p:anim calcmode="lin" valueType="num">
                                      <p:cBhvr>
                                        <p:cTn dur="15000" fill="hold" id="7"/>
                                        <p:tgtEl>
                                          <p:spTgt spid="46084"/>
                                        </p:tgtEl>
                                        <p:attrNameLst>
                                          <p:attrName>ppt_x</p:attrName>
                                        </p:attrNameLst>
                                      </p:cBhvr>
                                      <p:tavLst>
                                        <p:tav tm="0">
                                          <p:val>
                                            <p:strVal val="#ppt_x"/>
                                          </p:val>
                                        </p:tav>
                                        <p:tav tm="100000">
                                          <p:val>
                                            <p:strVal val="#ppt_x"/>
                                          </p:val>
                                        </p:tav>
                                      </p:tavLst>
                                    </p:anim>
                                    <p:anim calcmode="lin" valueType="num">
                                      <p:cBhvr>
                                        <p:cTn dur="15000" fill="hold" id="8"/>
                                        <p:tgtEl>
                                          <p:spTgt spid="46084"/>
                                        </p:tgtEl>
                                        <p:attrNameLst>
                                          <p:attrName>ppt_y</p:attrName>
                                        </p:attrNameLst>
                                      </p:cBhvr>
                                      <p:tavLst>
                                        <p:tav tm="0">
                                          <p:val>
                                            <p:strVal val="#ppt_y+1"/>
                                          </p:val>
                                        </p:tav>
                                        <p:tav tm="100000">
                                          <p:val>
                                            <p:strVal val="#ppt_y-1"/>
                                          </p:val>
                                        </p:tav>
                                      </p:tavLst>
                                    </p:anim>
                                  </p:childTnLst>
                                </p:cTn>
                              </p:par>
                            </p:childTnLst>
                          </p:cTn>
                        </p:par>
                      </p:childTnLst>
                    </p:cTn>
                  </p:par>
                  <p:par>
                    <p:cTn fill="hold" id="9">
                      <p:stCondLst>
                        <p:cond delay="indefinite"/>
                      </p:stCondLst>
                      <p:childTnLst>
                        <p:par>
                          <p:cTn fill="hold" id="10">
                            <p:stCondLst>
                              <p:cond delay="0"/>
                            </p:stCondLst>
                            <p:childTnLst>
                              <p:par>
                                <p:cTn fill="hold" id="11" nodeType="clickEffect" presetClass="entr" presetID="29" presetSubtype="0">
                                  <p:stCondLst>
                                    <p:cond delay="0"/>
                                  </p:stCondLst>
                                  <p:childTnLst>
                                    <p:set>
                                      <p:cBhvr>
                                        <p:cTn dur="1" fill="hold" id="12">
                                          <p:stCondLst>
                                            <p:cond delay="0"/>
                                          </p:stCondLst>
                                        </p:cTn>
                                        <p:tgtEl>
                                          <p:spTgt spid="46085"/>
                                        </p:tgtEl>
                                        <p:attrNameLst>
                                          <p:attrName>style.visibility</p:attrName>
                                        </p:attrNameLst>
                                      </p:cBhvr>
                                      <p:to>
                                        <p:strVal val="visible"/>
                                      </p:to>
                                    </p:set>
                                    <p:anim calcmode="lin" valueType="num">
                                      <p:cBhvr>
                                        <p:cTn dur="1000" fill="hold" id="13"/>
                                        <p:tgtEl>
                                          <p:spTgt spid="46085"/>
                                        </p:tgtEl>
                                        <p:attrNameLst>
                                          <p:attrName>ppt_x</p:attrName>
                                        </p:attrNameLst>
                                      </p:cBhvr>
                                      <p:tavLst>
                                        <p:tav tm="0">
                                          <p:val>
                                            <p:strVal val="#ppt_x-.2"/>
                                          </p:val>
                                        </p:tav>
                                        <p:tav tm="100000">
                                          <p:val>
                                            <p:strVal val="#ppt_x"/>
                                          </p:val>
                                        </p:tav>
                                      </p:tavLst>
                                    </p:anim>
                                    <p:anim calcmode="lin" valueType="num">
                                      <p:cBhvr>
                                        <p:cTn dur="1000" fill="hold" id="14"/>
                                        <p:tgtEl>
                                          <p:spTgt spid="46085"/>
                                        </p:tgtEl>
                                        <p:attrNameLst>
                                          <p:attrName>ppt_y</p:attrName>
                                        </p:attrNameLst>
                                      </p:cBhvr>
                                      <p:tavLst>
                                        <p:tav tm="0">
                                          <p:val>
                                            <p:strVal val="#ppt_y"/>
                                          </p:val>
                                        </p:tav>
                                        <p:tav tm="100000">
                                          <p:val>
                                            <p:strVal val="#ppt_y"/>
                                          </p:val>
                                        </p:tav>
                                      </p:tavLst>
                                    </p:anim>
                                    <p:animEffect filter="wipe(right)" prLst="gradientSize: 0.1" transition="in">
                                      <p:cBhvr>
                                        <p:cTn dur="1000" id="15"/>
                                        <p:tgtEl>
                                          <p:spTgt spid="46085"/>
                                        </p:tgtEl>
                                      </p:cBhvr>
                                    </p:animEffect>
                                  </p:childTnLst>
                                </p:cTn>
                              </p:par>
                            </p:childTnLst>
                          </p:cTn>
                        </p:par>
                      </p:childTnLst>
                    </p:cTn>
                  </p:par>
                  <p:par>
                    <p:cTn fill="hold" id="16">
                      <p:stCondLst>
                        <p:cond delay="indefinite"/>
                      </p:stCondLst>
                      <p:childTnLst>
                        <p:par>
                          <p:cTn fill="hold" id="17">
                            <p:stCondLst>
                              <p:cond delay="0"/>
                            </p:stCondLst>
                            <p:childTnLst>
                              <p:par>
                                <p:cTn fill="hold" id="18" nodeType="clickEffect" presetClass="entr" presetID="2" presetSubtype="4">
                                  <p:stCondLst>
                                    <p:cond delay="0"/>
                                  </p:stCondLst>
                                  <p:childTnLst>
                                    <p:set>
                                      <p:cBhvr>
                                        <p:cTn dur="1" fill="hold" id="19">
                                          <p:stCondLst>
                                            <p:cond delay="0"/>
                                          </p:stCondLst>
                                        </p:cTn>
                                        <p:tgtEl>
                                          <p:spTgt spid="3074"/>
                                        </p:tgtEl>
                                        <p:attrNameLst>
                                          <p:attrName>style.visibility</p:attrName>
                                        </p:attrNameLst>
                                      </p:cBhvr>
                                      <p:to>
                                        <p:strVal val="visible"/>
                                      </p:to>
                                    </p:set>
                                    <p:anim calcmode="lin" valueType="num">
                                      <p:cBhvr additive="base">
                                        <p:cTn dur="500" fill="hold" id="20"/>
                                        <p:tgtEl>
                                          <p:spTgt spid="3074"/>
                                        </p:tgtEl>
                                        <p:attrNameLst>
                                          <p:attrName>ppt_x</p:attrName>
                                        </p:attrNameLst>
                                      </p:cBhvr>
                                      <p:tavLst>
                                        <p:tav tm="0">
                                          <p:val>
                                            <p:strVal val="#ppt_x"/>
                                          </p:val>
                                        </p:tav>
                                        <p:tav tm="100000">
                                          <p:val>
                                            <p:strVal val="#ppt_x"/>
                                          </p:val>
                                        </p:tav>
                                      </p:tavLst>
                                    </p:anim>
                                    <p:anim calcmode="lin" valueType="num">
                                      <p:cBhvr additive="base">
                                        <p:cTn dur="500" fill="hold" id="21"/>
                                        <p:tgtEl>
                                          <p:spTgt spid="3074"/>
                                        </p:tgtEl>
                                        <p:attrNameLst>
                                          <p:attrName>ppt_y</p:attrName>
                                        </p:attrNameLst>
                                      </p:cBhvr>
                                      <p:tavLst>
                                        <p:tav tm="0">
                                          <p:val>
                                            <p:strVal val="1+#ppt_h/2"/>
                                          </p:val>
                                        </p:tav>
                                        <p:tav tm="100000">
                                          <p:val>
                                            <p:strVal val="#ppt_y"/>
                                          </p:val>
                                        </p:tav>
                                      </p:tavLst>
                                    </p:anim>
                                  </p:childTnLst>
                                </p:cTn>
                              </p:par>
                            </p:childTnLst>
                          </p:cTn>
                        </p:par>
                      </p:childTnLst>
                    </p:cTn>
                  </p:par>
                  <p:par>
                    <p:cTn fill="hold" id="22">
                      <p:stCondLst>
                        <p:cond delay="indefinite"/>
                      </p:stCondLst>
                      <p:childTnLst>
                        <p:par>
                          <p:cTn fill="hold" id="23">
                            <p:stCondLst>
                              <p:cond delay="0"/>
                            </p:stCondLst>
                            <p:childTnLst>
                              <p:par>
                                <p:cTn fill="hold" id="24" nodeType="clickEffect" presetClass="entr" presetID="8" presetSubtype="16">
                                  <p:stCondLst>
                                    <p:cond delay="0"/>
                                  </p:stCondLst>
                                  <p:childTnLst>
                                    <p:set>
                                      <p:cBhvr>
                                        <p:cTn dur="1" fill="hold" id="25">
                                          <p:stCondLst>
                                            <p:cond delay="0"/>
                                          </p:stCondLst>
                                        </p:cTn>
                                        <p:tgtEl>
                                          <p:spTgt spid="3075"/>
                                        </p:tgtEl>
                                        <p:attrNameLst>
                                          <p:attrName>style.visibility</p:attrName>
                                        </p:attrNameLst>
                                      </p:cBhvr>
                                      <p:to>
                                        <p:strVal val="visible"/>
                                      </p:to>
                                    </p:set>
                                    <p:animEffect filter="diamond(in)" transition="in">
                                      <p:cBhvr>
                                        <p:cTn dur="2000" id="26"/>
                                        <p:tgtEl>
                                          <p:spTgt spid="3075"/>
                                        </p:tgtEl>
                                      </p:cBhvr>
                                    </p:animEffect>
                                  </p:childTnLst>
                                </p:cTn>
                              </p:par>
                            </p:childTnLst>
                          </p:cTn>
                        </p:par>
                      </p:childTnLst>
                    </p:cTn>
                  </p:par>
                  <p:par>
                    <p:cTn fill="hold" id="27">
                      <p:stCondLst>
                        <p:cond delay="indefinite"/>
                      </p:stCondLst>
                      <p:childTnLst>
                        <p:par>
                          <p:cTn fill="hold" id="28">
                            <p:stCondLst>
                              <p:cond delay="0"/>
                            </p:stCondLst>
                            <p:childTnLst>
                              <p:par>
                                <p:cTn fill="hold" id="29" nodeType="clickEffect" presetClass="entr" presetID="53" presetSubtype="0">
                                  <p:stCondLst>
                                    <p:cond delay="0"/>
                                  </p:stCondLst>
                                  <p:childTnLst>
                                    <p:set>
                                      <p:cBhvr>
                                        <p:cTn dur="1" fill="hold" id="30">
                                          <p:stCondLst>
                                            <p:cond delay="0"/>
                                          </p:stCondLst>
                                        </p:cTn>
                                        <p:tgtEl>
                                          <p:spTgt spid="3076"/>
                                        </p:tgtEl>
                                        <p:attrNameLst>
                                          <p:attrName>style.visibility</p:attrName>
                                        </p:attrNameLst>
                                      </p:cBhvr>
                                      <p:to>
                                        <p:strVal val="visible"/>
                                      </p:to>
                                    </p:set>
                                    <p:anim calcmode="lin" valueType="num">
                                      <p:cBhvr>
                                        <p:cTn dur="500" fill="hold" id="31"/>
                                        <p:tgtEl>
                                          <p:spTgt spid="3076"/>
                                        </p:tgtEl>
                                        <p:attrNameLst>
                                          <p:attrName>ppt_w</p:attrName>
                                        </p:attrNameLst>
                                      </p:cBhvr>
                                      <p:tavLst>
                                        <p:tav tm="0">
                                          <p:val>
                                            <p:fltVal val="0"/>
                                          </p:val>
                                        </p:tav>
                                        <p:tav tm="100000">
                                          <p:val>
                                            <p:strVal val="#ppt_w"/>
                                          </p:val>
                                        </p:tav>
                                      </p:tavLst>
                                    </p:anim>
                                    <p:anim calcmode="lin" valueType="num">
                                      <p:cBhvr>
                                        <p:cTn dur="500" fill="hold" id="32"/>
                                        <p:tgtEl>
                                          <p:spTgt spid="3076"/>
                                        </p:tgtEl>
                                        <p:attrNameLst>
                                          <p:attrName>ppt_h</p:attrName>
                                        </p:attrNameLst>
                                      </p:cBhvr>
                                      <p:tavLst>
                                        <p:tav tm="0">
                                          <p:val>
                                            <p:fltVal val="0"/>
                                          </p:val>
                                        </p:tav>
                                        <p:tav tm="100000">
                                          <p:val>
                                            <p:strVal val="#ppt_h"/>
                                          </p:val>
                                        </p:tav>
                                      </p:tavLst>
                                    </p:anim>
                                    <p:animEffect filter="fade" transition="in">
                                      <p:cBhvr>
                                        <p:cTn dur="500" id="33"/>
                                        <p:tgtEl>
                                          <p:spTgt spid="3076"/>
                                        </p:tgtEl>
                                      </p:cBhvr>
                                    </p:animEffect>
                                  </p:childTnLst>
                                </p:cTn>
                              </p:par>
                            </p:childTnLst>
                          </p:cTn>
                        </p:par>
                      </p:childTnLst>
                    </p:cTn>
                  </p:par>
                </p:childTnLst>
              </p:cTn>
              <p:prevCondLst>
                <p:cond delay="0" evt="onPrev">
                  <p:tgtEl>
                    <p:sldTgt/>
                  </p:tgtEl>
                </p:cond>
              </p:prevCondLst>
              <p:nextCondLst>
                <p:cond delay="0" evt="onNext">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Таблица 1"/>
          <p:cNvGraphicFramePr>
            <a:graphicFrameLocks noGrp="1"/>
          </p:cNvGraphicFramePr>
          <p:nvPr/>
        </p:nvGraphicFramePr>
        <p:xfrm>
          <a:off x="357158" y="2643182"/>
          <a:ext cx="8358248" cy="1371608"/>
        </p:xfrm>
        <a:graphic>
          <a:graphicData uri="http://schemas.openxmlformats.org/drawingml/2006/table">
            <a:tbl>
              <a:tblPr>
                <a:tableStyleId>{E8B1032C-EA38-4F05-BA0D-38AFFFC7BED3}</a:tableStyleId>
              </a:tblPr>
              <a:tblGrid>
                <a:gridCol w="1044781"/>
                <a:gridCol w="1044781"/>
                <a:gridCol w="1044781"/>
                <a:gridCol w="1044781"/>
                <a:gridCol w="1044781"/>
                <a:gridCol w="1044781"/>
                <a:gridCol w="1044781"/>
                <a:gridCol w="1044781"/>
              </a:tblGrid>
              <a:tr h="342902">
                <a:tc>
                  <a:txBody>
                    <a:bodyPr/>
                    <a:lstStyle/>
                    <a:p>
                      <a:pPr algn="ctr">
                        <a:spcAft>
                          <a:spcPts val="0"/>
                        </a:spcAft>
                      </a:pPr>
                      <a:r>
                        <a:rPr lang="ru-RU" sz="1200" b="1" dirty="0">
                          <a:latin typeface="Times New Roman" pitchFamily="18" charset="0"/>
                          <a:cs typeface="Times New Roman" pitchFamily="18" charset="0"/>
                        </a:rPr>
                        <a:t>1897</a:t>
                      </a:r>
                      <a:endParaRPr lang="ru-RU" sz="1200" b="1" dirty="0">
                        <a:latin typeface="Times New Roman" pitchFamily="18" charset="0"/>
                        <a:ea typeface="Times New Roman"/>
                        <a:cs typeface="Times New Roman" pitchFamily="18" charset="0"/>
                      </a:endParaRPr>
                    </a:p>
                  </a:txBody>
                  <a:tcPr marL="9525" marR="9525" marT="9525" marB="9525" anchor="ctr"/>
                </a:tc>
                <a:tc>
                  <a:txBody>
                    <a:bodyPr/>
                    <a:lstStyle/>
                    <a:p>
                      <a:pPr algn="ctr">
                        <a:spcAft>
                          <a:spcPts val="0"/>
                        </a:spcAft>
                      </a:pPr>
                      <a:r>
                        <a:rPr lang="ru-RU" sz="1200" dirty="0">
                          <a:latin typeface="Times New Roman" pitchFamily="18" charset="0"/>
                          <a:cs typeface="Times New Roman" pitchFamily="18" charset="0"/>
                        </a:rPr>
                        <a:t>7.2</a:t>
                      </a:r>
                      <a:endParaRPr lang="ru-RU" sz="1200" dirty="0">
                        <a:latin typeface="Times New Roman" pitchFamily="18" charset="0"/>
                        <a:ea typeface="Times New Roman"/>
                        <a:cs typeface="Times New Roman" pitchFamily="18" charset="0"/>
                      </a:endParaRPr>
                    </a:p>
                  </a:txBody>
                  <a:tcPr marL="9525" marR="9525" marT="9525" marB="9525" anchor="ctr">
                    <a:solidFill>
                      <a:srgbClr val="00CCFF"/>
                    </a:solidFill>
                  </a:tcPr>
                </a:tc>
                <a:tc>
                  <a:txBody>
                    <a:bodyPr/>
                    <a:lstStyle/>
                    <a:p>
                      <a:pPr algn="ctr">
                        <a:spcAft>
                          <a:spcPts val="0"/>
                        </a:spcAft>
                      </a:pPr>
                      <a:r>
                        <a:rPr lang="ru-RU" sz="1200" b="1" dirty="0">
                          <a:latin typeface="Times New Roman" pitchFamily="18" charset="0"/>
                          <a:cs typeface="Times New Roman" pitchFamily="18" charset="0"/>
                        </a:rPr>
                        <a:t>1989</a:t>
                      </a:r>
                      <a:endParaRPr lang="ru-RU" sz="1200" b="1" dirty="0">
                        <a:latin typeface="Times New Roman" pitchFamily="18" charset="0"/>
                        <a:ea typeface="Times New Roman"/>
                        <a:cs typeface="Times New Roman" pitchFamily="18" charset="0"/>
                      </a:endParaRPr>
                    </a:p>
                  </a:txBody>
                  <a:tcPr marL="9525" marR="9525" marT="9525" marB="9525" anchor="ctr"/>
                </a:tc>
                <a:tc>
                  <a:txBody>
                    <a:bodyPr/>
                    <a:lstStyle/>
                    <a:p>
                      <a:pPr algn="ctr">
                        <a:spcAft>
                          <a:spcPts val="0"/>
                        </a:spcAft>
                      </a:pPr>
                      <a:r>
                        <a:rPr lang="ru-RU" sz="1200" dirty="0">
                          <a:latin typeface="Times New Roman" pitchFamily="18" charset="0"/>
                          <a:cs typeface="Times New Roman" pitchFamily="18" charset="0"/>
                        </a:rPr>
                        <a:t>19.3</a:t>
                      </a:r>
                      <a:endParaRPr lang="ru-RU" sz="1200" dirty="0">
                        <a:latin typeface="Times New Roman" pitchFamily="18" charset="0"/>
                        <a:ea typeface="Times New Roman"/>
                        <a:cs typeface="Times New Roman" pitchFamily="18" charset="0"/>
                      </a:endParaRPr>
                    </a:p>
                  </a:txBody>
                  <a:tcPr marL="9525" marR="9525" marT="9525" marB="9525" anchor="ctr">
                    <a:solidFill>
                      <a:srgbClr val="00CCFF"/>
                    </a:solidFill>
                  </a:tcPr>
                </a:tc>
                <a:tc>
                  <a:txBody>
                    <a:bodyPr/>
                    <a:lstStyle/>
                    <a:p>
                      <a:pPr algn="ctr">
                        <a:spcAft>
                          <a:spcPts val="0"/>
                        </a:spcAft>
                      </a:pPr>
                      <a:r>
                        <a:rPr lang="ru-RU" sz="1200" b="1" dirty="0">
                          <a:latin typeface="Times New Roman" pitchFamily="18" charset="0"/>
                          <a:cs typeface="Times New Roman" pitchFamily="18" charset="0"/>
                        </a:rPr>
                        <a:t>2000</a:t>
                      </a:r>
                      <a:endParaRPr lang="ru-RU" sz="1200" b="1" dirty="0">
                        <a:latin typeface="Times New Roman" pitchFamily="18" charset="0"/>
                        <a:ea typeface="Times New Roman"/>
                        <a:cs typeface="Times New Roman" pitchFamily="18" charset="0"/>
                      </a:endParaRPr>
                    </a:p>
                  </a:txBody>
                  <a:tcPr marL="9525" marR="9525" marT="9525" marB="9525" anchor="ctr"/>
                </a:tc>
                <a:tc>
                  <a:txBody>
                    <a:bodyPr/>
                    <a:lstStyle/>
                    <a:p>
                      <a:pPr algn="ctr">
                        <a:spcAft>
                          <a:spcPts val="0"/>
                        </a:spcAft>
                      </a:pPr>
                      <a:r>
                        <a:rPr lang="ru-RU" sz="1200" dirty="0">
                          <a:latin typeface="Times New Roman" pitchFamily="18" charset="0"/>
                          <a:cs typeface="Times New Roman" pitchFamily="18" charset="0"/>
                        </a:rPr>
                        <a:t>20.1</a:t>
                      </a:r>
                      <a:endParaRPr lang="ru-RU" sz="1200" dirty="0">
                        <a:latin typeface="Times New Roman" pitchFamily="18" charset="0"/>
                        <a:ea typeface="Times New Roman"/>
                        <a:cs typeface="Times New Roman" pitchFamily="18" charset="0"/>
                      </a:endParaRPr>
                    </a:p>
                  </a:txBody>
                  <a:tcPr marL="9525" marR="9525" marT="9525" marB="9525" anchor="ctr">
                    <a:solidFill>
                      <a:srgbClr val="00CCFF"/>
                    </a:solidFill>
                  </a:tcPr>
                </a:tc>
                <a:tc>
                  <a:txBody>
                    <a:bodyPr/>
                    <a:lstStyle/>
                    <a:p>
                      <a:pPr algn="ctr">
                        <a:spcAft>
                          <a:spcPts val="0"/>
                        </a:spcAft>
                      </a:pPr>
                      <a:r>
                        <a:rPr lang="ru-RU" sz="1200" b="1" dirty="0">
                          <a:latin typeface="Times New Roman" pitchFamily="18" charset="0"/>
                          <a:cs typeface="Times New Roman" pitchFamily="18" charset="0"/>
                        </a:rPr>
                        <a:t>2006</a:t>
                      </a:r>
                      <a:endParaRPr lang="ru-RU" sz="1200" b="1" dirty="0">
                        <a:latin typeface="Times New Roman" pitchFamily="18" charset="0"/>
                        <a:ea typeface="Times New Roman"/>
                        <a:cs typeface="Times New Roman" pitchFamily="18" charset="0"/>
                      </a:endParaRPr>
                    </a:p>
                  </a:txBody>
                  <a:tcPr marL="9525" marR="9525" marT="9525" marB="9525" anchor="ctr"/>
                </a:tc>
                <a:tc>
                  <a:txBody>
                    <a:bodyPr/>
                    <a:lstStyle/>
                    <a:p>
                      <a:pPr algn="ctr">
                        <a:spcAft>
                          <a:spcPts val="0"/>
                        </a:spcAft>
                      </a:pPr>
                      <a:r>
                        <a:rPr lang="ru-RU" sz="1200" dirty="0">
                          <a:latin typeface="Times New Roman" pitchFamily="18" charset="0"/>
                          <a:cs typeface="Times New Roman" pitchFamily="18" charset="0"/>
                        </a:rPr>
                        <a:t>18.8</a:t>
                      </a:r>
                      <a:endParaRPr lang="ru-RU" sz="1200" dirty="0">
                        <a:latin typeface="Times New Roman" pitchFamily="18" charset="0"/>
                        <a:ea typeface="Times New Roman"/>
                        <a:cs typeface="Times New Roman" pitchFamily="18" charset="0"/>
                      </a:endParaRPr>
                    </a:p>
                  </a:txBody>
                  <a:tcPr marL="9525" marR="9525" marT="9525" marB="9525" anchor="ctr">
                    <a:solidFill>
                      <a:srgbClr val="00CCFF"/>
                    </a:solidFill>
                  </a:tcPr>
                </a:tc>
              </a:tr>
              <a:tr h="342902">
                <a:tc>
                  <a:txBody>
                    <a:bodyPr/>
                    <a:lstStyle/>
                    <a:p>
                      <a:pPr algn="ctr">
                        <a:spcAft>
                          <a:spcPts val="0"/>
                        </a:spcAft>
                      </a:pPr>
                      <a:r>
                        <a:rPr lang="ru-RU" sz="1200" b="1" dirty="0">
                          <a:latin typeface="Times New Roman" pitchFamily="18" charset="0"/>
                          <a:cs typeface="Times New Roman" pitchFamily="18" charset="0"/>
                        </a:rPr>
                        <a:t>1959</a:t>
                      </a:r>
                      <a:endParaRPr lang="ru-RU" sz="1200" b="1" dirty="0">
                        <a:latin typeface="Times New Roman" pitchFamily="18" charset="0"/>
                        <a:ea typeface="Times New Roman"/>
                        <a:cs typeface="Times New Roman" pitchFamily="18" charset="0"/>
                      </a:endParaRPr>
                    </a:p>
                  </a:txBody>
                  <a:tcPr marL="9525" marR="9525" marT="9525" marB="9525" anchor="ctr"/>
                </a:tc>
                <a:tc>
                  <a:txBody>
                    <a:bodyPr/>
                    <a:lstStyle/>
                    <a:p>
                      <a:pPr algn="ctr">
                        <a:spcAft>
                          <a:spcPts val="0"/>
                        </a:spcAft>
                      </a:pPr>
                      <a:r>
                        <a:rPr lang="ru-RU" sz="1200" dirty="0">
                          <a:latin typeface="Times New Roman" pitchFamily="18" charset="0"/>
                          <a:cs typeface="Times New Roman" pitchFamily="18" charset="0"/>
                        </a:rPr>
                        <a:t>13.2</a:t>
                      </a:r>
                      <a:endParaRPr lang="ru-RU" sz="1200" dirty="0">
                        <a:latin typeface="Times New Roman" pitchFamily="18" charset="0"/>
                        <a:ea typeface="Times New Roman"/>
                        <a:cs typeface="Times New Roman" pitchFamily="18" charset="0"/>
                      </a:endParaRPr>
                    </a:p>
                  </a:txBody>
                  <a:tcPr marL="9525" marR="9525" marT="9525" marB="9525" anchor="ctr">
                    <a:solidFill>
                      <a:srgbClr val="00CCFF"/>
                    </a:solidFill>
                  </a:tcPr>
                </a:tc>
                <a:tc>
                  <a:txBody>
                    <a:bodyPr/>
                    <a:lstStyle/>
                    <a:p>
                      <a:pPr algn="ctr">
                        <a:spcAft>
                          <a:spcPts val="0"/>
                        </a:spcAft>
                      </a:pPr>
                      <a:r>
                        <a:rPr lang="ru-RU" sz="1200" b="1" dirty="0">
                          <a:latin typeface="Times New Roman" pitchFamily="18" charset="0"/>
                          <a:cs typeface="Times New Roman" pitchFamily="18" charset="0"/>
                        </a:rPr>
                        <a:t>1992</a:t>
                      </a:r>
                      <a:endParaRPr lang="ru-RU" sz="1200" b="1" dirty="0">
                        <a:latin typeface="Times New Roman" pitchFamily="18" charset="0"/>
                        <a:ea typeface="Times New Roman"/>
                        <a:cs typeface="Times New Roman" pitchFamily="18" charset="0"/>
                      </a:endParaRPr>
                    </a:p>
                  </a:txBody>
                  <a:tcPr marL="9525" marR="9525" marT="9525" marB="9525" anchor="ctr"/>
                </a:tc>
                <a:tc>
                  <a:txBody>
                    <a:bodyPr/>
                    <a:lstStyle/>
                    <a:p>
                      <a:pPr algn="ctr">
                        <a:spcAft>
                          <a:spcPts val="0"/>
                        </a:spcAft>
                      </a:pPr>
                      <a:r>
                        <a:rPr lang="ru-RU" sz="1200" dirty="0">
                          <a:latin typeface="Times New Roman" pitchFamily="18" charset="0"/>
                          <a:cs typeface="Times New Roman" pitchFamily="18" charset="0"/>
                        </a:rPr>
                        <a:t>19.4</a:t>
                      </a:r>
                      <a:endParaRPr lang="ru-RU" sz="1200" dirty="0">
                        <a:latin typeface="Times New Roman" pitchFamily="18" charset="0"/>
                        <a:ea typeface="Times New Roman"/>
                        <a:cs typeface="Times New Roman" pitchFamily="18" charset="0"/>
                      </a:endParaRPr>
                    </a:p>
                  </a:txBody>
                  <a:tcPr marL="9525" marR="9525" marT="9525" marB="9525" anchor="ctr">
                    <a:solidFill>
                      <a:srgbClr val="00CCFF"/>
                    </a:solidFill>
                  </a:tcPr>
                </a:tc>
                <a:tc>
                  <a:txBody>
                    <a:bodyPr/>
                    <a:lstStyle/>
                    <a:p>
                      <a:pPr algn="ctr">
                        <a:spcAft>
                          <a:spcPts val="0"/>
                        </a:spcAft>
                      </a:pPr>
                      <a:r>
                        <a:rPr lang="ru-RU" sz="1200" b="1" dirty="0">
                          <a:latin typeface="Times New Roman" pitchFamily="18" charset="0"/>
                          <a:cs typeface="Times New Roman" pitchFamily="18" charset="0"/>
                        </a:rPr>
                        <a:t>2001</a:t>
                      </a:r>
                      <a:endParaRPr lang="ru-RU" sz="1200" b="1" dirty="0">
                        <a:latin typeface="Times New Roman" pitchFamily="18" charset="0"/>
                        <a:ea typeface="Times New Roman"/>
                        <a:cs typeface="Times New Roman" pitchFamily="18" charset="0"/>
                      </a:endParaRPr>
                    </a:p>
                  </a:txBody>
                  <a:tcPr marL="9525" marR="9525" marT="9525" marB="9525" anchor="ctr"/>
                </a:tc>
                <a:tc>
                  <a:txBody>
                    <a:bodyPr/>
                    <a:lstStyle/>
                    <a:p>
                      <a:pPr algn="ctr">
                        <a:spcAft>
                          <a:spcPts val="0"/>
                        </a:spcAft>
                      </a:pPr>
                      <a:r>
                        <a:rPr lang="ru-RU" sz="1200" dirty="0">
                          <a:latin typeface="Times New Roman" pitchFamily="18" charset="0"/>
                          <a:cs typeface="Times New Roman" pitchFamily="18" charset="0"/>
                        </a:rPr>
                        <a:t>20.1</a:t>
                      </a:r>
                      <a:endParaRPr lang="ru-RU" sz="1200" dirty="0">
                        <a:latin typeface="Times New Roman" pitchFamily="18" charset="0"/>
                        <a:ea typeface="Times New Roman"/>
                        <a:cs typeface="Times New Roman" pitchFamily="18" charset="0"/>
                      </a:endParaRPr>
                    </a:p>
                  </a:txBody>
                  <a:tcPr marL="9525" marR="9525" marT="9525" marB="9525" anchor="ctr">
                    <a:solidFill>
                      <a:srgbClr val="00CCFF"/>
                    </a:solidFill>
                  </a:tcPr>
                </a:tc>
                <a:tc>
                  <a:txBody>
                    <a:bodyPr/>
                    <a:lstStyle/>
                    <a:p>
                      <a:pPr algn="ctr">
                        <a:spcAft>
                          <a:spcPts val="0"/>
                        </a:spcAft>
                      </a:pPr>
                      <a:r>
                        <a:rPr lang="ru-RU" sz="1200" b="1" dirty="0">
                          <a:latin typeface="Times New Roman" pitchFamily="18" charset="0"/>
                          <a:cs typeface="Times New Roman" pitchFamily="18" charset="0"/>
                        </a:rPr>
                        <a:t>2007</a:t>
                      </a:r>
                      <a:endParaRPr lang="ru-RU" sz="1200" b="1" dirty="0">
                        <a:latin typeface="Times New Roman" pitchFamily="18" charset="0"/>
                        <a:ea typeface="Times New Roman"/>
                        <a:cs typeface="Times New Roman" pitchFamily="18" charset="0"/>
                      </a:endParaRPr>
                    </a:p>
                  </a:txBody>
                  <a:tcPr marL="9525" marR="9525" marT="9525" marB="9525" anchor="ctr"/>
                </a:tc>
                <a:tc>
                  <a:txBody>
                    <a:bodyPr/>
                    <a:lstStyle/>
                    <a:p>
                      <a:pPr algn="ctr">
                        <a:spcAft>
                          <a:spcPts val="0"/>
                        </a:spcAft>
                      </a:pPr>
                      <a:r>
                        <a:rPr lang="ru-RU" sz="1200" dirty="0">
                          <a:latin typeface="Times New Roman" pitchFamily="18" charset="0"/>
                          <a:cs typeface="Times New Roman" pitchFamily="18" charset="0"/>
                        </a:rPr>
                        <a:t>18.7</a:t>
                      </a:r>
                      <a:endParaRPr lang="ru-RU" sz="1200" dirty="0">
                        <a:latin typeface="Times New Roman" pitchFamily="18" charset="0"/>
                        <a:ea typeface="Times New Roman"/>
                        <a:cs typeface="Times New Roman" pitchFamily="18" charset="0"/>
                      </a:endParaRPr>
                    </a:p>
                  </a:txBody>
                  <a:tcPr marL="9525" marR="9525" marT="9525" marB="9525" anchor="ctr">
                    <a:solidFill>
                      <a:srgbClr val="00CCFF"/>
                    </a:solidFill>
                  </a:tcPr>
                </a:tc>
              </a:tr>
              <a:tr h="342902">
                <a:tc>
                  <a:txBody>
                    <a:bodyPr/>
                    <a:lstStyle/>
                    <a:p>
                      <a:pPr algn="ctr">
                        <a:spcAft>
                          <a:spcPts val="0"/>
                        </a:spcAft>
                      </a:pPr>
                      <a:r>
                        <a:rPr lang="ru-RU" sz="1200" b="1" dirty="0">
                          <a:latin typeface="Times New Roman" pitchFamily="18" charset="0"/>
                          <a:cs typeface="Times New Roman" pitchFamily="18" charset="0"/>
                        </a:rPr>
                        <a:t>1970</a:t>
                      </a:r>
                      <a:endParaRPr lang="ru-RU" sz="1200" b="1" dirty="0">
                        <a:latin typeface="Times New Roman" pitchFamily="18" charset="0"/>
                        <a:ea typeface="Times New Roman"/>
                        <a:cs typeface="Times New Roman" pitchFamily="18" charset="0"/>
                      </a:endParaRPr>
                    </a:p>
                  </a:txBody>
                  <a:tcPr marL="9525" marR="9525" marT="9525" marB="9525" anchor="ctr"/>
                </a:tc>
                <a:tc>
                  <a:txBody>
                    <a:bodyPr/>
                    <a:lstStyle/>
                    <a:p>
                      <a:pPr algn="ctr">
                        <a:spcAft>
                          <a:spcPts val="0"/>
                        </a:spcAft>
                      </a:pPr>
                      <a:r>
                        <a:rPr lang="ru-RU" sz="1200" dirty="0">
                          <a:latin typeface="Times New Roman" pitchFamily="18" charset="0"/>
                          <a:cs typeface="Times New Roman" pitchFamily="18" charset="0"/>
                        </a:rPr>
                        <a:t>16.3</a:t>
                      </a:r>
                      <a:endParaRPr lang="ru-RU" sz="1200" dirty="0">
                        <a:latin typeface="Times New Roman" pitchFamily="18" charset="0"/>
                        <a:ea typeface="Times New Roman"/>
                        <a:cs typeface="Times New Roman" pitchFamily="18" charset="0"/>
                      </a:endParaRPr>
                    </a:p>
                  </a:txBody>
                  <a:tcPr marL="9525" marR="9525" marT="9525" marB="9525" anchor="ctr">
                    <a:solidFill>
                      <a:srgbClr val="00CCFF"/>
                    </a:solidFill>
                  </a:tcPr>
                </a:tc>
                <a:tc>
                  <a:txBody>
                    <a:bodyPr/>
                    <a:lstStyle/>
                    <a:p>
                      <a:pPr algn="ctr">
                        <a:spcAft>
                          <a:spcPts val="0"/>
                        </a:spcAft>
                      </a:pPr>
                      <a:r>
                        <a:rPr lang="ru-RU" sz="1200" b="1" dirty="0">
                          <a:latin typeface="Times New Roman" pitchFamily="18" charset="0"/>
                          <a:cs typeface="Times New Roman" pitchFamily="18" charset="0"/>
                        </a:rPr>
                        <a:t>1996</a:t>
                      </a:r>
                      <a:endParaRPr lang="ru-RU" sz="1200" b="1" dirty="0">
                        <a:latin typeface="Times New Roman" pitchFamily="18" charset="0"/>
                        <a:ea typeface="Times New Roman"/>
                        <a:cs typeface="Times New Roman" pitchFamily="18" charset="0"/>
                      </a:endParaRPr>
                    </a:p>
                  </a:txBody>
                  <a:tcPr marL="9525" marR="9525" marT="9525" marB="9525" anchor="ctr"/>
                </a:tc>
                <a:tc>
                  <a:txBody>
                    <a:bodyPr/>
                    <a:lstStyle/>
                    <a:p>
                      <a:pPr algn="ctr">
                        <a:spcAft>
                          <a:spcPts val="0"/>
                        </a:spcAft>
                      </a:pPr>
                      <a:r>
                        <a:rPr lang="ru-RU" sz="1200" dirty="0">
                          <a:latin typeface="Times New Roman" pitchFamily="18" charset="0"/>
                          <a:cs typeface="Times New Roman" pitchFamily="18" charset="0"/>
                        </a:rPr>
                        <a:t>20.0</a:t>
                      </a:r>
                      <a:endParaRPr lang="ru-RU" sz="1200" dirty="0">
                        <a:latin typeface="Times New Roman" pitchFamily="18" charset="0"/>
                        <a:ea typeface="Times New Roman"/>
                        <a:cs typeface="Times New Roman" pitchFamily="18" charset="0"/>
                      </a:endParaRPr>
                    </a:p>
                  </a:txBody>
                  <a:tcPr marL="9525" marR="9525" marT="9525" marB="9525" anchor="ctr">
                    <a:solidFill>
                      <a:srgbClr val="00CCFF"/>
                    </a:solidFill>
                  </a:tcPr>
                </a:tc>
                <a:tc>
                  <a:txBody>
                    <a:bodyPr/>
                    <a:lstStyle/>
                    <a:p>
                      <a:pPr algn="ctr">
                        <a:spcAft>
                          <a:spcPts val="0"/>
                        </a:spcAft>
                      </a:pPr>
                      <a:r>
                        <a:rPr lang="ru-RU" sz="1200" b="1" dirty="0">
                          <a:latin typeface="Times New Roman" pitchFamily="18" charset="0"/>
                          <a:cs typeface="Times New Roman" pitchFamily="18" charset="0"/>
                        </a:rPr>
                        <a:t>2003</a:t>
                      </a:r>
                      <a:endParaRPr lang="ru-RU" sz="1200" b="1" dirty="0">
                        <a:latin typeface="Times New Roman" pitchFamily="18" charset="0"/>
                        <a:ea typeface="Times New Roman"/>
                        <a:cs typeface="Times New Roman" pitchFamily="18" charset="0"/>
                      </a:endParaRPr>
                    </a:p>
                  </a:txBody>
                  <a:tcPr marL="9525" marR="9525" marT="9525" marB="9525" anchor="ctr"/>
                </a:tc>
                <a:tc>
                  <a:txBody>
                    <a:bodyPr/>
                    <a:lstStyle/>
                    <a:p>
                      <a:pPr algn="ctr">
                        <a:spcAft>
                          <a:spcPts val="0"/>
                        </a:spcAft>
                      </a:pPr>
                      <a:r>
                        <a:rPr lang="ru-RU" sz="1200" dirty="0">
                          <a:latin typeface="Times New Roman" pitchFamily="18" charset="0"/>
                          <a:cs typeface="Times New Roman" pitchFamily="18" charset="0"/>
                        </a:rPr>
                        <a:t>18.9</a:t>
                      </a:r>
                      <a:endParaRPr lang="ru-RU" sz="1200" dirty="0">
                        <a:latin typeface="Times New Roman" pitchFamily="18" charset="0"/>
                        <a:ea typeface="Times New Roman"/>
                        <a:cs typeface="Times New Roman" pitchFamily="18" charset="0"/>
                      </a:endParaRPr>
                    </a:p>
                  </a:txBody>
                  <a:tcPr marL="9525" marR="9525" marT="9525" marB="9525" anchor="ctr">
                    <a:solidFill>
                      <a:srgbClr val="00CCFF"/>
                    </a:solidFill>
                  </a:tcPr>
                </a:tc>
                <a:tc>
                  <a:txBody>
                    <a:bodyPr/>
                    <a:lstStyle/>
                    <a:p>
                      <a:pPr algn="ctr">
                        <a:spcAft>
                          <a:spcPts val="0"/>
                        </a:spcAft>
                      </a:pPr>
                      <a:r>
                        <a:rPr lang="ru-RU" sz="1200" b="1" dirty="0">
                          <a:latin typeface="Times New Roman" pitchFamily="18" charset="0"/>
                          <a:cs typeface="Times New Roman" pitchFamily="18" charset="0"/>
                        </a:rPr>
                        <a:t>2008</a:t>
                      </a:r>
                      <a:endParaRPr lang="ru-RU" sz="1200" b="1" dirty="0">
                        <a:latin typeface="Times New Roman" pitchFamily="18" charset="0"/>
                        <a:ea typeface="Times New Roman"/>
                        <a:cs typeface="Times New Roman" pitchFamily="18" charset="0"/>
                      </a:endParaRPr>
                    </a:p>
                  </a:txBody>
                  <a:tcPr marL="9525" marR="9525" marT="9525" marB="9525" anchor="ctr"/>
                </a:tc>
                <a:tc>
                  <a:txBody>
                    <a:bodyPr/>
                    <a:lstStyle/>
                    <a:p>
                      <a:pPr algn="ctr">
                        <a:spcAft>
                          <a:spcPts val="0"/>
                        </a:spcAft>
                      </a:pPr>
                      <a:r>
                        <a:rPr lang="ru-RU" sz="1200" dirty="0">
                          <a:latin typeface="Times New Roman" pitchFamily="18" charset="0"/>
                          <a:cs typeface="Times New Roman" pitchFamily="18" charset="0"/>
                        </a:rPr>
                        <a:t>18.7</a:t>
                      </a:r>
                      <a:endParaRPr lang="ru-RU" sz="1200" dirty="0">
                        <a:latin typeface="Times New Roman" pitchFamily="18" charset="0"/>
                        <a:ea typeface="Times New Roman"/>
                        <a:cs typeface="Times New Roman" pitchFamily="18" charset="0"/>
                      </a:endParaRPr>
                    </a:p>
                  </a:txBody>
                  <a:tcPr marL="9525" marR="9525" marT="9525" marB="9525" anchor="ctr">
                    <a:solidFill>
                      <a:srgbClr val="00CCFF"/>
                    </a:solidFill>
                  </a:tcPr>
                </a:tc>
              </a:tr>
              <a:tr h="342902">
                <a:tc>
                  <a:txBody>
                    <a:bodyPr/>
                    <a:lstStyle/>
                    <a:p>
                      <a:pPr algn="ctr">
                        <a:spcAft>
                          <a:spcPts val="0"/>
                        </a:spcAft>
                      </a:pPr>
                      <a:r>
                        <a:rPr lang="ru-RU" sz="1200" b="1" dirty="0">
                          <a:latin typeface="Times New Roman" pitchFamily="18" charset="0"/>
                          <a:cs typeface="Times New Roman" pitchFamily="18" charset="0"/>
                        </a:rPr>
                        <a:t>1979</a:t>
                      </a:r>
                      <a:endParaRPr lang="ru-RU" sz="1200" b="1" dirty="0">
                        <a:latin typeface="Times New Roman" pitchFamily="18" charset="0"/>
                        <a:ea typeface="Times New Roman"/>
                        <a:cs typeface="Times New Roman" pitchFamily="18" charset="0"/>
                      </a:endParaRPr>
                    </a:p>
                  </a:txBody>
                  <a:tcPr marL="9525" marR="9525" marT="9525" marB="9525" anchor="ctr"/>
                </a:tc>
                <a:tc>
                  <a:txBody>
                    <a:bodyPr/>
                    <a:lstStyle/>
                    <a:p>
                      <a:pPr algn="ctr">
                        <a:spcAft>
                          <a:spcPts val="0"/>
                        </a:spcAft>
                      </a:pPr>
                      <a:r>
                        <a:rPr lang="ru-RU" sz="1200" dirty="0">
                          <a:latin typeface="Times New Roman" pitchFamily="18" charset="0"/>
                          <a:cs typeface="Times New Roman" pitchFamily="18" charset="0"/>
                        </a:rPr>
                        <a:t>18.6</a:t>
                      </a:r>
                      <a:endParaRPr lang="ru-RU" sz="1200" dirty="0">
                        <a:latin typeface="Times New Roman" pitchFamily="18" charset="0"/>
                        <a:ea typeface="Times New Roman"/>
                        <a:cs typeface="Times New Roman" pitchFamily="18" charset="0"/>
                      </a:endParaRPr>
                    </a:p>
                  </a:txBody>
                  <a:tcPr marL="9525" marR="9525" marT="9525" marB="9525" anchor="ctr">
                    <a:solidFill>
                      <a:srgbClr val="00CCFF"/>
                    </a:solidFill>
                  </a:tcPr>
                </a:tc>
                <a:tc>
                  <a:txBody>
                    <a:bodyPr/>
                    <a:lstStyle/>
                    <a:p>
                      <a:pPr algn="ctr">
                        <a:spcAft>
                          <a:spcPts val="0"/>
                        </a:spcAft>
                      </a:pPr>
                      <a:r>
                        <a:rPr lang="ru-RU" sz="1200" b="1" dirty="0">
                          <a:latin typeface="Times New Roman" pitchFamily="18" charset="0"/>
                          <a:cs typeface="Times New Roman" pitchFamily="18" charset="0"/>
                        </a:rPr>
                        <a:t>1998</a:t>
                      </a:r>
                      <a:endParaRPr lang="ru-RU" sz="1200" b="1" dirty="0">
                        <a:latin typeface="Times New Roman" pitchFamily="18" charset="0"/>
                        <a:ea typeface="Times New Roman"/>
                        <a:cs typeface="Times New Roman" pitchFamily="18" charset="0"/>
                      </a:endParaRPr>
                    </a:p>
                  </a:txBody>
                  <a:tcPr marL="9525" marR="9525" marT="9525" marB="9525" anchor="ctr"/>
                </a:tc>
                <a:tc>
                  <a:txBody>
                    <a:bodyPr/>
                    <a:lstStyle/>
                    <a:p>
                      <a:pPr algn="ctr">
                        <a:spcAft>
                          <a:spcPts val="0"/>
                        </a:spcAft>
                      </a:pPr>
                      <a:r>
                        <a:rPr lang="ru-RU" sz="1200" dirty="0">
                          <a:latin typeface="Times New Roman" pitchFamily="18" charset="0"/>
                          <a:cs typeface="Times New Roman" pitchFamily="18" charset="0"/>
                        </a:rPr>
                        <a:t>20.1</a:t>
                      </a:r>
                      <a:endParaRPr lang="ru-RU" sz="1200" dirty="0">
                        <a:latin typeface="Times New Roman" pitchFamily="18" charset="0"/>
                        <a:ea typeface="Times New Roman"/>
                        <a:cs typeface="Times New Roman" pitchFamily="18" charset="0"/>
                      </a:endParaRPr>
                    </a:p>
                  </a:txBody>
                  <a:tcPr marL="9525" marR="9525" marT="9525" marB="9525" anchor="ctr">
                    <a:solidFill>
                      <a:srgbClr val="00CCFF"/>
                    </a:solidFill>
                  </a:tcPr>
                </a:tc>
                <a:tc>
                  <a:txBody>
                    <a:bodyPr/>
                    <a:lstStyle/>
                    <a:p>
                      <a:pPr algn="ctr">
                        <a:spcAft>
                          <a:spcPts val="0"/>
                        </a:spcAft>
                      </a:pPr>
                      <a:r>
                        <a:rPr lang="ru-RU" sz="1200" b="1" dirty="0">
                          <a:latin typeface="Times New Roman" pitchFamily="18" charset="0"/>
                          <a:cs typeface="Times New Roman" pitchFamily="18" charset="0"/>
                        </a:rPr>
                        <a:t>2005</a:t>
                      </a:r>
                      <a:endParaRPr lang="ru-RU" sz="1200" b="1" dirty="0">
                        <a:latin typeface="Times New Roman" pitchFamily="18" charset="0"/>
                        <a:ea typeface="Times New Roman"/>
                        <a:cs typeface="Times New Roman" pitchFamily="18" charset="0"/>
                      </a:endParaRPr>
                    </a:p>
                  </a:txBody>
                  <a:tcPr marL="9525" marR="9525" marT="9525" marB="9525" anchor="ctr"/>
                </a:tc>
                <a:tc>
                  <a:txBody>
                    <a:bodyPr/>
                    <a:lstStyle/>
                    <a:p>
                      <a:pPr algn="ctr">
                        <a:spcAft>
                          <a:spcPts val="0"/>
                        </a:spcAft>
                      </a:pPr>
                      <a:r>
                        <a:rPr lang="ru-RU" sz="1200" dirty="0">
                          <a:latin typeface="Times New Roman" pitchFamily="18" charset="0"/>
                          <a:cs typeface="Times New Roman" pitchFamily="18" charset="0"/>
                        </a:rPr>
                        <a:t>18.9</a:t>
                      </a:r>
                      <a:endParaRPr lang="ru-RU" sz="1200" dirty="0">
                        <a:latin typeface="Times New Roman" pitchFamily="18" charset="0"/>
                        <a:ea typeface="Times New Roman"/>
                        <a:cs typeface="Times New Roman" pitchFamily="18" charset="0"/>
                      </a:endParaRPr>
                    </a:p>
                  </a:txBody>
                  <a:tcPr marL="9525" marR="9525" marT="9525" marB="9525" anchor="ctr">
                    <a:solidFill>
                      <a:srgbClr val="00CCFF"/>
                    </a:solidFill>
                  </a:tcPr>
                </a:tc>
                <a:tc>
                  <a:txBody>
                    <a:bodyPr/>
                    <a:lstStyle/>
                    <a:p>
                      <a:pPr algn="ctr">
                        <a:spcAft>
                          <a:spcPts val="0"/>
                        </a:spcAft>
                      </a:pPr>
                      <a:r>
                        <a:rPr lang="ru-RU" sz="1200" dirty="0">
                          <a:latin typeface="Times New Roman" pitchFamily="18" charset="0"/>
                          <a:cs typeface="Times New Roman" pitchFamily="18" charset="0"/>
                        </a:rPr>
                        <a:t> </a:t>
                      </a:r>
                      <a:endParaRPr lang="ru-RU" sz="1200" dirty="0">
                        <a:latin typeface="Times New Roman" pitchFamily="18" charset="0"/>
                        <a:ea typeface="Times New Roman"/>
                        <a:cs typeface="Times New Roman" pitchFamily="18" charset="0"/>
                      </a:endParaRPr>
                    </a:p>
                  </a:txBody>
                  <a:tcPr marL="9525" marR="9525" marT="9525" marB="9525" anchor="ctr"/>
                </a:tc>
                <a:tc>
                  <a:txBody>
                    <a:bodyPr/>
                    <a:lstStyle/>
                    <a:p>
                      <a:pPr algn="ctr">
                        <a:spcAft>
                          <a:spcPts val="0"/>
                        </a:spcAft>
                      </a:pPr>
                      <a:r>
                        <a:rPr lang="ru-RU" sz="1200" dirty="0">
                          <a:latin typeface="Times New Roman" pitchFamily="18" charset="0"/>
                          <a:cs typeface="Times New Roman" pitchFamily="18" charset="0"/>
                        </a:rPr>
                        <a:t> </a:t>
                      </a:r>
                      <a:endParaRPr lang="ru-RU" sz="1200" dirty="0">
                        <a:latin typeface="Times New Roman" pitchFamily="18" charset="0"/>
                        <a:ea typeface="Times New Roman"/>
                        <a:cs typeface="Times New Roman" pitchFamily="18" charset="0"/>
                      </a:endParaRPr>
                    </a:p>
                  </a:txBody>
                  <a:tcPr marL="9525" marR="9525" marT="9525" marB="9525" anchor="ctr">
                    <a:solidFill>
                      <a:srgbClr val="00CCFF"/>
                    </a:solidFill>
                  </a:tcPr>
                </a:tc>
              </a:tr>
            </a:tbl>
          </a:graphicData>
        </a:graphic>
      </p:graphicFrame>
      <p:sp>
        <p:nvSpPr>
          <p:cNvPr id="5" name="Прямоугольник 4"/>
          <p:cNvSpPr/>
          <p:nvPr/>
        </p:nvSpPr>
        <p:spPr>
          <a:xfrm>
            <a:off x="0" y="1214422"/>
            <a:ext cx="9144000" cy="707886"/>
          </a:xfrm>
          <a:prstGeom prst="rect">
            <a:avLst/>
          </a:prstGeom>
        </p:spPr>
        <p:txBody>
          <a:bodyPr wrap="square">
            <a:spAutoFit/>
          </a:bodyPr>
          <a:lstStyle/>
          <a:p>
            <a:pPr algn="ctr"/>
            <a:r>
              <a:rPr lang="ru-RU" sz="2000" dirty="0" smtClean="0">
                <a:latin typeface="Times New Roman" pitchFamily="18" charset="0"/>
                <a:cs typeface="Times New Roman" pitchFamily="18" charset="0"/>
              </a:rPr>
              <a:t>В </a:t>
            </a:r>
            <a:r>
              <a:rPr lang="en-US" sz="2000" dirty="0" smtClean="0">
                <a:latin typeface="Times New Roman" pitchFamily="18" charset="0"/>
                <a:cs typeface="Times New Roman" pitchFamily="18" charset="0"/>
              </a:rPr>
              <a:t>XVIII</a:t>
            </a:r>
            <a:r>
              <a:rPr lang="ru-RU" sz="2000" dirty="0" smtClean="0">
                <a:latin typeface="Times New Roman" pitchFamily="18" charset="0"/>
                <a:cs typeface="Times New Roman" pitchFamily="18" charset="0"/>
              </a:rPr>
              <a:t> веке окрестные земли пожалованы графу Шереметьеву и население обращено в крепостных. На начало XX века — 1409 дворов, 7651 житель.</a:t>
            </a:r>
            <a:endParaRPr lang="ru-RU" sz="2000" dirty="0">
              <a:latin typeface="Times New Roman" pitchFamily="18" charset="0"/>
              <a:cs typeface="Times New Roman" pitchFamily="18" charset="0"/>
            </a:endParaRPr>
          </a:p>
        </p:txBody>
      </p:sp>
      <p:sp>
        <p:nvSpPr>
          <p:cNvPr id="8" name="Прямоугольник 7"/>
          <p:cNvSpPr/>
          <p:nvPr/>
        </p:nvSpPr>
        <p:spPr>
          <a:xfrm>
            <a:off x="642910" y="0"/>
            <a:ext cx="8072494" cy="1015663"/>
          </a:xfrm>
          <a:prstGeom prst="rect">
            <a:avLst/>
          </a:prstGeom>
        </p:spPr>
        <p:txBody>
          <a:bodyPr wrap="square">
            <a:spAutoFit/>
          </a:bodyPr>
          <a:lstStyle/>
          <a:p>
            <a:r>
              <a:rPr lang="ru-RU" sz="2000" dirty="0" smtClean="0">
                <a:latin typeface="Times New Roman" pitchFamily="18" charset="0"/>
                <a:cs typeface="Times New Roman" pitchFamily="18" charset="0"/>
              </a:rPr>
              <a:t>Первые поселения на территории района появились в середине </a:t>
            </a:r>
            <a:r>
              <a:rPr lang="en-US" sz="2000" dirty="0" smtClean="0">
                <a:latin typeface="Times New Roman" pitchFamily="18" charset="0"/>
                <a:cs typeface="Times New Roman" pitchFamily="18" charset="0"/>
              </a:rPr>
              <a:t>XVII</a:t>
            </a:r>
            <a:r>
              <a:rPr lang="ru-RU" sz="2000" dirty="0" smtClean="0">
                <a:latin typeface="Times New Roman" pitchFamily="18" charset="0"/>
                <a:cs typeface="Times New Roman" pitchFamily="18" charset="0"/>
              </a:rPr>
              <a:t> в., их основателями были украинские переселенцы из Харьковской, Черниговской  и Винницкой губерний.</a:t>
            </a:r>
            <a:endParaRPr lang="ru-RU" sz="2000" dirty="0">
              <a:latin typeface="Times New Roman" pitchFamily="18" charset="0"/>
              <a:cs typeface="Times New Roman" pitchFamily="18" charset="0"/>
            </a:endParaRPr>
          </a:p>
        </p:txBody>
      </p:sp>
      <p:sp>
        <p:nvSpPr>
          <p:cNvPr id="11" name="Прямоугольник 10"/>
          <p:cNvSpPr/>
          <p:nvPr/>
        </p:nvSpPr>
        <p:spPr>
          <a:xfrm>
            <a:off x="214282" y="4071942"/>
            <a:ext cx="8572560" cy="369332"/>
          </a:xfrm>
          <a:prstGeom prst="rect">
            <a:avLst/>
          </a:prstGeom>
        </p:spPr>
        <p:txBody>
          <a:bodyPr wrap="square">
            <a:spAutoFit/>
          </a:bodyPr>
          <a:lstStyle/>
          <a:p>
            <a:pPr lvl="0" indent="457200" algn="ctr" fontAlgn="base">
              <a:spcBef>
                <a:spcPct val="0"/>
              </a:spcBef>
              <a:spcAft>
                <a:spcPct val="0"/>
              </a:spcAft>
            </a:pPr>
            <a:r>
              <a:rPr lang="ru-RU" b="1" dirty="0" smtClean="0">
                <a:latin typeface="Times New Roman" pitchFamily="18" charset="0"/>
                <a:ea typeface="Times New Roman" pitchFamily="18" charset="0"/>
                <a:cs typeface="Times New Roman" pitchFamily="18" charset="0"/>
              </a:rPr>
              <a:t>Продолжительность жизни </a:t>
            </a:r>
            <a:r>
              <a:rPr lang="ru-RU" dirty="0" smtClean="0">
                <a:latin typeface="Times New Roman" pitchFamily="18" charset="0"/>
                <a:ea typeface="Times New Roman" pitchFamily="18" charset="0"/>
                <a:cs typeface="Times New Roman" pitchFamily="18" charset="0"/>
              </a:rPr>
              <a:t>(число лет)</a:t>
            </a:r>
            <a:endParaRPr lang="ru-RU" sz="1100" dirty="0" smtClean="0">
              <a:latin typeface="Times New Roman" pitchFamily="18" charset="0"/>
              <a:cs typeface="Times New Roman" pitchFamily="18" charset="0"/>
            </a:endParaRPr>
          </a:p>
        </p:txBody>
      </p:sp>
      <p:sp>
        <p:nvSpPr>
          <p:cNvPr id="12" name="Прямоугольник 11"/>
          <p:cNvSpPr/>
          <p:nvPr/>
        </p:nvSpPr>
        <p:spPr>
          <a:xfrm>
            <a:off x="285720" y="2143116"/>
            <a:ext cx="8429684" cy="369332"/>
          </a:xfrm>
          <a:prstGeom prst="rect">
            <a:avLst/>
          </a:prstGeom>
        </p:spPr>
        <p:txBody>
          <a:bodyPr wrap="square">
            <a:spAutoFit/>
          </a:bodyPr>
          <a:lstStyle/>
          <a:p>
            <a:pPr algn="ctr">
              <a:spcAft>
                <a:spcPts val="0"/>
              </a:spcAft>
            </a:pPr>
            <a:r>
              <a:rPr lang="ru-RU" b="1" dirty="0" smtClean="0">
                <a:latin typeface="Times New Roman" pitchFamily="18" charset="0"/>
                <a:cs typeface="Times New Roman" pitchFamily="18" charset="0"/>
              </a:rPr>
              <a:t>Численность населения по годам </a:t>
            </a:r>
            <a:r>
              <a:rPr lang="ru-RU" dirty="0" smtClean="0">
                <a:latin typeface="Times New Roman" pitchFamily="18" charset="0"/>
                <a:cs typeface="Times New Roman" pitchFamily="18" charset="0"/>
              </a:rPr>
              <a:t>(тыс. жит)</a:t>
            </a:r>
            <a:endParaRPr lang="ru-RU" dirty="0">
              <a:latin typeface="Times New Roman" pitchFamily="18" charset="0"/>
              <a:ea typeface="Times New Roman"/>
              <a:cs typeface="Times New Roman" pitchFamily="18" charset="0"/>
            </a:endParaRPr>
          </a:p>
        </p:txBody>
      </p:sp>
      <p:graphicFrame>
        <p:nvGraphicFramePr>
          <p:cNvPr id="13" name="Таблица 12"/>
          <p:cNvGraphicFramePr>
            <a:graphicFrameLocks noGrp="1"/>
          </p:cNvGraphicFramePr>
          <p:nvPr/>
        </p:nvGraphicFramePr>
        <p:xfrm>
          <a:off x="357158" y="4500570"/>
          <a:ext cx="8358245" cy="1600200"/>
        </p:xfrm>
        <a:graphic>
          <a:graphicData uri="http://schemas.openxmlformats.org/drawingml/2006/table">
            <a:tbl>
              <a:tblPr/>
              <a:tblGrid>
                <a:gridCol w="2458309"/>
                <a:gridCol w="1474984"/>
                <a:gridCol w="1474984"/>
                <a:gridCol w="1474984"/>
                <a:gridCol w="1474984"/>
              </a:tblGrid>
              <a:tr h="259359">
                <a:tc rowSpan="2">
                  <a:txBody>
                    <a:bodyPr/>
                    <a:lstStyle/>
                    <a:p>
                      <a:pPr indent="457200" algn="just">
                        <a:lnSpc>
                          <a:spcPct val="150000"/>
                        </a:lnSpc>
                        <a:spcAft>
                          <a:spcPts val="0"/>
                        </a:spcAft>
                      </a:pPr>
                      <a:endParaRPr lang="ru-RU" sz="1400" dirty="0">
                        <a:latin typeface="Times New Roman" pitchFamily="18" charset="0"/>
                        <a:ea typeface="Times New Roman"/>
                        <a:cs typeface="Times New Roman" pitchFamily="18" charset="0"/>
                      </a:endParaRPr>
                    </a:p>
                  </a:txBody>
                  <a:tcPr marL="25400" marR="254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gridSpan="2">
                  <a:txBody>
                    <a:bodyPr/>
                    <a:lstStyle/>
                    <a:p>
                      <a:pPr algn="ctr">
                        <a:lnSpc>
                          <a:spcPct val="150000"/>
                        </a:lnSpc>
                        <a:spcAft>
                          <a:spcPts val="0"/>
                        </a:spcAft>
                      </a:pPr>
                      <a:r>
                        <a:rPr lang="ru-RU" sz="1400" dirty="0">
                          <a:latin typeface="Times New Roman" pitchFamily="18" charset="0"/>
                          <a:ea typeface="Times New Roman"/>
                          <a:cs typeface="Times New Roman" pitchFamily="18" charset="0"/>
                        </a:rPr>
                        <a:t>Все население</a:t>
                      </a:r>
                      <a:endParaRPr lang="ru-RU" sz="1200" dirty="0">
                        <a:latin typeface="Times New Roman" pitchFamily="18" charset="0"/>
                        <a:ea typeface="Times New Roman"/>
                        <a:cs typeface="Times New Roman" pitchFamily="18" charset="0"/>
                      </a:endParaRPr>
                    </a:p>
                  </a:txBody>
                  <a:tcPr marL="25400" marR="254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hMerge="1">
                  <a:txBody>
                    <a:bodyPr/>
                    <a:lstStyle/>
                    <a:p>
                      <a:endParaRPr lang="ru-RU"/>
                    </a:p>
                  </a:txBody>
                  <a:tcPr/>
                </a:tc>
                <a:tc gridSpan="2">
                  <a:txBody>
                    <a:bodyPr/>
                    <a:lstStyle/>
                    <a:p>
                      <a:pPr algn="ctr">
                        <a:lnSpc>
                          <a:spcPct val="150000"/>
                        </a:lnSpc>
                        <a:spcAft>
                          <a:spcPts val="0"/>
                        </a:spcAft>
                      </a:pPr>
                      <a:r>
                        <a:rPr lang="ru-RU" sz="1400" dirty="0">
                          <a:latin typeface="Times New Roman" pitchFamily="18" charset="0"/>
                          <a:ea typeface="Times New Roman"/>
                          <a:cs typeface="Times New Roman" pitchFamily="18" charset="0"/>
                        </a:rPr>
                        <a:t>Городское население</a:t>
                      </a:r>
                      <a:endParaRPr lang="ru-RU" sz="1200" dirty="0">
                        <a:latin typeface="Times New Roman" pitchFamily="18" charset="0"/>
                        <a:ea typeface="Times New Roman"/>
                        <a:cs typeface="Times New Roman" pitchFamily="18" charset="0"/>
                      </a:endParaRPr>
                    </a:p>
                  </a:txBody>
                  <a:tcPr marL="25400" marR="254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hMerge="1">
                  <a:txBody>
                    <a:bodyPr/>
                    <a:lstStyle/>
                    <a:p>
                      <a:endParaRPr lang="ru-RU"/>
                    </a:p>
                  </a:txBody>
                  <a:tcPr/>
                </a:tc>
              </a:tr>
              <a:tr h="209482">
                <a:tc vMerge="1">
                  <a:txBody>
                    <a:bodyPr/>
                    <a:lstStyle/>
                    <a:p>
                      <a:endParaRPr lang="ru-RU"/>
                    </a:p>
                  </a:txBody>
                  <a:tcPr/>
                </a:tc>
                <a:tc>
                  <a:txBody>
                    <a:bodyPr/>
                    <a:lstStyle/>
                    <a:p>
                      <a:pPr algn="ctr">
                        <a:lnSpc>
                          <a:spcPct val="150000"/>
                        </a:lnSpc>
                        <a:spcAft>
                          <a:spcPts val="0"/>
                        </a:spcAft>
                      </a:pPr>
                      <a:r>
                        <a:rPr lang="ru-RU" sz="1400" dirty="0">
                          <a:latin typeface="Times New Roman" pitchFamily="18" charset="0"/>
                          <a:ea typeface="Times New Roman"/>
                          <a:cs typeface="Times New Roman" pitchFamily="18" charset="0"/>
                        </a:rPr>
                        <a:t>1990</a:t>
                      </a:r>
                      <a:endParaRPr lang="ru-RU" sz="1200" dirty="0">
                        <a:latin typeface="Times New Roman" pitchFamily="18" charset="0"/>
                        <a:ea typeface="Times New Roman"/>
                        <a:cs typeface="Times New Roman" pitchFamily="18" charset="0"/>
                      </a:endParaRPr>
                    </a:p>
                  </a:txBody>
                  <a:tcPr marL="25400" marR="254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50000"/>
                        </a:lnSpc>
                        <a:spcAft>
                          <a:spcPts val="0"/>
                        </a:spcAft>
                      </a:pPr>
                      <a:r>
                        <a:rPr lang="ru-RU" sz="1400" dirty="0">
                          <a:latin typeface="Times New Roman" pitchFamily="18" charset="0"/>
                          <a:ea typeface="Times New Roman"/>
                          <a:cs typeface="Times New Roman" pitchFamily="18" charset="0"/>
                        </a:rPr>
                        <a:t>2005</a:t>
                      </a:r>
                      <a:endParaRPr lang="ru-RU" sz="1200" dirty="0">
                        <a:latin typeface="Times New Roman" pitchFamily="18" charset="0"/>
                        <a:ea typeface="Times New Roman"/>
                        <a:cs typeface="Times New Roman" pitchFamily="18" charset="0"/>
                      </a:endParaRPr>
                    </a:p>
                  </a:txBody>
                  <a:tcPr marL="25400" marR="254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50000"/>
                        </a:lnSpc>
                        <a:spcAft>
                          <a:spcPts val="0"/>
                        </a:spcAft>
                      </a:pPr>
                      <a:r>
                        <a:rPr lang="ru-RU" sz="1400" dirty="0">
                          <a:latin typeface="Times New Roman" pitchFamily="18" charset="0"/>
                          <a:ea typeface="Times New Roman"/>
                          <a:cs typeface="Times New Roman" pitchFamily="18" charset="0"/>
                        </a:rPr>
                        <a:t>1990</a:t>
                      </a:r>
                      <a:endParaRPr lang="ru-RU" sz="1200" dirty="0">
                        <a:latin typeface="Times New Roman" pitchFamily="18" charset="0"/>
                        <a:ea typeface="Times New Roman"/>
                        <a:cs typeface="Times New Roman" pitchFamily="18" charset="0"/>
                      </a:endParaRPr>
                    </a:p>
                  </a:txBody>
                  <a:tcPr marL="25400" marR="254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50000"/>
                        </a:lnSpc>
                        <a:spcAft>
                          <a:spcPts val="0"/>
                        </a:spcAft>
                      </a:pPr>
                      <a:r>
                        <a:rPr lang="ru-RU" sz="1400" dirty="0">
                          <a:latin typeface="Times New Roman" pitchFamily="18" charset="0"/>
                          <a:ea typeface="Times New Roman"/>
                          <a:cs typeface="Times New Roman" pitchFamily="18" charset="0"/>
                        </a:rPr>
                        <a:t>2005</a:t>
                      </a:r>
                      <a:endParaRPr lang="ru-RU" sz="1200" dirty="0">
                        <a:latin typeface="Times New Roman" pitchFamily="18" charset="0"/>
                        <a:ea typeface="Times New Roman"/>
                        <a:cs typeface="Times New Roman" pitchFamily="18" charset="0"/>
                      </a:endParaRPr>
                    </a:p>
                  </a:txBody>
                  <a:tcPr marL="25400" marR="254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293756">
                <a:tc>
                  <a:txBody>
                    <a:bodyPr/>
                    <a:lstStyle/>
                    <a:p>
                      <a:pPr algn="just">
                        <a:lnSpc>
                          <a:spcPct val="150000"/>
                        </a:lnSpc>
                        <a:spcAft>
                          <a:spcPts val="0"/>
                        </a:spcAft>
                      </a:pPr>
                      <a:r>
                        <a:rPr lang="ru-RU" sz="1400" dirty="0">
                          <a:latin typeface="Times New Roman" pitchFamily="18" charset="0"/>
                          <a:ea typeface="Times New Roman"/>
                          <a:cs typeface="Times New Roman" pitchFamily="18" charset="0"/>
                        </a:rPr>
                        <a:t>Мужчины и женщины </a:t>
                      </a:r>
                      <a:endParaRPr lang="ru-RU" sz="1200" dirty="0">
                        <a:latin typeface="Times New Roman" pitchFamily="18" charset="0"/>
                        <a:ea typeface="Times New Roman"/>
                        <a:cs typeface="Times New Roman" pitchFamily="18" charset="0"/>
                      </a:endParaRPr>
                    </a:p>
                  </a:txBody>
                  <a:tcPr marL="25400" marR="254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50000"/>
                        </a:lnSpc>
                        <a:spcAft>
                          <a:spcPts val="0"/>
                        </a:spcAft>
                      </a:pPr>
                      <a:r>
                        <a:rPr lang="ru-RU" sz="1400">
                          <a:latin typeface="Times New Roman" pitchFamily="18" charset="0"/>
                          <a:ea typeface="Times New Roman"/>
                          <a:cs typeface="Times New Roman" pitchFamily="18" charset="0"/>
                        </a:rPr>
                        <a:t>69,9</a:t>
                      </a:r>
                      <a:endParaRPr lang="ru-RU" sz="1200">
                        <a:latin typeface="Times New Roman" pitchFamily="18" charset="0"/>
                        <a:ea typeface="Times New Roman"/>
                        <a:cs typeface="Times New Roman" pitchFamily="18" charset="0"/>
                      </a:endParaRPr>
                    </a:p>
                  </a:txBody>
                  <a:tcPr marL="25400" marR="254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50000"/>
                        </a:lnSpc>
                        <a:spcAft>
                          <a:spcPts val="0"/>
                        </a:spcAft>
                      </a:pPr>
                      <a:r>
                        <a:rPr lang="ru-RU" sz="1400" dirty="0">
                          <a:latin typeface="Times New Roman" pitchFamily="18" charset="0"/>
                          <a:ea typeface="Times New Roman"/>
                          <a:cs typeface="Times New Roman" pitchFamily="18" charset="0"/>
                        </a:rPr>
                        <a:t>65,4</a:t>
                      </a:r>
                      <a:endParaRPr lang="ru-RU" sz="1200" dirty="0">
                        <a:latin typeface="Times New Roman" pitchFamily="18" charset="0"/>
                        <a:ea typeface="Times New Roman"/>
                        <a:cs typeface="Times New Roman" pitchFamily="18" charset="0"/>
                      </a:endParaRPr>
                    </a:p>
                  </a:txBody>
                  <a:tcPr marL="25400" marR="254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50000"/>
                        </a:lnSpc>
                        <a:spcAft>
                          <a:spcPts val="0"/>
                        </a:spcAft>
                      </a:pPr>
                      <a:r>
                        <a:rPr lang="ru-RU" sz="1400" dirty="0">
                          <a:latin typeface="Times New Roman" pitchFamily="18" charset="0"/>
                          <a:ea typeface="Times New Roman"/>
                          <a:cs typeface="Times New Roman" pitchFamily="18" charset="0"/>
                        </a:rPr>
                        <a:t>70,2</a:t>
                      </a:r>
                      <a:endParaRPr lang="ru-RU" sz="1200" dirty="0">
                        <a:latin typeface="Times New Roman" pitchFamily="18" charset="0"/>
                        <a:ea typeface="Times New Roman"/>
                        <a:cs typeface="Times New Roman" pitchFamily="18" charset="0"/>
                      </a:endParaRPr>
                    </a:p>
                  </a:txBody>
                  <a:tcPr marL="25400" marR="254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50000"/>
                        </a:lnSpc>
                        <a:spcAft>
                          <a:spcPts val="0"/>
                        </a:spcAft>
                      </a:pPr>
                      <a:r>
                        <a:rPr lang="ru-RU" sz="1400" dirty="0">
                          <a:latin typeface="Times New Roman" pitchFamily="18" charset="0"/>
                          <a:ea typeface="Times New Roman"/>
                          <a:cs typeface="Times New Roman" pitchFamily="18" charset="0"/>
                        </a:rPr>
                        <a:t>65,7</a:t>
                      </a:r>
                      <a:endParaRPr lang="ru-RU" sz="1200" dirty="0">
                        <a:latin typeface="Times New Roman" pitchFamily="18" charset="0"/>
                        <a:ea typeface="Times New Roman"/>
                        <a:cs typeface="Times New Roman" pitchFamily="18" charset="0"/>
                      </a:endParaRPr>
                    </a:p>
                  </a:txBody>
                  <a:tcPr marL="25400" marR="254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209482">
                <a:tc>
                  <a:txBody>
                    <a:bodyPr/>
                    <a:lstStyle/>
                    <a:p>
                      <a:pPr algn="just">
                        <a:lnSpc>
                          <a:spcPct val="150000"/>
                        </a:lnSpc>
                        <a:spcAft>
                          <a:spcPts val="0"/>
                        </a:spcAft>
                      </a:pPr>
                      <a:r>
                        <a:rPr lang="ru-RU" sz="1400">
                          <a:latin typeface="Times New Roman" pitchFamily="18" charset="0"/>
                          <a:ea typeface="Times New Roman"/>
                          <a:cs typeface="Times New Roman" pitchFamily="18" charset="0"/>
                        </a:rPr>
                        <a:t>Мужчины </a:t>
                      </a:r>
                      <a:endParaRPr lang="ru-RU" sz="1200">
                        <a:latin typeface="Times New Roman" pitchFamily="18" charset="0"/>
                        <a:ea typeface="Times New Roman"/>
                        <a:cs typeface="Times New Roman" pitchFamily="18" charset="0"/>
                      </a:endParaRPr>
                    </a:p>
                  </a:txBody>
                  <a:tcPr marL="25400" marR="254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50000"/>
                        </a:lnSpc>
                        <a:spcAft>
                          <a:spcPts val="0"/>
                        </a:spcAft>
                      </a:pPr>
                      <a:r>
                        <a:rPr lang="ru-RU" sz="1400" dirty="0">
                          <a:latin typeface="Times New Roman" pitchFamily="18" charset="0"/>
                          <a:ea typeface="Times New Roman"/>
                          <a:cs typeface="Times New Roman" pitchFamily="18" charset="0"/>
                        </a:rPr>
                        <a:t>64,5</a:t>
                      </a:r>
                      <a:endParaRPr lang="ru-RU" sz="1200" dirty="0">
                        <a:latin typeface="Times New Roman" pitchFamily="18" charset="0"/>
                        <a:ea typeface="Times New Roman"/>
                        <a:cs typeface="Times New Roman" pitchFamily="18" charset="0"/>
                      </a:endParaRPr>
                    </a:p>
                  </a:txBody>
                  <a:tcPr marL="25400" marR="254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50000"/>
                        </a:lnSpc>
                        <a:spcAft>
                          <a:spcPts val="0"/>
                        </a:spcAft>
                      </a:pPr>
                      <a:r>
                        <a:rPr lang="ru-RU" sz="1400" dirty="0">
                          <a:latin typeface="Times New Roman" pitchFamily="18" charset="0"/>
                          <a:ea typeface="Times New Roman"/>
                          <a:cs typeface="Times New Roman" pitchFamily="18" charset="0"/>
                        </a:rPr>
                        <a:t>59,2</a:t>
                      </a:r>
                      <a:endParaRPr lang="ru-RU" sz="1200" dirty="0">
                        <a:latin typeface="Times New Roman" pitchFamily="18" charset="0"/>
                        <a:ea typeface="Times New Roman"/>
                        <a:cs typeface="Times New Roman" pitchFamily="18" charset="0"/>
                      </a:endParaRPr>
                    </a:p>
                  </a:txBody>
                  <a:tcPr marL="25400" marR="254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50000"/>
                        </a:lnSpc>
                        <a:spcAft>
                          <a:spcPts val="0"/>
                        </a:spcAft>
                      </a:pPr>
                      <a:r>
                        <a:rPr lang="ru-RU" sz="1400" dirty="0">
                          <a:latin typeface="Times New Roman" pitchFamily="18" charset="0"/>
                          <a:ea typeface="Times New Roman"/>
                          <a:cs typeface="Times New Roman" pitchFamily="18" charset="0"/>
                        </a:rPr>
                        <a:t>65,0</a:t>
                      </a:r>
                      <a:endParaRPr lang="ru-RU" sz="1200" dirty="0">
                        <a:latin typeface="Times New Roman" pitchFamily="18" charset="0"/>
                        <a:ea typeface="Times New Roman"/>
                        <a:cs typeface="Times New Roman" pitchFamily="18" charset="0"/>
                      </a:endParaRPr>
                    </a:p>
                  </a:txBody>
                  <a:tcPr marL="25400" marR="254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50000"/>
                        </a:lnSpc>
                        <a:spcAft>
                          <a:spcPts val="0"/>
                        </a:spcAft>
                      </a:pPr>
                      <a:r>
                        <a:rPr lang="ru-RU" sz="1400" dirty="0">
                          <a:latin typeface="Times New Roman" pitchFamily="18" charset="0"/>
                          <a:ea typeface="Times New Roman"/>
                          <a:cs typeface="Times New Roman" pitchFamily="18" charset="0"/>
                        </a:rPr>
                        <a:t>59,3</a:t>
                      </a:r>
                      <a:endParaRPr lang="ru-RU" sz="1200" dirty="0">
                        <a:latin typeface="Times New Roman" pitchFamily="18" charset="0"/>
                        <a:ea typeface="Times New Roman"/>
                        <a:cs typeface="Times New Roman" pitchFamily="18" charset="0"/>
                      </a:endParaRPr>
                    </a:p>
                  </a:txBody>
                  <a:tcPr marL="25400" marR="254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209482">
                <a:tc>
                  <a:txBody>
                    <a:bodyPr/>
                    <a:lstStyle/>
                    <a:p>
                      <a:pPr algn="just">
                        <a:lnSpc>
                          <a:spcPct val="150000"/>
                        </a:lnSpc>
                        <a:spcAft>
                          <a:spcPts val="0"/>
                        </a:spcAft>
                      </a:pPr>
                      <a:r>
                        <a:rPr lang="ru-RU" sz="1400">
                          <a:latin typeface="Times New Roman" pitchFamily="18" charset="0"/>
                          <a:ea typeface="Times New Roman"/>
                          <a:cs typeface="Times New Roman" pitchFamily="18" charset="0"/>
                        </a:rPr>
                        <a:t>Женщины </a:t>
                      </a:r>
                      <a:endParaRPr lang="ru-RU" sz="1200">
                        <a:latin typeface="Times New Roman" pitchFamily="18" charset="0"/>
                        <a:ea typeface="Times New Roman"/>
                        <a:cs typeface="Times New Roman" pitchFamily="18" charset="0"/>
                      </a:endParaRPr>
                    </a:p>
                  </a:txBody>
                  <a:tcPr marL="25400" marR="254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50000"/>
                        </a:lnSpc>
                        <a:spcAft>
                          <a:spcPts val="0"/>
                        </a:spcAft>
                      </a:pPr>
                      <a:r>
                        <a:rPr lang="ru-RU" sz="1400">
                          <a:latin typeface="Times New Roman" pitchFamily="18" charset="0"/>
                          <a:ea typeface="Times New Roman"/>
                          <a:cs typeface="Times New Roman" pitchFamily="18" charset="0"/>
                        </a:rPr>
                        <a:t>74,9</a:t>
                      </a:r>
                      <a:endParaRPr lang="ru-RU" sz="1200">
                        <a:latin typeface="Times New Roman" pitchFamily="18" charset="0"/>
                        <a:ea typeface="Times New Roman"/>
                        <a:cs typeface="Times New Roman" pitchFamily="18" charset="0"/>
                      </a:endParaRPr>
                    </a:p>
                  </a:txBody>
                  <a:tcPr marL="25400" marR="254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50000"/>
                        </a:lnSpc>
                        <a:spcAft>
                          <a:spcPts val="0"/>
                        </a:spcAft>
                      </a:pPr>
                      <a:r>
                        <a:rPr lang="ru-RU" sz="1400" dirty="0">
                          <a:latin typeface="Times New Roman" pitchFamily="18" charset="0"/>
                          <a:ea typeface="Times New Roman"/>
                          <a:cs typeface="Times New Roman" pitchFamily="18" charset="0"/>
                        </a:rPr>
                        <a:t>72,3</a:t>
                      </a:r>
                      <a:endParaRPr lang="ru-RU" sz="1200" dirty="0">
                        <a:latin typeface="Times New Roman" pitchFamily="18" charset="0"/>
                        <a:ea typeface="Times New Roman"/>
                        <a:cs typeface="Times New Roman" pitchFamily="18" charset="0"/>
                      </a:endParaRPr>
                    </a:p>
                  </a:txBody>
                  <a:tcPr marL="25400" marR="254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50000"/>
                        </a:lnSpc>
                        <a:spcAft>
                          <a:spcPts val="0"/>
                        </a:spcAft>
                      </a:pPr>
                      <a:r>
                        <a:rPr lang="ru-RU" sz="1400" dirty="0">
                          <a:latin typeface="Times New Roman" pitchFamily="18" charset="0"/>
                          <a:ea typeface="Times New Roman"/>
                          <a:cs typeface="Times New Roman" pitchFamily="18" charset="0"/>
                        </a:rPr>
                        <a:t>74,8</a:t>
                      </a:r>
                      <a:endParaRPr lang="ru-RU" sz="1200" dirty="0">
                        <a:latin typeface="Times New Roman" pitchFamily="18" charset="0"/>
                        <a:ea typeface="Times New Roman"/>
                        <a:cs typeface="Times New Roman" pitchFamily="18" charset="0"/>
                      </a:endParaRPr>
                    </a:p>
                  </a:txBody>
                  <a:tcPr marL="25400" marR="254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50000"/>
                        </a:lnSpc>
                        <a:spcAft>
                          <a:spcPts val="0"/>
                        </a:spcAft>
                      </a:pPr>
                      <a:r>
                        <a:rPr lang="ru-RU" sz="1400" dirty="0">
                          <a:latin typeface="Times New Roman" pitchFamily="18" charset="0"/>
                          <a:ea typeface="Times New Roman"/>
                          <a:cs typeface="Times New Roman" pitchFamily="18" charset="0"/>
                        </a:rPr>
                        <a:t>72,5</a:t>
                      </a:r>
                      <a:endParaRPr lang="ru-RU" sz="1200" dirty="0">
                        <a:latin typeface="Times New Roman" pitchFamily="18" charset="0"/>
                        <a:ea typeface="Times New Roman"/>
                        <a:cs typeface="Times New Roman" pitchFamily="18" charset="0"/>
                      </a:endParaRPr>
                    </a:p>
                  </a:txBody>
                  <a:tcPr marL="25400" marR="254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bl>
          </a:graphicData>
        </a:graphic>
      </p:graphicFrame>
      <p:sp>
        <p:nvSpPr>
          <p:cNvPr id="14" name="Прямоугольник 13"/>
          <p:cNvSpPr/>
          <p:nvPr/>
        </p:nvSpPr>
        <p:spPr>
          <a:xfrm>
            <a:off x="3059832" y="5949280"/>
            <a:ext cx="6074042" cy="707886"/>
          </a:xfrm>
          <a:prstGeom prst="rect">
            <a:avLst/>
          </a:prstGeom>
        </p:spPr>
        <p:txBody>
          <a:bodyPr wrap="square">
            <a:spAutoFit/>
          </a:bodyPr>
          <a:lstStyle/>
          <a:p>
            <a:pPr lvl="0" indent="457200" algn="ctr" eaLnBrk="0" fontAlgn="base" hangingPunct="0">
              <a:spcBef>
                <a:spcPct val="0"/>
              </a:spcBef>
              <a:spcAft>
                <a:spcPct val="0"/>
              </a:spcAft>
            </a:pPr>
            <a:r>
              <a:rPr lang="ru-RU" sz="2000" dirty="0" smtClean="0">
                <a:latin typeface="Times New Roman" pitchFamily="18" charset="0"/>
                <a:ea typeface="Times New Roman" pitchFamily="18" charset="0"/>
                <a:cs typeface="Times New Roman" pitchFamily="18" charset="0"/>
              </a:rPr>
              <a:t>Женщины в Калининске, как и по России в целом, живут более чем на 10 лет    дольше мужчин. </a:t>
            </a:r>
            <a:endParaRPr lang="ru-RU" sz="2000" dirty="0" smtClean="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2.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id="5" name="Прямоугольник 4"/>
          <p:cNvSpPr/>
          <p:nvPr/>
        </p:nvSpPr>
        <p:spPr>
          <a:xfrm>
            <a:off x="0" y="17585"/>
            <a:ext cx="9144000" cy="523220"/>
          </a:xfrm>
          <a:prstGeom prst="rect">
            <a:avLst/>
          </a:prstGeom>
          <a:solidFill>
            <a:schemeClr val="accent1">
              <a:lumMod val="40000"/>
              <a:lumOff val="60000"/>
            </a:schemeClr>
          </a:solidFill>
          <a:scene3d>
            <a:camera prst="orthographicFront"/>
            <a:lightRig dir="t" rig="threePt"/>
          </a:scene3d>
          <a:sp3d>
            <a:bevelT/>
          </a:sp3d>
        </p:spPr>
        <p:txBody>
          <a:bodyPr wrap="square">
            <a:spAutoFit/>
          </a:bodyPr>
          <a:lstStyle/>
          <a:p>
            <a:pPr algn="ctr"/>
            <a:r>
              <a:rPr b="1" dirty="0" lang="ru-RU" smtClean="0" sz="2800">
                <a:ln cmpd="sng" w="10541">
                  <a:solidFill>
                    <a:sysClr lastClr="000000" val="windowText"/>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charset="0" pitchFamily="34" typeface="Arial Black"/>
                <a:cs charset="0" pitchFamily="18" typeface="Times New Roman"/>
              </a:rPr>
              <a:t>Национальный состав:</a:t>
            </a:r>
            <a:endParaRPr b="1" dirty="0" lang="ru-RU" sz="2800">
              <a:ln cmpd="sng" w="10541">
                <a:solidFill>
                  <a:sysClr lastClr="000000" val="windowText"/>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charset="0" pitchFamily="34" typeface="Arial Black"/>
              <a:cs charset="0" pitchFamily="18" typeface="Times New Roman"/>
            </a:endParaRPr>
          </a:p>
        </p:txBody>
      </p:sp>
      <p:sp>
        <p:nvSpPr>
          <p:cNvPr id="6" name="Прямоугольник 5"/>
          <p:cNvSpPr/>
          <p:nvPr/>
        </p:nvSpPr>
        <p:spPr>
          <a:xfrm>
            <a:off x="2285984" y="428604"/>
            <a:ext cx="6143668" cy="1200329"/>
          </a:xfrm>
          <a:prstGeom prst="rect">
            <a:avLst/>
          </a:prstGeom>
        </p:spPr>
        <p:txBody>
          <a:bodyPr wrap="square">
            <a:spAutoFit/>
          </a:bodyPr>
          <a:lstStyle/>
          <a:p>
            <a:r>
              <a:rPr dirty="0" lang="ru-RU" smtClean="0" sz="2400">
                <a:latin charset="0" pitchFamily="18" typeface="Times New Roman"/>
                <a:cs charset="0" pitchFamily="18" typeface="Times New Roman"/>
              </a:rPr>
              <a:t>1. русские-83%</a:t>
            </a:r>
          </a:p>
          <a:p>
            <a:r>
              <a:rPr dirty="0" lang="ru-RU" smtClean="0" sz="2400">
                <a:latin charset="0" pitchFamily="18" typeface="Times New Roman"/>
                <a:cs charset="0" pitchFamily="18" typeface="Times New Roman"/>
              </a:rPr>
              <a:t>2. украинцы-8%</a:t>
            </a:r>
          </a:p>
          <a:p>
            <a:r>
              <a:rPr dirty="0" lang="ru-RU" smtClean="0" sz="2400">
                <a:latin charset="0" pitchFamily="18" typeface="Times New Roman"/>
                <a:cs charset="0" pitchFamily="18" typeface="Times New Roman"/>
              </a:rPr>
              <a:t>3. татары, казахи, мордва, армяне, чеченцы.</a:t>
            </a:r>
            <a:endParaRPr dirty="0" lang="ru-RU" sz="2400">
              <a:latin charset="0" pitchFamily="18" typeface="Times New Roman"/>
              <a:cs charset="0" pitchFamily="18" typeface="Times New Roman"/>
            </a:endParaRPr>
          </a:p>
        </p:txBody>
      </p:sp>
      <p:pic>
        <p:nvPicPr>
          <p:cNvPr descr="русские" id="7" name="Picture 6"/>
          <p:cNvPicPr>
            <a:picLocks noChangeArrowheads="1" noChangeAspect="1"/>
          </p:cNvPicPr>
          <p:nvPr/>
        </p:nvPicPr>
        <p:blipFill>
          <a:blip r:embed="rId2"/>
          <a:srcRect/>
          <a:stretch>
            <a:fillRect/>
          </a:stretch>
        </p:blipFill>
        <p:spPr>
          <a:xfrm>
            <a:off x="2428860" y="1681426"/>
            <a:ext cx="4011613" cy="5176574"/>
          </a:xfrm>
          <a:prstGeom prst="rect">
            <a:avLst/>
          </a:prstGeom>
          <a:noFill/>
          <a:ln/>
        </p:spPr>
      </p:pic>
      <p:pic>
        <p:nvPicPr>
          <p:cNvPr descr="Ukraintsi" id="11" name="Picture 6"/>
          <p:cNvPicPr>
            <a:picLocks noChangeArrowheads="1" noChangeAspect="1"/>
          </p:cNvPicPr>
          <p:nvPr/>
        </p:nvPicPr>
        <p:blipFill>
          <a:blip r:embed="rId3"/>
          <a:srcRect/>
          <a:stretch>
            <a:fillRect/>
          </a:stretch>
        </p:blipFill>
        <p:spPr>
          <a:xfrm>
            <a:off x="2428860" y="1714489"/>
            <a:ext cx="4000528" cy="5143512"/>
          </a:xfrm>
          <a:prstGeom prst="rect">
            <a:avLst/>
          </a:prstGeom>
          <a:noFill/>
          <a:ln/>
        </p:spPr>
      </p:pic>
      <p:pic>
        <p:nvPicPr>
          <p:cNvPr descr="татары" id="14" name="Picture 6"/>
          <p:cNvPicPr>
            <a:picLocks noChangeArrowheads="1" noChangeAspect="1"/>
          </p:cNvPicPr>
          <p:nvPr/>
        </p:nvPicPr>
        <p:blipFill>
          <a:blip r:embed="rId4"/>
          <a:srcRect/>
          <a:stretch>
            <a:fillRect/>
          </a:stretch>
        </p:blipFill>
        <p:spPr>
          <a:xfrm>
            <a:off x="2428860" y="1643051"/>
            <a:ext cx="3954884" cy="5214950"/>
          </a:xfrm>
          <a:prstGeom prst="rect">
            <a:avLst/>
          </a:prstGeom>
          <a:noFill/>
          <a:ln/>
        </p:spPr>
      </p:pic>
      <p:pic>
        <p:nvPicPr>
          <p:cNvPr descr="казахи" id="16" name="Picture 6"/>
          <p:cNvPicPr>
            <a:picLocks noChangeArrowheads="1" noChangeAspect="1"/>
          </p:cNvPicPr>
          <p:nvPr/>
        </p:nvPicPr>
        <p:blipFill>
          <a:blip r:embed="rId5"/>
          <a:srcRect/>
          <a:stretch>
            <a:fillRect/>
          </a:stretch>
        </p:blipFill>
        <p:spPr>
          <a:xfrm>
            <a:off x="2353994" y="1643050"/>
            <a:ext cx="4067560" cy="5214950"/>
          </a:xfrm>
          <a:prstGeom prst="rect">
            <a:avLst/>
          </a:prstGeom>
          <a:noFill/>
          <a:ln/>
        </p:spPr>
      </p:pic>
      <p:pic>
        <p:nvPicPr>
          <p:cNvPr descr="мордва" id="17" name="Picture 6"/>
          <p:cNvPicPr>
            <a:picLocks noChangeArrowheads="1" noChangeAspect="1"/>
          </p:cNvPicPr>
          <p:nvPr/>
        </p:nvPicPr>
        <p:blipFill>
          <a:blip r:embed="rId6"/>
          <a:srcRect/>
          <a:stretch>
            <a:fillRect/>
          </a:stretch>
        </p:blipFill>
        <p:spPr>
          <a:xfrm>
            <a:off x="2357422" y="1643050"/>
            <a:ext cx="4055068" cy="5214950"/>
          </a:xfrm>
          <a:prstGeom prst="rect">
            <a:avLst/>
          </a:prstGeom>
          <a:noFill/>
          <a:ln/>
        </p:spPr>
      </p:pic>
      <p:pic>
        <p:nvPicPr>
          <p:cNvPr descr="армяне" id="18" name="Picture 6"/>
          <p:cNvPicPr>
            <a:picLocks noChangeArrowheads="1" noChangeAspect="1"/>
          </p:cNvPicPr>
          <p:nvPr/>
        </p:nvPicPr>
        <p:blipFill>
          <a:blip r:embed="rId7"/>
          <a:srcRect b="183"/>
          <a:stretch>
            <a:fillRect/>
          </a:stretch>
        </p:blipFill>
        <p:spPr>
          <a:xfrm>
            <a:off x="2285984" y="1620187"/>
            <a:ext cx="4110800" cy="5237813"/>
          </a:xfrm>
          <a:prstGeom prst="rect">
            <a:avLst/>
          </a:prstGeom>
          <a:noFill/>
          <a:ln/>
        </p:spPr>
      </p:pic>
      <p:pic>
        <p:nvPicPr>
          <p:cNvPr descr="чеченцы" id="19" name="Picture 6"/>
          <p:cNvPicPr>
            <a:picLocks noChangeArrowheads="1" noChangeAspect="1"/>
          </p:cNvPicPr>
          <p:nvPr/>
        </p:nvPicPr>
        <p:blipFill>
          <a:blip r:embed="rId8"/>
          <a:srcRect/>
          <a:stretch>
            <a:fillRect/>
          </a:stretch>
        </p:blipFill>
        <p:spPr>
          <a:xfrm>
            <a:off x="2285983" y="1571612"/>
            <a:ext cx="4215809" cy="5286389"/>
          </a:xfrm>
          <a:prstGeom prst="rect">
            <a:avLst/>
          </a:prstGeom>
          <a:noFill/>
          <a:ln/>
        </p:spPr>
      </p:pic>
    </p:spTree>
  </p:cSld>
  <p:clrMapOvr>
    <a:masterClrMapping/>
  </p:clrMapOvr>
  <p:timing>
    <p:tnLst>
      <p:par>
        <p:cTn dur="indefinite" id="1" nodeType="tmRoot" restart="never">
          <p:childTnLst>
            <p:seq concurrent="1" nextAc="seek">
              <p:cTn dur="indefinite" id="2" nodeType="mainSeq">
                <p:childTnLst>
                  <p:par>
                    <p:cTn fill="hold" id="3">
                      <p:stCondLst>
                        <p:cond delay="indefinite"/>
                      </p:stCondLst>
                      <p:childTnLst>
                        <p:par>
                          <p:cTn fill="hold" id="4">
                            <p:stCondLst>
                              <p:cond delay="0"/>
                            </p:stCondLst>
                            <p:childTnLst>
                              <p:par>
                                <p:cTn fill="hold" id="5" nodeType="clickEffect" presetClass="entr" presetID="8" presetSubtype="16">
                                  <p:stCondLst>
                                    <p:cond delay="0"/>
                                  </p:stCondLst>
                                  <p:childTnLst>
                                    <p:set>
                                      <p:cBhvr>
                                        <p:cTn dur="1" fill="hold" id="6">
                                          <p:stCondLst>
                                            <p:cond delay="0"/>
                                          </p:stCondLst>
                                        </p:cTn>
                                        <p:tgtEl>
                                          <p:spTgt spid="7"/>
                                        </p:tgtEl>
                                        <p:attrNameLst>
                                          <p:attrName>style.visibility</p:attrName>
                                        </p:attrNameLst>
                                      </p:cBhvr>
                                      <p:to>
                                        <p:strVal val="visible"/>
                                      </p:to>
                                    </p:set>
                                    <p:animEffect filter="diamond(in)" transition="in">
                                      <p:cBhvr>
                                        <p:cTn dur="2000" id="7"/>
                                        <p:tgtEl>
                                          <p:spTgt spid="7"/>
                                        </p:tgtEl>
                                      </p:cBhvr>
                                    </p:animEffect>
                                  </p:childTnLst>
                                </p:cTn>
                              </p:par>
                            </p:childTnLst>
                          </p:cTn>
                        </p:par>
                      </p:childTnLst>
                    </p:cTn>
                  </p:par>
                  <p:par>
                    <p:cTn fill="hold" id="8">
                      <p:stCondLst>
                        <p:cond delay="indefinite"/>
                      </p:stCondLst>
                      <p:childTnLst>
                        <p:par>
                          <p:cTn fill="hold" id="9">
                            <p:stCondLst>
                              <p:cond delay="0"/>
                            </p:stCondLst>
                            <p:childTnLst>
                              <p:par>
                                <p:cTn fill="hold" id="10" nodeType="clickEffect" presetClass="entr" presetID="55" presetSubtype="0">
                                  <p:stCondLst>
                                    <p:cond delay="0"/>
                                  </p:stCondLst>
                                  <p:childTnLst>
                                    <p:set>
                                      <p:cBhvr>
                                        <p:cTn dur="1" fill="hold" id="11">
                                          <p:stCondLst>
                                            <p:cond delay="0"/>
                                          </p:stCondLst>
                                        </p:cTn>
                                        <p:tgtEl>
                                          <p:spTgt spid="11"/>
                                        </p:tgtEl>
                                        <p:attrNameLst>
                                          <p:attrName>style.visibility</p:attrName>
                                        </p:attrNameLst>
                                      </p:cBhvr>
                                      <p:to>
                                        <p:strVal val="visible"/>
                                      </p:to>
                                    </p:set>
                                    <p:anim calcmode="lin" valueType="num">
                                      <p:cBhvr>
                                        <p:cTn dur="1000" fill="hold" id="12"/>
                                        <p:tgtEl>
                                          <p:spTgt spid="11"/>
                                        </p:tgtEl>
                                        <p:attrNameLst>
                                          <p:attrName>ppt_w</p:attrName>
                                        </p:attrNameLst>
                                      </p:cBhvr>
                                      <p:tavLst>
                                        <p:tav tm="0">
                                          <p:val>
                                            <p:strVal val="#ppt_w*0.70"/>
                                          </p:val>
                                        </p:tav>
                                        <p:tav tm="100000">
                                          <p:val>
                                            <p:strVal val="#ppt_w"/>
                                          </p:val>
                                        </p:tav>
                                      </p:tavLst>
                                    </p:anim>
                                    <p:anim calcmode="lin" valueType="num">
                                      <p:cBhvr>
                                        <p:cTn dur="1000" fill="hold" id="13"/>
                                        <p:tgtEl>
                                          <p:spTgt spid="11"/>
                                        </p:tgtEl>
                                        <p:attrNameLst>
                                          <p:attrName>ppt_h</p:attrName>
                                        </p:attrNameLst>
                                      </p:cBhvr>
                                      <p:tavLst>
                                        <p:tav tm="0">
                                          <p:val>
                                            <p:strVal val="#ppt_h"/>
                                          </p:val>
                                        </p:tav>
                                        <p:tav tm="100000">
                                          <p:val>
                                            <p:strVal val="#ppt_h"/>
                                          </p:val>
                                        </p:tav>
                                      </p:tavLst>
                                    </p:anim>
                                    <p:animEffect filter="fade" transition="in">
                                      <p:cBhvr>
                                        <p:cTn dur="1000" id="14"/>
                                        <p:tgtEl>
                                          <p:spTgt spid="11"/>
                                        </p:tgtEl>
                                      </p:cBhvr>
                                    </p:animEffect>
                                  </p:childTnLst>
                                </p:cTn>
                              </p:par>
                            </p:childTnLst>
                          </p:cTn>
                        </p:par>
                      </p:childTnLst>
                    </p:cTn>
                  </p:par>
                  <p:par>
                    <p:cTn fill="hold" id="15">
                      <p:stCondLst>
                        <p:cond delay="indefinite"/>
                      </p:stCondLst>
                      <p:childTnLst>
                        <p:par>
                          <p:cTn fill="hold" id="16">
                            <p:stCondLst>
                              <p:cond delay="0"/>
                            </p:stCondLst>
                            <p:childTnLst>
                              <p:par>
                                <p:cTn fill="hold" id="17" nodeType="clickEffect" presetClass="entr" presetID="8" presetSubtype="16">
                                  <p:stCondLst>
                                    <p:cond delay="0"/>
                                  </p:stCondLst>
                                  <p:childTnLst>
                                    <p:set>
                                      <p:cBhvr>
                                        <p:cTn dur="1" fill="hold" id="18">
                                          <p:stCondLst>
                                            <p:cond delay="0"/>
                                          </p:stCondLst>
                                        </p:cTn>
                                        <p:tgtEl>
                                          <p:spTgt spid="14"/>
                                        </p:tgtEl>
                                        <p:attrNameLst>
                                          <p:attrName>style.visibility</p:attrName>
                                        </p:attrNameLst>
                                      </p:cBhvr>
                                      <p:to>
                                        <p:strVal val="visible"/>
                                      </p:to>
                                    </p:set>
                                    <p:animEffect filter="diamond(in)" transition="in">
                                      <p:cBhvr>
                                        <p:cTn dur="2000" id="19"/>
                                        <p:tgtEl>
                                          <p:spTgt spid="14"/>
                                        </p:tgtEl>
                                      </p:cBhvr>
                                    </p:animEffect>
                                  </p:childTnLst>
                                </p:cTn>
                              </p:par>
                            </p:childTnLst>
                          </p:cTn>
                        </p:par>
                      </p:childTnLst>
                    </p:cTn>
                  </p:par>
                  <p:par>
                    <p:cTn fill="hold" id="20">
                      <p:stCondLst>
                        <p:cond delay="indefinite"/>
                      </p:stCondLst>
                      <p:childTnLst>
                        <p:par>
                          <p:cTn fill="hold" id="21">
                            <p:stCondLst>
                              <p:cond delay="0"/>
                            </p:stCondLst>
                            <p:childTnLst>
                              <p:par>
                                <p:cTn fill="hold" id="22" nodeType="clickEffect" presetClass="entr" presetID="55" presetSubtype="0">
                                  <p:stCondLst>
                                    <p:cond delay="0"/>
                                  </p:stCondLst>
                                  <p:childTnLst>
                                    <p:set>
                                      <p:cBhvr>
                                        <p:cTn dur="1" fill="hold" id="23">
                                          <p:stCondLst>
                                            <p:cond delay="0"/>
                                          </p:stCondLst>
                                        </p:cTn>
                                        <p:tgtEl>
                                          <p:spTgt spid="16"/>
                                        </p:tgtEl>
                                        <p:attrNameLst>
                                          <p:attrName>style.visibility</p:attrName>
                                        </p:attrNameLst>
                                      </p:cBhvr>
                                      <p:to>
                                        <p:strVal val="visible"/>
                                      </p:to>
                                    </p:set>
                                    <p:anim calcmode="lin" valueType="num">
                                      <p:cBhvr>
                                        <p:cTn dur="1000" fill="hold" id="24"/>
                                        <p:tgtEl>
                                          <p:spTgt spid="16"/>
                                        </p:tgtEl>
                                        <p:attrNameLst>
                                          <p:attrName>ppt_w</p:attrName>
                                        </p:attrNameLst>
                                      </p:cBhvr>
                                      <p:tavLst>
                                        <p:tav tm="0">
                                          <p:val>
                                            <p:strVal val="#ppt_w*0.70"/>
                                          </p:val>
                                        </p:tav>
                                        <p:tav tm="100000">
                                          <p:val>
                                            <p:strVal val="#ppt_w"/>
                                          </p:val>
                                        </p:tav>
                                      </p:tavLst>
                                    </p:anim>
                                    <p:anim calcmode="lin" valueType="num">
                                      <p:cBhvr>
                                        <p:cTn dur="1000" fill="hold" id="25"/>
                                        <p:tgtEl>
                                          <p:spTgt spid="16"/>
                                        </p:tgtEl>
                                        <p:attrNameLst>
                                          <p:attrName>ppt_h</p:attrName>
                                        </p:attrNameLst>
                                      </p:cBhvr>
                                      <p:tavLst>
                                        <p:tav tm="0">
                                          <p:val>
                                            <p:strVal val="#ppt_h"/>
                                          </p:val>
                                        </p:tav>
                                        <p:tav tm="100000">
                                          <p:val>
                                            <p:strVal val="#ppt_h"/>
                                          </p:val>
                                        </p:tav>
                                      </p:tavLst>
                                    </p:anim>
                                    <p:animEffect filter="fade" transition="in">
                                      <p:cBhvr>
                                        <p:cTn dur="1000" id="26"/>
                                        <p:tgtEl>
                                          <p:spTgt spid="16"/>
                                        </p:tgtEl>
                                      </p:cBhvr>
                                    </p:animEffect>
                                  </p:childTnLst>
                                </p:cTn>
                              </p:par>
                            </p:childTnLst>
                          </p:cTn>
                        </p:par>
                      </p:childTnLst>
                    </p:cTn>
                  </p:par>
                  <p:par>
                    <p:cTn fill="hold" id="27">
                      <p:stCondLst>
                        <p:cond delay="indefinite"/>
                      </p:stCondLst>
                      <p:childTnLst>
                        <p:par>
                          <p:cTn fill="hold" id="28">
                            <p:stCondLst>
                              <p:cond delay="0"/>
                            </p:stCondLst>
                            <p:childTnLst>
                              <p:par>
                                <p:cTn fill="hold" id="29" nodeType="clickEffect" presetClass="entr" presetID="8" presetSubtype="16">
                                  <p:stCondLst>
                                    <p:cond delay="0"/>
                                  </p:stCondLst>
                                  <p:childTnLst>
                                    <p:set>
                                      <p:cBhvr>
                                        <p:cTn dur="1" fill="hold" id="30">
                                          <p:stCondLst>
                                            <p:cond delay="0"/>
                                          </p:stCondLst>
                                        </p:cTn>
                                        <p:tgtEl>
                                          <p:spTgt spid="17"/>
                                        </p:tgtEl>
                                        <p:attrNameLst>
                                          <p:attrName>style.visibility</p:attrName>
                                        </p:attrNameLst>
                                      </p:cBhvr>
                                      <p:to>
                                        <p:strVal val="visible"/>
                                      </p:to>
                                    </p:set>
                                    <p:animEffect filter="diamond(in)" transition="in">
                                      <p:cBhvr>
                                        <p:cTn dur="2000" id="31"/>
                                        <p:tgtEl>
                                          <p:spTgt spid="17"/>
                                        </p:tgtEl>
                                      </p:cBhvr>
                                    </p:animEffect>
                                  </p:childTnLst>
                                </p:cTn>
                              </p:par>
                            </p:childTnLst>
                          </p:cTn>
                        </p:par>
                      </p:childTnLst>
                    </p:cTn>
                  </p:par>
                  <p:par>
                    <p:cTn fill="hold" id="32">
                      <p:stCondLst>
                        <p:cond delay="indefinite"/>
                      </p:stCondLst>
                      <p:childTnLst>
                        <p:par>
                          <p:cTn fill="hold" id="33">
                            <p:stCondLst>
                              <p:cond delay="0"/>
                            </p:stCondLst>
                            <p:childTnLst>
                              <p:par>
                                <p:cTn fill="hold" id="34" nodeType="clickEffect" presetClass="entr" presetID="55" presetSubtype="0">
                                  <p:stCondLst>
                                    <p:cond delay="0"/>
                                  </p:stCondLst>
                                  <p:childTnLst>
                                    <p:set>
                                      <p:cBhvr>
                                        <p:cTn dur="1" fill="hold" id="35">
                                          <p:stCondLst>
                                            <p:cond delay="0"/>
                                          </p:stCondLst>
                                        </p:cTn>
                                        <p:tgtEl>
                                          <p:spTgt spid="18"/>
                                        </p:tgtEl>
                                        <p:attrNameLst>
                                          <p:attrName>style.visibility</p:attrName>
                                        </p:attrNameLst>
                                      </p:cBhvr>
                                      <p:to>
                                        <p:strVal val="visible"/>
                                      </p:to>
                                    </p:set>
                                    <p:anim calcmode="lin" valueType="num">
                                      <p:cBhvr>
                                        <p:cTn dur="1000" fill="hold" id="36"/>
                                        <p:tgtEl>
                                          <p:spTgt spid="18"/>
                                        </p:tgtEl>
                                        <p:attrNameLst>
                                          <p:attrName>ppt_w</p:attrName>
                                        </p:attrNameLst>
                                      </p:cBhvr>
                                      <p:tavLst>
                                        <p:tav tm="0">
                                          <p:val>
                                            <p:strVal val="#ppt_w*0.70"/>
                                          </p:val>
                                        </p:tav>
                                        <p:tav tm="100000">
                                          <p:val>
                                            <p:strVal val="#ppt_w"/>
                                          </p:val>
                                        </p:tav>
                                      </p:tavLst>
                                    </p:anim>
                                    <p:anim calcmode="lin" valueType="num">
                                      <p:cBhvr>
                                        <p:cTn dur="1000" fill="hold" id="37"/>
                                        <p:tgtEl>
                                          <p:spTgt spid="18"/>
                                        </p:tgtEl>
                                        <p:attrNameLst>
                                          <p:attrName>ppt_h</p:attrName>
                                        </p:attrNameLst>
                                      </p:cBhvr>
                                      <p:tavLst>
                                        <p:tav tm="0">
                                          <p:val>
                                            <p:strVal val="#ppt_h"/>
                                          </p:val>
                                        </p:tav>
                                        <p:tav tm="100000">
                                          <p:val>
                                            <p:strVal val="#ppt_h"/>
                                          </p:val>
                                        </p:tav>
                                      </p:tavLst>
                                    </p:anim>
                                    <p:animEffect filter="fade" transition="in">
                                      <p:cBhvr>
                                        <p:cTn dur="1000" id="38"/>
                                        <p:tgtEl>
                                          <p:spTgt spid="18"/>
                                        </p:tgtEl>
                                      </p:cBhvr>
                                    </p:animEffect>
                                  </p:childTnLst>
                                </p:cTn>
                              </p:par>
                            </p:childTnLst>
                          </p:cTn>
                        </p:par>
                      </p:childTnLst>
                    </p:cTn>
                  </p:par>
                  <p:par>
                    <p:cTn fill="hold" id="39">
                      <p:stCondLst>
                        <p:cond delay="indefinite"/>
                      </p:stCondLst>
                      <p:childTnLst>
                        <p:par>
                          <p:cTn fill="hold" id="40">
                            <p:stCondLst>
                              <p:cond delay="0"/>
                            </p:stCondLst>
                            <p:childTnLst>
                              <p:par>
                                <p:cTn fill="hold" id="41" nodeType="clickEffect" presetClass="entr" presetID="8" presetSubtype="16">
                                  <p:stCondLst>
                                    <p:cond delay="0"/>
                                  </p:stCondLst>
                                  <p:childTnLst>
                                    <p:set>
                                      <p:cBhvr>
                                        <p:cTn dur="1" fill="hold" id="42">
                                          <p:stCondLst>
                                            <p:cond delay="0"/>
                                          </p:stCondLst>
                                        </p:cTn>
                                        <p:tgtEl>
                                          <p:spTgt spid="19"/>
                                        </p:tgtEl>
                                        <p:attrNameLst>
                                          <p:attrName>style.visibility</p:attrName>
                                        </p:attrNameLst>
                                      </p:cBhvr>
                                      <p:to>
                                        <p:strVal val="visible"/>
                                      </p:to>
                                    </p:set>
                                    <p:animEffect filter="diamond(in)" transition="in">
                                      <p:cBhvr>
                                        <p:cTn dur="2000" id="43"/>
                                        <p:tgtEl>
                                          <p:spTgt spid="19"/>
                                        </p:tgtEl>
                                      </p:cBhvr>
                                    </p:animEffect>
                                  </p:childTnLst>
                                </p:cTn>
                              </p:par>
                            </p:childTnLst>
                          </p:cTn>
                        </p:par>
                      </p:childTnLst>
                    </p:cTn>
                  </p:par>
                </p:childTnLst>
              </p:cTn>
              <p:prevCondLst>
                <p:cond delay="0" evt="onPrev">
                  <p:tgtEl>
                    <p:sldTgt/>
                  </p:tgtEl>
                </p:cond>
              </p:prevCondLst>
              <p:nextCondLst>
                <p:cond delay="0" evt="onNext">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1" name="Rectangle 3"/>
          <p:cNvSpPr>
            <a:spLocks noGrp="1" noChangeArrowheads="1"/>
          </p:cNvSpPr>
          <p:nvPr>
            <p:ph idx="1"/>
          </p:nvPr>
        </p:nvSpPr>
        <p:spPr>
          <a:xfrm>
            <a:off x="500034" y="1857364"/>
            <a:ext cx="8229600" cy="1859668"/>
          </a:xfrm>
        </p:spPr>
        <p:style>
          <a:lnRef idx="2">
            <a:schemeClr val="accent1"/>
          </a:lnRef>
          <a:fillRef idx="1">
            <a:schemeClr val="lt1"/>
          </a:fillRef>
          <a:effectRef idx="0">
            <a:schemeClr val="accent1"/>
          </a:effectRef>
          <a:fontRef idx="minor">
            <a:schemeClr val="dk1"/>
          </a:fontRef>
        </p:style>
        <p:txBody>
          <a:bodyPr/>
          <a:lstStyle/>
          <a:p>
            <a:pPr>
              <a:spcBef>
                <a:spcPts val="0"/>
              </a:spcBef>
              <a:buFont typeface="Wingdings" pitchFamily="2" charset="2"/>
              <a:buChar char="Ø"/>
            </a:pPr>
            <a:r>
              <a:rPr lang="ru-RU" b="1" i="1" dirty="0" smtClean="0">
                <a:solidFill>
                  <a:srgbClr val="333333"/>
                </a:solidFill>
                <a:latin typeface="Arial" pitchFamily="34" charset="0"/>
                <a:cs typeface="Arial" pitchFamily="34" charset="0"/>
              </a:rPr>
              <a:t>певица - </a:t>
            </a:r>
            <a:r>
              <a:rPr lang="ru-RU" b="1" i="1" dirty="0">
                <a:solidFill>
                  <a:srgbClr val="333333"/>
                </a:solidFill>
                <a:latin typeface="Arial" pitchFamily="34" charset="0"/>
                <a:cs typeface="Arial" pitchFamily="34" charset="0"/>
              </a:rPr>
              <a:t>О</a:t>
            </a:r>
            <a:r>
              <a:rPr lang="ru-RU" b="1" i="1" dirty="0" smtClean="0">
                <a:solidFill>
                  <a:srgbClr val="333333"/>
                </a:solidFill>
                <a:latin typeface="Arial" pitchFamily="34" charset="0"/>
                <a:cs typeface="Arial" pitchFamily="34" charset="0"/>
              </a:rPr>
              <a:t>. В. Ковалева </a:t>
            </a:r>
          </a:p>
          <a:p>
            <a:pPr>
              <a:spcBef>
                <a:spcPts val="0"/>
              </a:spcBef>
              <a:buFont typeface="Wingdings" pitchFamily="2" charset="2"/>
              <a:buChar char="Ø"/>
            </a:pPr>
            <a:r>
              <a:rPr lang="ru-RU" b="1" i="1" dirty="0" smtClean="0">
                <a:solidFill>
                  <a:srgbClr val="333333"/>
                </a:solidFill>
                <a:latin typeface="Arial" pitchFamily="34" charset="0"/>
                <a:cs typeface="Arial" pitchFamily="34" charset="0"/>
              </a:rPr>
              <a:t>академик</a:t>
            </a:r>
            <a:r>
              <a:rPr lang="ru-RU" b="1" i="1" dirty="0">
                <a:solidFill>
                  <a:srgbClr val="333333"/>
                </a:solidFill>
                <a:latin typeface="Arial" pitchFamily="34" charset="0"/>
                <a:cs typeface="Arial" pitchFamily="34" charset="0"/>
              </a:rPr>
              <a:t>, </a:t>
            </a:r>
            <a:r>
              <a:rPr lang="ru-RU" b="1" i="1" dirty="0" smtClean="0">
                <a:solidFill>
                  <a:srgbClr val="333333"/>
                </a:solidFill>
                <a:latin typeface="Arial" pitchFamily="34" charset="0"/>
                <a:cs typeface="Arial" pitchFamily="34" charset="0"/>
              </a:rPr>
              <a:t>ученый-металлург - И. П. Бардин </a:t>
            </a:r>
          </a:p>
          <a:p>
            <a:pPr>
              <a:spcBef>
                <a:spcPts val="0"/>
              </a:spcBef>
              <a:buFont typeface="Wingdings" pitchFamily="2" charset="2"/>
              <a:buChar char="Ø"/>
            </a:pPr>
            <a:r>
              <a:rPr lang="ru-RU" b="1" i="1" dirty="0" smtClean="0">
                <a:solidFill>
                  <a:srgbClr val="333333"/>
                </a:solidFill>
                <a:latin typeface="Arial" pitchFamily="34" charset="0"/>
                <a:cs typeface="Arial" pitchFamily="34" charset="0"/>
              </a:rPr>
              <a:t>писатель - М. Н. Алексеев</a:t>
            </a:r>
            <a:r>
              <a:rPr lang="ru-RU" dirty="0" smtClean="0">
                <a:latin typeface="Arial" pitchFamily="34" charset="0"/>
                <a:cs typeface="Arial" pitchFamily="34" charset="0"/>
              </a:rPr>
              <a:t> </a:t>
            </a:r>
          </a:p>
          <a:p>
            <a:pPr>
              <a:spcBef>
                <a:spcPts val="0"/>
              </a:spcBef>
              <a:buFont typeface="Wingdings" pitchFamily="2" charset="2"/>
              <a:buChar char="Ø"/>
            </a:pPr>
            <a:r>
              <a:rPr lang="ru-RU" b="1" i="1" dirty="0" smtClean="0">
                <a:latin typeface="Arial" pitchFamily="34" charset="0"/>
                <a:cs typeface="Arial" pitchFamily="34" charset="0"/>
              </a:rPr>
              <a:t>врач-кардиолог, художник -</a:t>
            </a:r>
            <a:r>
              <a:rPr lang="ru-RU" b="1" i="1" dirty="0" err="1" smtClean="0">
                <a:latin typeface="Arial" pitchFamily="34" charset="0"/>
                <a:cs typeface="Arial" pitchFamily="34" charset="0"/>
              </a:rPr>
              <a:t>Бускин</a:t>
            </a:r>
            <a:r>
              <a:rPr lang="ru-RU" b="1" i="1" dirty="0" smtClean="0">
                <a:latin typeface="Arial" pitchFamily="34" charset="0"/>
                <a:cs typeface="Arial" pitchFamily="34" charset="0"/>
              </a:rPr>
              <a:t> В. Д</a:t>
            </a:r>
            <a:r>
              <a:rPr lang="ru-RU" b="1" dirty="0" smtClean="0">
                <a:latin typeface="Arial" pitchFamily="34" charset="0"/>
                <a:cs typeface="Arial" pitchFamily="34" charset="0"/>
              </a:rPr>
              <a:t>.</a:t>
            </a:r>
            <a:r>
              <a:rPr lang="ru-RU" b="1" i="1" dirty="0" smtClean="0">
                <a:solidFill>
                  <a:srgbClr val="333333"/>
                </a:solidFill>
                <a:latin typeface="Arial" pitchFamily="34" charset="0"/>
                <a:cs typeface="Arial" pitchFamily="34" charset="0"/>
              </a:rPr>
              <a:t> </a:t>
            </a:r>
          </a:p>
        </p:txBody>
      </p:sp>
      <p:sp>
        <p:nvSpPr>
          <p:cNvPr id="53253" name="WordArt 5" descr="Бумажный пакет"/>
          <p:cNvSpPr>
            <a:spLocks noChangeArrowheads="1" noChangeShapeType="1" noTextEdit="1"/>
          </p:cNvSpPr>
          <p:nvPr/>
        </p:nvSpPr>
        <p:spPr bwMode="auto">
          <a:xfrm>
            <a:off x="2571750" y="692150"/>
            <a:ext cx="4376514" cy="523875"/>
          </a:xfrm>
          <a:prstGeom prst="rect">
            <a:avLst/>
          </a:prstGeom>
          <a:effectLst/>
        </p:spPr>
        <p:txBody>
          <a:bodyPr wrap="none" fromWordArt="1">
            <a:prstTxWarp prst="textPlain">
              <a:avLst>
                <a:gd name="adj" fmla="val 50000"/>
              </a:avLst>
            </a:prstTxWarp>
          </a:bodyPr>
          <a:lstStyle/>
          <a:p>
            <a:pPr algn="ctr"/>
            <a:r>
              <a:rPr lang="ru-RU" sz="3600" b="1" kern="10" dirty="0">
                <a:ln w="10541" cmpd="sng">
                  <a:solidFill>
                    <a:sysClr val="windowText" lastClr="000000"/>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Arial Black" pitchFamily="34" charset="0"/>
                <a:cs typeface="Times New Roman"/>
              </a:rPr>
              <a:t>Известные</a:t>
            </a:r>
            <a:r>
              <a:rPr lang="ru-RU" sz="3600" kern="10" dirty="0">
                <a:ln w="9525">
                  <a:solidFill>
                    <a:sysClr val="windowText" lastClr="000000"/>
                  </a:solidFill>
                  <a:round/>
                  <a:headEnd/>
                  <a:tailEnd/>
                </a:ln>
                <a:effectLst>
                  <a:outerShdw dist="563972" dir="14049741" sx="125000" sy="125000" algn="tl" rotWithShape="0">
                    <a:srgbClr val="C7DFD3">
                      <a:alpha val="80000"/>
                    </a:srgbClr>
                  </a:outerShdw>
                </a:effectLst>
                <a:latin typeface="Arial Black" pitchFamily="34" charset="0"/>
                <a:cs typeface="Times New Roman"/>
              </a:rPr>
              <a:t>  </a:t>
            </a:r>
            <a:r>
              <a:rPr lang="ru-RU" sz="3600" b="1" kern="10" dirty="0" smtClean="0">
                <a:ln w="10541" cmpd="sng">
                  <a:solidFill>
                    <a:sysClr val="windowText" lastClr="000000"/>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Arial Black" pitchFamily="34" charset="0"/>
                <a:cs typeface="Times New Roman"/>
              </a:rPr>
              <a:t>земляки</a:t>
            </a:r>
            <a:endParaRPr lang="ru-RU" sz="3600" kern="10" dirty="0">
              <a:ln w="9525">
                <a:solidFill>
                  <a:srgbClr val="008000"/>
                </a:solidFill>
                <a:round/>
                <a:headEnd/>
                <a:tailEnd/>
              </a:ln>
              <a:blipFill dpi="0" rotWithShape="0">
                <a:blip r:embed="rId2"/>
                <a:srcRect/>
                <a:tile tx="0" ty="0" sx="100000" sy="100000" flip="none" algn="tl"/>
              </a:blipFill>
              <a:effectLst>
                <a:outerShdw dist="563972" dir="14049741" sx="125000" sy="125000" algn="tl" rotWithShape="0">
                  <a:srgbClr val="C7DFD3">
                    <a:alpha val="80000"/>
                  </a:srgbClr>
                </a:outerShdw>
              </a:effectLst>
              <a:latin typeface="Times New Roman"/>
              <a:cs typeface="Times New Roman"/>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624832" y="836712"/>
            <a:ext cx="5500694" cy="4308872"/>
          </a:xfrm>
          <a:prstGeom prst="rect">
            <a:avLst/>
          </a:prstGeom>
        </p:spPr>
        <p:txBody>
          <a:bodyPr wrap="square">
            <a:spAutoFit/>
          </a:bodyPr>
          <a:lstStyle/>
          <a:p>
            <a:r>
              <a:rPr lang="ru-RU" sz="1600" dirty="0" smtClean="0">
                <a:latin typeface="Arial" pitchFamily="34" charset="0"/>
                <a:cs typeface="Arial" pitchFamily="34" charset="0"/>
              </a:rPr>
              <a:t>Родилась 4 августа 1881 в  д. </a:t>
            </a:r>
            <a:r>
              <a:rPr lang="ru-RU" sz="1600" dirty="0" err="1" smtClean="0">
                <a:latin typeface="Arial" pitchFamily="34" charset="0"/>
                <a:cs typeface="Arial" pitchFamily="34" charset="0"/>
              </a:rPr>
              <a:t>Любовка</a:t>
            </a:r>
            <a:r>
              <a:rPr lang="ru-RU" sz="1600" dirty="0" smtClean="0">
                <a:latin typeface="Arial" pitchFamily="34" charset="0"/>
                <a:cs typeface="Arial" pitchFamily="34" charset="0"/>
              </a:rPr>
              <a:t> Саратовской губернии. Певица и композитор, исполнительница, собирательница и пропагандистка русской народной песни. Народная артистка РСФСР (1947). </a:t>
            </a:r>
          </a:p>
          <a:p>
            <a:endParaRPr lang="ru-RU" sz="1600" dirty="0" smtClean="0">
              <a:latin typeface="Arial" pitchFamily="34" charset="0"/>
              <a:cs typeface="Arial" pitchFamily="34" charset="0"/>
            </a:endParaRPr>
          </a:p>
          <a:p>
            <a:pPr>
              <a:buFont typeface="Wingdings" pitchFamily="2" charset="2"/>
              <a:buChar char="Ø"/>
            </a:pPr>
            <a:r>
              <a:rPr lang="ru-RU" sz="1600" dirty="0" smtClean="0">
                <a:latin typeface="Arial" pitchFamily="34" charset="0"/>
                <a:cs typeface="Arial" pitchFamily="34" charset="0"/>
              </a:rPr>
              <a:t>  Пению обучалась в Саратовском музыкальном училище у С. Логиновой и на частных курсах у </a:t>
            </a:r>
          </a:p>
          <a:p>
            <a:r>
              <a:rPr lang="ru-RU" sz="1600" dirty="0" smtClean="0">
                <a:latin typeface="Arial" pitchFamily="34" charset="0"/>
                <a:cs typeface="Arial" pitchFamily="34" charset="0"/>
              </a:rPr>
              <a:t>И. П. Прянишникова в Петербурге. </a:t>
            </a:r>
          </a:p>
          <a:p>
            <a:pPr>
              <a:buFont typeface="Wingdings" pitchFamily="2" charset="2"/>
              <a:buChar char="Ø"/>
            </a:pPr>
            <a:r>
              <a:rPr lang="ru-RU" sz="1600" dirty="0" smtClean="0">
                <a:latin typeface="Arial" pitchFamily="34" charset="0"/>
                <a:cs typeface="Arial" pitchFamily="34" charset="0"/>
              </a:rPr>
              <a:t>  До 1910 пела на сцене оперного театра в Ростове-на-Дону.</a:t>
            </a:r>
          </a:p>
          <a:p>
            <a:pPr>
              <a:buFont typeface="Wingdings" pitchFamily="2" charset="2"/>
              <a:buChar char="Ø"/>
            </a:pPr>
            <a:r>
              <a:rPr lang="ru-RU" sz="1600" dirty="0" smtClean="0">
                <a:latin typeface="Arial" pitchFamily="34" charset="0"/>
                <a:cs typeface="Arial" pitchFamily="34" charset="0"/>
              </a:rPr>
              <a:t>  С1912 выступала в Москве с исполнением русских народных песен, вела концертную деятельность. </a:t>
            </a:r>
          </a:p>
          <a:p>
            <a:pPr>
              <a:buFont typeface="Wingdings" pitchFamily="2" charset="2"/>
              <a:buChar char="Ø"/>
            </a:pPr>
            <a:r>
              <a:rPr lang="ru-RU" sz="1600" dirty="0" smtClean="0">
                <a:latin typeface="Arial" pitchFamily="34" charset="0"/>
                <a:cs typeface="Arial" pitchFamily="34" charset="0"/>
              </a:rPr>
              <a:t>  В 1921—1922 гастролировала в Швеции, Норвегии и Финляндии. </a:t>
            </a:r>
          </a:p>
          <a:p>
            <a:pPr>
              <a:buFont typeface="Wingdings" pitchFamily="2" charset="2"/>
              <a:buChar char="Ø"/>
            </a:pPr>
            <a:r>
              <a:rPr lang="ru-RU" sz="1600" dirty="0" smtClean="0">
                <a:latin typeface="Arial" pitchFamily="34" charset="0"/>
                <a:cs typeface="Arial" pitchFamily="34" charset="0"/>
              </a:rPr>
              <a:t>  С 1925 консультант  Хора  русской народной  песни Всесоюзного радио. </a:t>
            </a:r>
          </a:p>
          <a:p>
            <a:endParaRPr lang="ru-RU" dirty="0" smtClean="0">
              <a:latin typeface="Times New Roman" pitchFamily="18" charset="0"/>
              <a:cs typeface="Times New Roman" pitchFamily="18" charset="0"/>
            </a:endParaRPr>
          </a:p>
        </p:txBody>
      </p:sp>
      <p:pic>
        <p:nvPicPr>
          <p:cNvPr id="1026" name="Picture 2" descr="C:\Documents and Settings\user\Рабочий стол\ковалёва.jpeg"/>
          <p:cNvPicPr>
            <a:picLocks noChangeAspect="1" noChangeArrowheads="1"/>
          </p:cNvPicPr>
          <p:nvPr/>
        </p:nvPicPr>
        <p:blipFill>
          <a:blip r:embed="rId2"/>
          <a:srcRect/>
          <a:stretch>
            <a:fillRect/>
          </a:stretch>
        </p:blipFill>
        <p:spPr bwMode="auto">
          <a:xfrm>
            <a:off x="247892" y="836712"/>
            <a:ext cx="3214710" cy="4286280"/>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sp>
        <p:nvSpPr>
          <p:cNvPr id="4" name="Заголовок 3"/>
          <p:cNvSpPr>
            <a:spLocks noGrp="1"/>
          </p:cNvSpPr>
          <p:nvPr>
            <p:ph type="title" idx="4294967295"/>
          </p:nvPr>
        </p:nvSpPr>
        <p:spPr>
          <a:xfrm>
            <a:off x="0" y="0"/>
            <a:ext cx="9144000" cy="714375"/>
          </a:xfrm>
        </p:spPr>
        <p:txBody>
          <a:bodyPr/>
          <a:lstStyle/>
          <a:p>
            <a:pPr algn="ctr"/>
            <a:r>
              <a:rPr lang="ru-RU" sz="3200" dirty="0" smtClean="0">
                <a:ln w="10541" cmpd="sng">
                  <a:solidFill>
                    <a:sysClr val="windowText" lastClr="000000"/>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latin typeface="Arial Black" pitchFamily="34" charset="0"/>
              </a:rPr>
              <a:t>Ольга Васильевна Ковалева</a:t>
            </a:r>
            <a:endParaRPr lang="ru-RU" sz="3200" dirty="0">
              <a:ln w="10541" cmpd="sng">
                <a:solidFill>
                  <a:sysClr val="windowText" lastClr="000000"/>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latin typeface="Arial Black" pitchFamily="34" charset="0"/>
            </a:endParaRPr>
          </a:p>
        </p:txBody>
      </p:sp>
      <p:sp>
        <p:nvSpPr>
          <p:cNvPr id="5" name="Прямоугольник 4"/>
          <p:cNvSpPr/>
          <p:nvPr/>
        </p:nvSpPr>
        <p:spPr>
          <a:xfrm>
            <a:off x="0" y="5309447"/>
            <a:ext cx="9144000" cy="923330"/>
          </a:xfrm>
          <a:prstGeom prst="rect">
            <a:avLst/>
          </a:prstGeom>
        </p:spPr>
        <p:txBody>
          <a:bodyPr wrap="square">
            <a:spAutoFit/>
          </a:bodyPr>
          <a:lstStyle/>
          <a:p>
            <a:pPr algn="ctr">
              <a:buFont typeface="Wingdings" pitchFamily="2" charset="2"/>
              <a:buChar char="Ø"/>
            </a:pPr>
            <a:r>
              <a:rPr lang="ru-RU" dirty="0" smtClean="0">
                <a:latin typeface="Times New Roman" pitchFamily="18" charset="0"/>
                <a:cs typeface="Times New Roman" pitchFamily="18" charset="0"/>
              </a:rPr>
              <a:t>  </a:t>
            </a:r>
            <a:r>
              <a:rPr lang="ru-RU" dirty="0" smtClean="0">
                <a:latin typeface="Arial" pitchFamily="34" charset="0"/>
                <a:cs typeface="Arial" pitchFamily="34" charset="0"/>
              </a:rPr>
              <a:t>Автор текстов и мелодий песен, в т. ч. "Ой ты, Волга, Волга-реченька", "Пойду, выйду к быстрой речке", "Ой, цвети, кудрявая рябина". </a:t>
            </a:r>
          </a:p>
          <a:p>
            <a:pPr algn="ctr">
              <a:buFont typeface="Wingdings" pitchFamily="2" charset="2"/>
              <a:buChar char="Ø"/>
            </a:pPr>
            <a:endParaRPr lang="ru-RU"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Содержимое 3" descr="1бард.jpeg"/>
          <p:cNvPicPr>
            <a:picLocks noGrp="1" noChangeAspect="1"/>
          </p:cNvPicPr>
          <p:nvPr>
            <p:ph idx="1"/>
          </p:nvPr>
        </p:nvPicPr>
        <p:blipFill>
          <a:blip r:embed="rId2"/>
          <a:stretch>
            <a:fillRect/>
          </a:stretch>
        </p:blipFill>
        <p:spPr>
          <a:xfrm>
            <a:off x="285720" y="571481"/>
            <a:ext cx="3643338" cy="4102224"/>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sp>
        <p:nvSpPr>
          <p:cNvPr id="2" name="Заголовок 1"/>
          <p:cNvSpPr>
            <a:spLocks noGrp="1"/>
          </p:cNvSpPr>
          <p:nvPr>
            <p:ph type="title"/>
          </p:nvPr>
        </p:nvSpPr>
        <p:spPr>
          <a:xfrm>
            <a:off x="604410" y="-9019"/>
            <a:ext cx="8429684" cy="928670"/>
          </a:xfrm>
        </p:spPr>
        <p:txBody>
          <a:bodyPr>
            <a:normAutofit fontScale="90000"/>
          </a:bodyPr>
          <a:lstStyle/>
          <a:p>
            <a:pPr algn="ctr"/>
            <a:r>
              <a:rPr lang="ru-RU" sz="1400" b="1" u="sng" dirty="0" smtClean="0">
                <a:latin typeface="Verdana" pitchFamily="34" charset="0"/>
              </a:rPr>
              <a:t/>
            </a:r>
            <a:br>
              <a:rPr lang="ru-RU" sz="1400" b="1" u="sng" dirty="0" smtClean="0">
                <a:latin typeface="Verdana" pitchFamily="34" charset="0"/>
              </a:rPr>
            </a:br>
            <a:r>
              <a:rPr lang="ru-RU" sz="1400" b="1" u="sng" dirty="0" smtClean="0">
                <a:latin typeface="Verdana" pitchFamily="34" charset="0"/>
              </a:rPr>
              <a:t/>
            </a:r>
            <a:br>
              <a:rPr lang="ru-RU" sz="1400" b="1" u="sng" dirty="0" smtClean="0">
                <a:latin typeface="Verdana" pitchFamily="34" charset="0"/>
              </a:rPr>
            </a:br>
            <a:r>
              <a:rPr lang="ru-RU" sz="1400" b="1" u="sng" dirty="0" smtClean="0">
                <a:latin typeface="Verdana" pitchFamily="34" charset="0"/>
              </a:rPr>
              <a:t/>
            </a:r>
            <a:br>
              <a:rPr lang="ru-RU" sz="1400" b="1" u="sng" dirty="0" smtClean="0">
                <a:latin typeface="Verdana" pitchFamily="34" charset="0"/>
              </a:rPr>
            </a:br>
            <a:r>
              <a:rPr lang="ru-RU" sz="1400" b="1" u="sng" dirty="0" smtClean="0">
                <a:latin typeface="Verdana" pitchFamily="34" charset="0"/>
              </a:rPr>
              <a:t/>
            </a:r>
            <a:br>
              <a:rPr lang="ru-RU" sz="1400" b="1" u="sng" dirty="0" smtClean="0">
                <a:latin typeface="Verdana" pitchFamily="34" charset="0"/>
              </a:rPr>
            </a:br>
            <a:r>
              <a:rPr lang="ru-RU" sz="3600" dirty="0" smtClean="0">
                <a:ln w="10541" cmpd="sng">
                  <a:solidFill>
                    <a:sysClr val="windowText" lastClr="000000"/>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latin typeface="Times New Roman" pitchFamily="18" charset="0"/>
                <a:cs typeface="Times New Roman" pitchFamily="18" charset="0"/>
              </a:rPr>
              <a:t>Иван Павлович Бардин </a:t>
            </a:r>
            <a:r>
              <a:rPr lang="ru-RU" sz="1400" b="1" u="sng" dirty="0" smtClean="0">
                <a:latin typeface="Times New Roman" pitchFamily="18" charset="0"/>
                <a:cs typeface="Times New Roman" pitchFamily="18" charset="0"/>
              </a:rPr>
              <a:t/>
            </a:r>
            <a:br>
              <a:rPr lang="ru-RU" sz="1400" b="1" u="sng" dirty="0" smtClean="0">
                <a:latin typeface="Times New Roman" pitchFamily="18" charset="0"/>
                <a:cs typeface="Times New Roman" pitchFamily="18" charset="0"/>
              </a:rPr>
            </a:br>
            <a:r>
              <a:rPr lang="ru-RU" dirty="0" smtClean="0">
                <a:latin typeface="Times New Roman" pitchFamily="18" charset="0"/>
                <a:cs typeface="Times New Roman" pitchFamily="18" charset="0"/>
              </a:rPr>
              <a:t/>
            </a:r>
            <a:br>
              <a:rPr lang="ru-RU" dirty="0" smtClean="0">
                <a:latin typeface="Times New Roman" pitchFamily="18" charset="0"/>
                <a:cs typeface="Times New Roman" pitchFamily="18" charset="0"/>
              </a:rPr>
            </a:br>
            <a:endParaRPr lang="ru-RU" dirty="0">
              <a:latin typeface="Times New Roman" pitchFamily="18" charset="0"/>
              <a:cs typeface="Times New Roman" pitchFamily="18" charset="0"/>
            </a:endParaRPr>
          </a:p>
        </p:txBody>
      </p:sp>
      <p:sp>
        <p:nvSpPr>
          <p:cNvPr id="6" name="Прямоугольник 5"/>
          <p:cNvSpPr/>
          <p:nvPr/>
        </p:nvSpPr>
        <p:spPr>
          <a:xfrm>
            <a:off x="4143372" y="2000240"/>
            <a:ext cx="5000628" cy="3200876"/>
          </a:xfrm>
          <a:prstGeom prst="rect">
            <a:avLst/>
          </a:prstGeom>
        </p:spPr>
        <p:txBody>
          <a:bodyPr wrap="square">
            <a:spAutoFit/>
          </a:bodyPr>
          <a:lstStyle/>
          <a:p>
            <a:pPr>
              <a:buFont typeface="Wingdings" pitchFamily="2" charset="2"/>
              <a:buChar char="Ø"/>
            </a:pPr>
            <a:r>
              <a:rPr lang="ru-RU" sz="2000" dirty="0" smtClean="0">
                <a:latin typeface="Times New Roman" pitchFamily="18" charset="0"/>
                <a:cs typeface="Times New Roman" pitchFamily="18" charset="0"/>
              </a:rPr>
              <a:t>  </a:t>
            </a:r>
            <a:r>
              <a:rPr lang="ru-RU" dirty="0" smtClean="0">
                <a:latin typeface="Arial" pitchFamily="34" charset="0"/>
                <a:cs typeface="Arial" pitchFamily="34" charset="0"/>
              </a:rPr>
              <a:t>Работал на заводах в США (1910—11) простым рабочим и до тонкостей узнал производство.</a:t>
            </a:r>
          </a:p>
          <a:p>
            <a:pPr>
              <a:buFont typeface="Wingdings" pitchFamily="2" charset="2"/>
              <a:buChar char="Ø"/>
            </a:pPr>
            <a:r>
              <a:rPr lang="ru-RU" dirty="0" smtClean="0">
                <a:latin typeface="Arial" pitchFamily="34" charset="0"/>
                <a:cs typeface="Arial" pitchFamily="34" charset="0"/>
              </a:rPr>
              <a:t>  Работал на металлургических заводах юга России: </a:t>
            </a:r>
            <a:r>
              <a:rPr lang="ru-RU" dirty="0" err="1" smtClean="0">
                <a:latin typeface="Arial" pitchFamily="34" charset="0"/>
                <a:cs typeface="Arial" pitchFamily="34" charset="0"/>
              </a:rPr>
              <a:t>Юзовском</a:t>
            </a:r>
            <a:r>
              <a:rPr lang="ru-RU" dirty="0" smtClean="0">
                <a:latin typeface="Arial" pitchFamily="34" charset="0"/>
                <a:cs typeface="Arial" pitchFamily="34" charset="0"/>
              </a:rPr>
              <a:t> (1911—15), </a:t>
            </a:r>
            <a:r>
              <a:rPr lang="ru-RU" dirty="0" err="1" smtClean="0">
                <a:latin typeface="Arial" pitchFamily="34" charset="0"/>
                <a:cs typeface="Arial" pitchFamily="34" charset="0"/>
              </a:rPr>
              <a:t>Енакиевском</a:t>
            </a:r>
            <a:r>
              <a:rPr lang="ru-RU" dirty="0" smtClean="0">
                <a:latin typeface="Arial" pitchFamily="34" charset="0"/>
                <a:cs typeface="Arial" pitchFamily="34" charset="0"/>
              </a:rPr>
              <a:t> (1915—23), «</a:t>
            </a:r>
            <a:r>
              <a:rPr lang="ru-RU" dirty="0" err="1" smtClean="0">
                <a:latin typeface="Arial" pitchFamily="34" charset="0"/>
                <a:cs typeface="Arial" pitchFamily="34" charset="0"/>
              </a:rPr>
              <a:t>Югсталь</a:t>
            </a:r>
            <a:r>
              <a:rPr lang="ru-RU" dirty="0" smtClean="0">
                <a:latin typeface="Arial" pitchFamily="34" charset="0"/>
                <a:cs typeface="Arial" pitchFamily="34" charset="0"/>
              </a:rPr>
              <a:t>» (1915—24), </a:t>
            </a:r>
            <a:r>
              <a:rPr lang="ru-RU" dirty="0" err="1" smtClean="0">
                <a:latin typeface="Arial" pitchFamily="34" charset="0"/>
                <a:cs typeface="Arial" pitchFamily="34" charset="0"/>
              </a:rPr>
              <a:t>Макеевском</a:t>
            </a:r>
            <a:r>
              <a:rPr lang="ru-RU" dirty="0" smtClean="0">
                <a:latin typeface="Arial" pitchFamily="34" charset="0"/>
                <a:cs typeface="Arial" pitchFamily="34" charset="0"/>
              </a:rPr>
              <a:t> (1924—25), им. Ф. Э. Дзержинского в Запорожье (1925—29).</a:t>
            </a:r>
          </a:p>
          <a:p>
            <a:pPr marL="285750" indent="-285750">
              <a:buFont typeface="Wingdings" pitchFamily="2" charset="2"/>
              <a:buChar char="Ø"/>
            </a:pPr>
            <a:r>
              <a:rPr lang="ru-RU" dirty="0" smtClean="0">
                <a:latin typeface="Arial" pitchFamily="34" charset="0"/>
                <a:cs typeface="Arial" pitchFamily="34" charset="0"/>
              </a:rPr>
              <a:t>С </a:t>
            </a:r>
            <a:r>
              <a:rPr lang="ru-RU" dirty="0">
                <a:latin typeface="Arial" pitchFamily="34" charset="0"/>
                <a:cs typeface="Arial" pitchFamily="34" charset="0"/>
              </a:rPr>
              <a:t>1942 по 1960 год Бардин — вице-президент АН СССР. </a:t>
            </a:r>
            <a:endParaRPr lang="ru-RU" dirty="0" smtClean="0">
              <a:latin typeface="Arial" pitchFamily="34" charset="0"/>
              <a:cs typeface="Arial" pitchFamily="34" charset="0"/>
            </a:endParaRPr>
          </a:p>
          <a:p>
            <a:endParaRPr lang="ru-RU" sz="2000" dirty="0">
              <a:latin typeface="Times New Roman" pitchFamily="18" charset="0"/>
              <a:cs typeface="Times New Roman" pitchFamily="18" charset="0"/>
            </a:endParaRPr>
          </a:p>
        </p:txBody>
      </p:sp>
      <p:sp>
        <p:nvSpPr>
          <p:cNvPr id="8" name="Прямоугольник 7"/>
          <p:cNvSpPr/>
          <p:nvPr/>
        </p:nvSpPr>
        <p:spPr>
          <a:xfrm>
            <a:off x="0" y="5949280"/>
            <a:ext cx="9144000" cy="1015663"/>
          </a:xfrm>
          <a:prstGeom prst="rect">
            <a:avLst/>
          </a:prstGeom>
          <a:solidFill>
            <a:schemeClr val="accent1">
              <a:lumMod val="40000"/>
              <a:lumOff val="60000"/>
            </a:schemeClr>
          </a:solidFill>
          <a:scene3d>
            <a:camera prst="orthographicFront"/>
            <a:lightRig rig="threePt" dir="t"/>
          </a:scene3d>
          <a:sp3d>
            <a:bevelT/>
          </a:sp3d>
        </p:spPr>
        <p:txBody>
          <a:bodyPr wrap="square">
            <a:spAutoFit/>
          </a:bodyPr>
          <a:lstStyle/>
          <a:p>
            <a:pPr algn="ctr"/>
            <a:r>
              <a:rPr lang="ru-RU" sz="2000" b="1" dirty="0" smtClean="0">
                <a:solidFill>
                  <a:srgbClr val="002060"/>
                </a:solidFill>
                <a:latin typeface="Times New Roman" pitchFamily="18" charset="0"/>
                <a:cs typeface="Times New Roman" pitchFamily="18" charset="0"/>
              </a:rPr>
              <a:t>За выдающиеся заслуги перед государством Совет Министров СССР постановлением № 94 от 29.01.1960 г. присвоил </a:t>
            </a:r>
            <a:r>
              <a:rPr lang="ru-RU" sz="2000" b="1" dirty="0" err="1" smtClean="0">
                <a:solidFill>
                  <a:srgbClr val="002060"/>
                </a:solidFill>
                <a:latin typeface="Times New Roman" pitchFamily="18" charset="0"/>
                <a:cs typeface="Times New Roman" pitchFamily="18" charset="0"/>
              </a:rPr>
              <a:t>ЦНИИчермету</a:t>
            </a:r>
            <a:endParaRPr lang="ru-RU" sz="2000" b="1" dirty="0" smtClean="0">
              <a:solidFill>
                <a:srgbClr val="002060"/>
              </a:solidFill>
              <a:latin typeface="Times New Roman" pitchFamily="18" charset="0"/>
              <a:cs typeface="Times New Roman" pitchFamily="18" charset="0"/>
            </a:endParaRPr>
          </a:p>
          <a:p>
            <a:pPr algn="ctr"/>
            <a:r>
              <a:rPr lang="ru-RU" sz="2000" b="1" dirty="0" smtClean="0">
                <a:solidFill>
                  <a:srgbClr val="002060"/>
                </a:solidFill>
                <a:latin typeface="Times New Roman" pitchFamily="18" charset="0"/>
                <a:cs typeface="Times New Roman" pitchFamily="18" charset="0"/>
              </a:rPr>
              <a:t> имя И. П. Бардина</a:t>
            </a:r>
            <a:r>
              <a:rPr lang="ru-RU" sz="2000" b="1" dirty="0" smtClean="0">
                <a:latin typeface="Times New Roman" pitchFamily="18" charset="0"/>
                <a:cs typeface="Times New Roman" pitchFamily="18" charset="0"/>
              </a:rPr>
              <a:t>.</a:t>
            </a:r>
            <a:endParaRPr lang="ru-RU" sz="2000" b="1" dirty="0">
              <a:latin typeface="Times New Roman" pitchFamily="18" charset="0"/>
              <a:cs typeface="Times New Roman" pitchFamily="18" charset="0"/>
            </a:endParaRPr>
          </a:p>
        </p:txBody>
      </p:sp>
      <p:sp>
        <p:nvSpPr>
          <p:cNvPr id="9" name="Прямоугольник 8"/>
          <p:cNvSpPr/>
          <p:nvPr/>
        </p:nvSpPr>
        <p:spPr>
          <a:xfrm>
            <a:off x="4286248" y="500042"/>
            <a:ext cx="4572000" cy="1477328"/>
          </a:xfrm>
          <a:prstGeom prst="rect">
            <a:avLst/>
          </a:prstGeom>
        </p:spPr>
        <p:txBody>
          <a:bodyPr>
            <a:spAutoFit/>
          </a:bodyPr>
          <a:lstStyle/>
          <a:p>
            <a:pPr algn="ctr"/>
            <a:r>
              <a:rPr lang="ru-RU" dirty="0" smtClean="0">
                <a:latin typeface="Arial" pitchFamily="34" charset="0"/>
                <a:cs typeface="Arial" pitchFamily="34" charset="0"/>
              </a:rPr>
              <a:t>Родился 10 ноября 1883 года, 13 ноября рождение было зарегистрировано православной церковью: у портного села Широкий Уступ </a:t>
            </a:r>
            <a:r>
              <a:rPr lang="ru-RU" dirty="0" err="1" smtClean="0">
                <a:latin typeface="Arial" pitchFamily="34" charset="0"/>
                <a:cs typeface="Arial" pitchFamily="34" charset="0"/>
              </a:rPr>
              <a:t>Аткарского</a:t>
            </a:r>
            <a:r>
              <a:rPr lang="ru-RU" dirty="0" smtClean="0">
                <a:latin typeface="Arial" pitchFamily="34" charset="0"/>
                <a:cs typeface="Arial" pitchFamily="34" charset="0"/>
              </a:rPr>
              <a:t> уезда Саратовской губернии</a:t>
            </a:r>
            <a:r>
              <a:rPr lang="ru-RU" dirty="0" smtClean="0">
                <a:latin typeface="Times New Roman" pitchFamily="18" charset="0"/>
                <a:cs typeface="Times New Roman" pitchFamily="18" charset="0"/>
              </a:rPr>
              <a:t>.</a:t>
            </a:r>
            <a:endParaRPr lang="ru-RU" dirty="0"/>
          </a:p>
        </p:txBody>
      </p:sp>
      <p:sp>
        <p:nvSpPr>
          <p:cNvPr id="10" name="Прямоугольник 9"/>
          <p:cNvSpPr/>
          <p:nvPr/>
        </p:nvSpPr>
        <p:spPr>
          <a:xfrm>
            <a:off x="0" y="4789629"/>
            <a:ext cx="9144000" cy="1200329"/>
          </a:xfrm>
          <a:prstGeom prst="rect">
            <a:avLst/>
          </a:prstGeom>
        </p:spPr>
        <p:txBody>
          <a:bodyPr wrap="square">
            <a:spAutoFit/>
          </a:bodyPr>
          <a:lstStyle/>
          <a:p>
            <a:pPr algn="ctr">
              <a:buFont typeface="Wingdings" pitchFamily="2" charset="2"/>
              <a:buChar char="Ø"/>
            </a:pPr>
            <a:r>
              <a:rPr lang="ru-RU" sz="1600" dirty="0" smtClean="0">
                <a:latin typeface="Arial" pitchFamily="34" charset="0"/>
                <a:cs typeface="Arial" pitchFamily="34" charset="0"/>
              </a:rPr>
              <a:t>  </a:t>
            </a:r>
            <a:r>
              <a:rPr lang="ru-RU" dirty="0" smtClean="0">
                <a:latin typeface="Arial" pitchFamily="34" charset="0"/>
                <a:cs typeface="Arial" pitchFamily="34" charset="0"/>
              </a:rPr>
              <a:t>В годы Великой Отечественной войны руководил работами академии, возглавлял Уральский филиал Академии наук СССР, был основателем нескольких свердловских НИИ, направленными на мобилизацию ресурсов восточных районов СССР для нужд обороны.</a:t>
            </a:r>
            <a:endParaRPr lang="ru-RU"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04" name="Picture 4" descr="C:\Documents and Settings\user\Рабочий стол\алекс.jpeg"/>
          <p:cNvPicPr>
            <a:picLocks noChangeAspect="1" noChangeArrowheads="1"/>
          </p:cNvPicPr>
          <p:nvPr/>
        </p:nvPicPr>
        <p:blipFill>
          <a:blip r:embed="rId2"/>
          <a:srcRect/>
          <a:stretch>
            <a:fillRect/>
          </a:stretch>
        </p:blipFill>
        <p:spPr bwMode="auto">
          <a:xfrm>
            <a:off x="285720" y="285728"/>
            <a:ext cx="4143404" cy="3444667"/>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sp>
        <p:nvSpPr>
          <p:cNvPr id="4" name="Прямоугольник 3"/>
          <p:cNvSpPr/>
          <p:nvPr/>
        </p:nvSpPr>
        <p:spPr>
          <a:xfrm>
            <a:off x="4500562" y="0"/>
            <a:ext cx="4357718" cy="3785652"/>
          </a:xfrm>
          <a:prstGeom prst="rect">
            <a:avLst/>
          </a:prstGeom>
        </p:spPr>
        <p:txBody>
          <a:bodyPr wrap="square">
            <a:spAutoFit/>
          </a:bodyPr>
          <a:lstStyle/>
          <a:p>
            <a:pPr algn="ctr"/>
            <a:r>
              <a:rPr lang="ru-RU" sz="3600" b="1" dirty="0" smtClean="0">
                <a:ln w="10541" cmpd="sng">
                  <a:solidFill>
                    <a:sysClr val="windowText" lastClr="000000"/>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Arial Black" pitchFamily="34" charset="0"/>
                <a:cs typeface="Times New Roman" pitchFamily="18" charset="0"/>
              </a:rPr>
              <a:t>Михаил Николаевич        Алексеев</a:t>
            </a:r>
          </a:p>
          <a:p>
            <a:pPr algn="ctr"/>
            <a:r>
              <a:rPr lang="ru-RU" sz="3200" b="1" dirty="0" smtClean="0">
                <a:latin typeface="Times New Roman" pitchFamily="18" charset="0"/>
                <a:cs typeface="Times New Roman" pitchFamily="18" charset="0"/>
              </a:rPr>
              <a:t> </a:t>
            </a:r>
            <a:r>
              <a:rPr lang="ru-RU" sz="2400" b="1" dirty="0" smtClean="0">
                <a:latin typeface="Times New Roman" pitchFamily="18" charset="0"/>
                <a:cs typeface="Times New Roman" pitchFamily="18" charset="0"/>
              </a:rPr>
              <a:t>– </a:t>
            </a:r>
            <a:r>
              <a:rPr lang="ru-RU" sz="2000" dirty="0" smtClean="0">
                <a:latin typeface="Arial" pitchFamily="34" charset="0"/>
                <a:cs typeface="Arial" pitchFamily="34" charset="0"/>
              </a:rPr>
              <a:t>Герой Социалистического Труда, лауреат Государственной премии СССР. Он родился 22 апреля 1918 года в селе Монастырском </a:t>
            </a:r>
            <a:r>
              <a:rPr lang="ru-RU" sz="2000" dirty="0" err="1" smtClean="0">
                <a:latin typeface="Arial" pitchFamily="34" charset="0"/>
                <a:cs typeface="Arial" pitchFamily="34" charset="0"/>
              </a:rPr>
              <a:t>Баландинского</a:t>
            </a:r>
            <a:r>
              <a:rPr lang="ru-RU" sz="2000" dirty="0" smtClean="0">
                <a:latin typeface="Arial" pitchFamily="34" charset="0"/>
                <a:cs typeface="Arial" pitchFamily="34" charset="0"/>
              </a:rPr>
              <a:t> (ныне Калининского) района.</a:t>
            </a:r>
            <a:endParaRPr lang="ru-RU" sz="2000" dirty="0">
              <a:latin typeface="Arial" pitchFamily="34" charset="0"/>
              <a:cs typeface="Arial" pitchFamily="34" charset="0"/>
            </a:endParaRPr>
          </a:p>
        </p:txBody>
      </p:sp>
      <p:sp>
        <p:nvSpPr>
          <p:cNvPr id="6" name="Прямоугольник 5"/>
          <p:cNvSpPr/>
          <p:nvPr/>
        </p:nvSpPr>
        <p:spPr>
          <a:xfrm>
            <a:off x="0" y="3995678"/>
            <a:ext cx="9144000" cy="2062103"/>
          </a:xfrm>
          <a:prstGeom prst="rect">
            <a:avLst/>
          </a:prstGeom>
        </p:spPr>
        <p:txBody>
          <a:bodyPr wrap="square">
            <a:spAutoFit/>
          </a:bodyPr>
          <a:lstStyle/>
          <a:p>
            <a:pPr>
              <a:buFont typeface="Wingdings" pitchFamily="2" charset="2"/>
              <a:buChar char="Ø"/>
            </a:pPr>
            <a:r>
              <a:rPr lang="ru-RU" sz="2000" dirty="0" smtClean="0">
                <a:latin typeface="Times New Roman" pitchFamily="18" charset="0"/>
                <a:cs typeface="Times New Roman" pitchFamily="18" charset="0"/>
              </a:rPr>
              <a:t>  </a:t>
            </a:r>
            <a:r>
              <a:rPr lang="ru-RU" dirty="0" smtClean="0">
                <a:latin typeface="Arial" pitchFamily="34" charset="0"/>
                <a:cs typeface="Arial" pitchFamily="34" charset="0"/>
              </a:rPr>
              <a:t>После школы-семилетки окончил педагогический техникум; </a:t>
            </a:r>
          </a:p>
          <a:p>
            <a:pPr>
              <a:buFont typeface="Wingdings" pitchFamily="2" charset="2"/>
              <a:buChar char="Ø"/>
            </a:pPr>
            <a:r>
              <a:rPr lang="ru-RU" dirty="0" smtClean="0">
                <a:latin typeface="Arial" pitchFamily="34" charset="0"/>
                <a:cs typeface="Arial" pitchFamily="34" charset="0"/>
              </a:rPr>
              <a:t>  В 1938-50 служил в советской армии солдатом, затем офицером, был военным корреспондентом;</a:t>
            </a:r>
          </a:p>
          <a:p>
            <a:pPr>
              <a:buFont typeface="Wingdings" pitchFamily="2" charset="2"/>
              <a:buChar char="Ø"/>
            </a:pPr>
            <a:r>
              <a:rPr lang="ru-RU" dirty="0" smtClean="0">
                <a:latin typeface="Arial" pitchFamily="34" charset="0"/>
                <a:cs typeface="Arial" pitchFamily="34" charset="0"/>
              </a:rPr>
              <a:t>  В 1950-55 — редактор военного издательства; </a:t>
            </a:r>
          </a:p>
          <a:p>
            <a:pPr>
              <a:buFont typeface="Wingdings" pitchFamily="2" charset="2"/>
              <a:buChar char="Ø"/>
            </a:pPr>
            <a:r>
              <a:rPr lang="ru-RU" dirty="0" smtClean="0">
                <a:latin typeface="Arial" pitchFamily="34" charset="0"/>
                <a:cs typeface="Arial" pitchFamily="34" charset="0"/>
              </a:rPr>
              <a:t>  С 1965 входит в секретариат правления Союза Писателей  РСФСР;</a:t>
            </a:r>
          </a:p>
          <a:p>
            <a:pPr>
              <a:buFont typeface="Wingdings" pitchFamily="2" charset="2"/>
              <a:buChar char="Ø"/>
            </a:pPr>
            <a:r>
              <a:rPr lang="ru-RU" dirty="0" smtClean="0">
                <a:latin typeface="Arial" pitchFamily="34" charset="0"/>
                <a:cs typeface="Arial" pitchFamily="34" charset="0"/>
              </a:rPr>
              <a:t>  С 1967 — в правление СП СССР, а с 1990 — РСФСР;</a:t>
            </a:r>
          </a:p>
          <a:p>
            <a:pPr>
              <a:buFont typeface="Wingdings" pitchFamily="2" charset="2"/>
              <a:buChar char="Ø"/>
            </a:pPr>
            <a:r>
              <a:rPr lang="ru-RU" dirty="0" smtClean="0">
                <a:latin typeface="Arial" pitchFamily="34" charset="0"/>
                <a:cs typeface="Arial" pitchFamily="34" charset="0"/>
              </a:rPr>
              <a:t>   В 1968 он стал главным редактором журнала «Москва».</a:t>
            </a:r>
          </a:p>
        </p:txBody>
      </p:sp>
      <p:sp>
        <p:nvSpPr>
          <p:cNvPr id="2" name="Прямоугольник 1"/>
          <p:cNvSpPr/>
          <p:nvPr/>
        </p:nvSpPr>
        <p:spPr>
          <a:xfrm>
            <a:off x="-17686" y="6211669"/>
            <a:ext cx="9161686" cy="646331"/>
          </a:xfrm>
          <a:prstGeom prst="rect">
            <a:avLst/>
          </a:prstGeom>
          <a:solidFill>
            <a:schemeClr val="accent1">
              <a:lumMod val="40000"/>
              <a:lumOff val="60000"/>
            </a:schemeClr>
          </a:solidFill>
          <a:scene3d>
            <a:camera prst="orthographicFront"/>
            <a:lightRig rig="threePt" dir="t"/>
          </a:scene3d>
          <a:sp3d>
            <a:bevelT/>
          </a:sp3d>
        </p:spPr>
        <p:txBody>
          <a:bodyPr wrap="square">
            <a:spAutoFit/>
          </a:bodyPr>
          <a:lstStyle/>
          <a:p>
            <a:pPr algn="ctr"/>
            <a:r>
              <a:rPr lang="ru-RU" dirty="0"/>
              <a:t>Михаил Алексеев писал книги о Великой Отечественной войне, о прошлом и настоящем российского села.</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idx="4294967295"/>
          </p:nvPr>
        </p:nvSpPr>
        <p:spPr>
          <a:xfrm>
            <a:off x="0" y="0"/>
            <a:ext cx="9144000" cy="1285875"/>
          </a:xfrm>
          <a:solidFill>
            <a:schemeClr val="accent1">
              <a:lumMod val="40000"/>
              <a:lumOff val="60000"/>
            </a:schemeClr>
          </a:solidFill>
          <a:scene3d>
            <a:camera prst="orthographicFront"/>
            <a:lightRig rig="soft" dir="t"/>
          </a:scene3d>
          <a:sp3d>
            <a:bevelT/>
          </a:sp3d>
        </p:spPr>
        <p:txBody>
          <a:bodyPr>
            <a:normAutofit fontScale="90000"/>
            <a:scene3d>
              <a:camera prst="orthographicFront"/>
              <a:lightRig rig="soft" dir="t"/>
            </a:scene3d>
            <a:sp3d prstMaterial="softEdge">
              <a:bevelT w="25400" h="25400"/>
            </a:sp3d>
          </a:bodyPr>
          <a:lstStyle/>
          <a:p>
            <a:pPr algn="ctr"/>
            <a:r>
              <a:rPr lang="ru-RU" sz="2800" dirty="0" smtClean="0">
                <a:ln w="10541" cmpd="sng">
                  <a:solidFill>
                    <a:sysClr val="windowText" lastClr="000000"/>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latin typeface="Arial Black" pitchFamily="34" charset="0"/>
              </a:rPr>
              <a:t>Встреча М.С. Алексеева с учителями и учащимися «СОШ с. Монастырское» </a:t>
            </a:r>
            <a:br>
              <a:rPr lang="ru-RU" sz="2800" dirty="0" smtClean="0">
                <a:ln w="10541" cmpd="sng">
                  <a:solidFill>
                    <a:sysClr val="windowText" lastClr="000000"/>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latin typeface="Arial Black" pitchFamily="34" charset="0"/>
              </a:rPr>
            </a:br>
            <a:r>
              <a:rPr lang="ru-RU" sz="2800" dirty="0" smtClean="0">
                <a:ln w="10541" cmpd="sng">
                  <a:solidFill>
                    <a:sysClr val="windowText" lastClr="000000"/>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latin typeface="Arial Black" pitchFamily="34" charset="0"/>
              </a:rPr>
              <a:t> октябрь 1973 год</a:t>
            </a:r>
            <a:endParaRPr lang="ru-RU" sz="2800" dirty="0">
              <a:ln w="10541" cmpd="sng">
                <a:solidFill>
                  <a:sysClr val="windowText" lastClr="000000"/>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latin typeface="Arial Black" pitchFamily="34" charset="0"/>
            </a:endParaRPr>
          </a:p>
        </p:txBody>
      </p:sp>
      <p:pic>
        <p:nvPicPr>
          <p:cNvPr id="4099" name="Picture 3" descr="C:\Documents and Settings\user\Рабочий стол\Новая папка (2)\Отсканировано 29.11.2009 1-46_000.jpg"/>
          <p:cNvPicPr>
            <a:picLocks noChangeAspect="1" noChangeArrowheads="1"/>
          </p:cNvPicPr>
          <p:nvPr/>
        </p:nvPicPr>
        <p:blipFill>
          <a:blip r:embed="rId2"/>
          <a:srcRect/>
          <a:stretch>
            <a:fillRect/>
          </a:stretch>
        </p:blipFill>
        <p:spPr bwMode="auto">
          <a:xfrm>
            <a:off x="0" y="1357298"/>
            <a:ext cx="9144000" cy="5500702"/>
          </a:xfrm>
          <a:prstGeom prst="rect">
            <a:avLst/>
          </a:prstGeom>
          <a:noFill/>
        </p:spPr>
      </p:pic>
      <p:pic>
        <p:nvPicPr>
          <p:cNvPr id="5" name="Picture 2" descr="C:\Documents and Settings\user\Рабочий стол\Новая папка (2)\Отсканировано 29.11.2009 1-43_000.jpg"/>
          <p:cNvPicPr>
            <a:picLocks noChangeAspect="1" noChangeArrowheads="1"/>
          </p:cNvPicPr>
          <p:nvPr/>
        </p:nvPicPr>
        <p:blipFill>
          <a:blip r:embed="rId3"/>
          <a:srcRect/>
          <a:stretch>
            <a:fillRect/>
          </a:stretch>
        </p:blipFill>
        <p:spPr bwMode="auto">
          <a:xfrm>
            <a:off x="0" y="1428736"/>
            <a:ext cx="9144000" cy="5429264"/>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12" fill="hold" nodeType="clickEffect">
                                  <p:stCondLst>
                                    <p:cond delay="0"/>
                                  </p:stCondLst>
                                  <p:childTnLst>
                                    <p:set>
                                      <p:cBhvr>
                                        <p:cTn id="6" dur="1" fill="hold">
                                          <p:stCondLst>
                                            <p:cond delay="0"/>
                                          </p:stCondLst>
                                        </p:cTn>
                                        <p:tgtEl>
                                          <p:spTgt spid="4099"/>
                                        </p:tgtEl>
                                        <p:attrNameLst>
                                          <p:attrName>style.visibility</p:attrName>
                                        </p:attrNameLst>
                                      </p:cBhvr>
                                      <p:to>
                                        <p:strVal val="visible"/>
                                      </p:to>
                                    </p:set>
                                    <p:animEffect transition="in" filter="strips(downLeft)">
                                      <p:cBhvr>
                                        <p:cTn id="7" dur="500"/>
                                        <p:tgtEl>
                                          <p:spTgt spid="4099"/>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checkerboard(across)">
                                      <p:cBhvr>
                                        <p:cTn id="12"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Documents and Settings\user\Рабочий стол\алекс2.jpeg"/>
          <p:cNvPicPr>
            <a:picLocks noChangeAspect="1" noChangeArrowheads="1"/>
          </p:cNvPicPr>
          <p:nvPr/>
        </p:nvPicPr>
        <p:blipFill>
          <a:blip r:embed="rId2"/>
          <a:srcRect/>
          <a:stretch>
            <a:fillRect/>
          </a:stretch>
        </p:blipFill>
        <p:spPr bwMode="auto">
          <a:xfrm>
            <a:off x="179512" y="1857364"/>
            <a:ext cx="3929026" cy="3392018"/>
          </a:xfrm>
          <a:prstGeom prst="round2DiagRect">
            <a:avLst/>
          </a:prstGeom>
          <a:noFill/>
          <a:ln w="57150">
            <a:solidFill>
              <a:schemeClr val="bg2">
                <a:lumMod val="50000"/>
              </a:schemeClr>
            </a:solidFill>
          </a:ln>
        </p:spPr>
      </p:pic>
      <p:sp>
        <p:nvSpPr>
          <p:cNvPr id="3" name="Заголовок 2"/>
          <p:cNvSpPr>
            <a:spLocks noGrp="1"/>
          </p:cNvSpPr>
          <p:nvPr>
            <p:ph type="title" idx="4294967295"/>
          </p:nvPr>
        </p:nvSpPr>
        <p:spPr>
          <a:xfrm>
            <a:off x="0" y="0"/>
            <a:ext cx="9144000" cy="1143000"/>
          </a:xfrm>
          <a:solidFill>
            <a:schemeClr val="accent1">
              <a:lumMod val="40000"/>
              <a:lumOff val="60000"/>
            </a:schemeClr>
          </a:solidFill>
          <a:scene3d>
            <a:camera prst="orthographicFront"/>
            <a:lightRig rig="soft" dir="t"/>
          </a:scene3d>
          <a:sp3d>
            <a:bevelT/>
          </a:sp3d>
        </p:spPr>
        <p:txBody>
          <a:bodyPr>
            <a:noAutofit/>
            <a:scene3d>
              <a:camera prst="orthographicFront"/>
              <a:lightRig rig="soft" dir="t"/>
            </a:scene3d>
            <a:sp3d prstMaterial="softEdge">
              <a:bevelT w="25400" h="25400"/>
            </a:sp3d>
          </a:bodyPr>
          <a:lstStyle/>
          <a:p>
            <a:pPr algn="ctr"/>
            <a:r>
              <a:rPr lang="ru-RU" sz="3600" dirty="0" smtClean="0">
                <a:ln w="10541" cmpd="sng">
                  <a:solidFill>
                    <a:sysClr val="windowText" lastClr="000000"/>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latin typeface="Arial Black" pitchFamily="34" charset="0"/>
                <a:cs typeface="Times New Roman" pitchFamily="18" charset="0"/>
              </a:rPr>
              <a:t>М. Н. Алексеев  в  родном  селе   Монастырское</a:t>
            </a:r>
            <a:endParaRPr lang="ru-RU" sz="3600" dirty="0">
              <a:ln w="10541" cmpd="sng">
                <a:solidFill>
                  <a:sysClr val="windowText" lastClr="000000"/>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latin typeface="Arial Black" pitchFamily="34" charset="0"/>
              <a:cs typeface="Times New Roman" pitchFamily="18" charset="0"/>
            </a:endParaRPr>
          </a:p>
        </p:txBody>
      </p:sp>
      <p:sp>
        <p:nvSpPr>
          <p:cNvPr id="4" name="Прямоугольник 3"/>
          <p:cNvSpPr/>
          <p:nvPr/>
        </p:nvSpPr>
        <p:spPr>
          <a:xfrm>
            <a:off x="4286184" y="1340768"/>
            <a:ext cx="4750312" cy="5355312"/>
          </a:xfrm>
          <a:prstGeom prst="rect">
            <a:avLst/>
          </a:prstGeom>
        </p:spPr>
        <p:style>
          <a:lnRef idx="2">
            <a:schemeClr val="accent1"/>
          </a:lnRef>
          <a:fillRef idx="1">
            <a:schemeClr val="lt1"/>
          </a:fillRef>
          <a:effectRef idx="0">
            <a:schemeClr val="accent1"/>
          </a:effectRef>
          <a:fontRef idx="minor">
            <a:schemeClr val="dk1"/>
          </a:fontRef>
        </p:style>
        <p:txBody>
          <a:bodyPr wrap="square">
            <a:spAutoFit/>
          </a:bodyPr>
          <a:lstStyle/>
          <a:p>
            <a:r>
              <a:rPr lang="ru-RU" dirty="0" smtClean="0">
                <a:latin typeface="Arial" pitchFamily="34" charset="0"/>
                <a:cs typeface="Arial" pitchFamily="34" charset="0"/>
              </a:rPr>
              <a:t>Писатель – был частым гостем родного села. Начиная с 1955 года, он почти ежегодно приезжал сюда и  жил среди односельчан, набирался здесь материала для своих произведений о жизни колхозной деревни. «Останавливаюсь, как правило, у двоюродного брата, Звонарева Алексея Максимовича», — писал он. В районном Доме культуры писатель не однократно встречался со своими читателями. </a:t>
            </a:r>
            <a:r>
              <a:rPr lang="ru-RU" b="1" dirty="0" smtClean="0">
                <a:latin typeface="Arial" pitchFamily="34" charset="0"/>
                <a:cs typeface="Arial" pitchFamily="34" charset="0"/>
              </a:rPr>
              <a:t>«Я вообще считаю, </a:t>
            </a:r>
            <a:r>
              <a:rPr lang="ru-RU" dirty="0" smtClean="0">
                <a:latin typeface="Arial" pitchFamily="34" charset="0"/>
                <a:cs typeface="Arial" pitchFamily="34" charset="0"/>
              </a:rPr>
              <a:t>- говорил Алексеев, — </a:t>
            </a:r>
            <a:r>
              <a:rPr lang="ru-RU" b="1" dirty="0" smtClean="0">
                <a:latin typeface="Arial" pitchFamily="34" charset="0"/>
                <a:cs typeface="Arial" pitchFamily="34" charset="0"/>
              </a:rPr>
              <a:t>что у любого писателя, помимо огромной земли, которую мы называем Родиной, должен быть на этой земле какой-то уголок, особенно дорогой ему и близкий. Для меня таким уголком и является село Монастырское, где я родился».</a:t>
            </a:r>
            <a:endParaRPr lang="ru-RU" b="1"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30" name="Picture 6" descr="C:\Documents and Settings\user\Рабочий стол\книга5.jpeg"/>
          <p:cNvPicPr>
            <a:picLocks noChangeAspect="1" noChangeArrowheads="1"/>
          </p:cNvPicPr>
          <p:nvPr/>
        </p:nvPicPr>
        <p:blipFill>
          <a:blip r:embed="rId2"/>
          <a:srcRect/>
          <a:stretch>
            <a:fillRect/>
          </a:stretch>
        </p:blipFill>
        <p:spPr bwMode="auto">
          <a:xfrm>
            <a:off x="2500298" y="4071942"/>
            <a:ext cx="1909773" cy="2571768"/>
          </a:xfrm>
          <a:prstGeom prst="rect">
            <a:avLst/>
          </a:prstGeom>
          <a:noFill/>
        </p:spPr>
      </p:pic>
      <p:pic>
        <p:nvPicPr>
          <p:cNvPr id="26631" name="Picture 7" descr="C:\Documents and Settings\user\Рабочий стол\книга7.jpeg"/>
          <p:cNvPicPr>
            <a:picLocks noChangeAspect="1" noChangeArrowheads="1"/>
          </p:cNvPicPr>
          <p:nvPr/>
        </p:nvPicPr>
        <p:blipFill>
          <a:blip r:embed="rId3"/>
          <a:srcRect/>
          <a:stretch>
            <a:fillRect/>
          </a:stretch>
        </p:blipFill>
        <p:spPr bwMode="auto">
          <a:xfrm>
            <a:off x="6643702" y="285728"/>
            <a:ext cx="2214577" cy="2786081"/>
          </a:xfrm>
          <a:prstGeom prst="rect">
            <a:avLst/>
          </a:prstGeom>
          <a:noFill/>
        </p:spPr>
      </p:pic>
      <p:pic>
        <p:nvPicPr>
          <p:cNvPr id="26632" name="Picture 8" descr="C:\Documents and Settings\user\Рабочий стол\книига2.jpeg"/>
          <p:cNvPicPr>
            <a:picLocks noChangeAspect="1" noChangeArrowheads="1"/>
          </p:cNvPicPr>
          <p:nvPr/>
        </p:nvPicPr>
        <p:blipFill>
          <a:blip r:embed="rId4"/>
          <a:srcRect/>
          <a:stretch>
            <a:fillRect/>
          </a:stretch>
        </p:blipFill>
        <p:spPr bwMode="auto">
          <a:xfrm>
            <a:off x="4929190" y="4071942"/>
            <a:ext cx="1819282" cy="2556918"/>
          </a:xfrm>
          <a:prstGeom prst="rect">
            <a:avLst/>
          </a:prstGeom>
          <a:noFill/>
        </p:spPr>
      </p:pic>
      <p:pic>
        <p:nvPicPr>
          <p:cNvPr id="26633" name="Picture 9" descr="C:\Documents and Settings\user\Рабочий стол\книа8.jpeg"/>
          <p:cNvPicPr>
            <a:picLocks noChangeAspect="1" noChangeArrowheads="1"/>
          </p:cNvPicPr>
          <p:nvPr/>
        </p:nvPicPr>
        <p:blipFill>
          <a:blip r:embed="rId5"/>
          <a:srcRect/>
          <a:stretch>
            <a:fillRect/>
          </a:stretch>
        </p:blipFill>
        <p:spPr bwMode="auto">
          <a:xfrm>
            <a:off x="214282" y="285728"/>
            <a:ext cx="2286016" cy="2857520"/>
          </a:xfrm>
          <a:prstGeom prst="rect">
            <a:avLst/>
          </a:prstGeom>
          <a:noFill/>
        </p:spPr>
      </p:pic>
      <p:pic>
        <p:nvPicPr>
          <p:cNvPr id="26634" name="Picture 10" descr="C:\Documents and Settings\user\Рабочий стол\книга.jpeg"/>
          <p:cNvPicPr>
            <a:picLocks noChangeAspect="1" noChangeArrowheads="1"/>
          </p:cNvPicPr>
          <p:nvPr/>
        </p:nvPicPr>
        <p:blipFill>
          <a:blip r:embed="rId6"/>
          <a:srcRect/>
          <a:stretch>
            <a:fillRect/>
          </a:stretch>
        </p:blipFill>
        <p:spPr bwMode="auto">
          <a:xfrm>
            <a:off x="7072330" y="4143380"/>
            <a:ext cx="1755527" cy="2500329"/>
          </a:xfrm>
          <a:prstGeom prst="rect">
            <a:avLst/>
          </a:prstGeom>
          <a:noFill/>
        </p:spPr>
      </p:pic>
      <p:pic>
        <p:nvPicPr>
          <p:cNvPr id="26635" name="Picture 11" descr="C:\Documents and Settings\user\Рабочий стол\книга4.jpeg"/>
          <p:cNvPicPr>
            <a:picLocks noChangeAspect="1" noChangeArrowheads="1"/>
          </p:cNvPicPr>
          <p:nvPr/>
        </p:nvPicPr>
        <p:blipFill>
          <a:blip r:embed="rId7"/>
          <a:srcRect/>
          <a:stretch>
            <a:fillRect/>
          </a:stretch>
        </p:blipFill>
        <p:spPr bwMode="auto">
          <a:xfrm>
            <a:off x="285720" y="4143380"/>
            <a:ext cx="1928826" cy="2481275"/>
          </a:xfrm>
          <a:prstGeom prst="rect">
            <a:avLst/>
          </a:prstGeom>
          <a:noFill/>
        </p:spPr>
      </p:pic>
      <p:pic>
        <p:nvPicPr>
          <p:cNvPr id="26636" name="Picture 12" descr="C:\Documents and Settings\user\Рабочий стол\книга3.jpeg"/>
          <p:cNvPicPr>
            <a:picLocks noChangeAspect="1" noChangeArrowheads="1"/>
          </p:cNvPicPr>
          <p:nvPr/>
        </p:nvPicPr>
        <p:blipFill>
          <a:blip r:embed="rId8"/>
          <a:srcRect/>
          <a:stretch>
            <a:fillRect/>
          </a:stretch>
        </p:blipFill>
        <p:spPr bwMode="auto">
          <a:xfrm>
            <a:off x="3571868" y="1428736"/>
            <a:ext cx="2000264" cy="2560338"/>
          </a:xfrm>
          <a:prstGeom prst="rect">
            <a:avLst/>
          </a:prstGeom>
          <a:noFill/>
        </p:spPr>
      </p:pic>
      <p:sp>
        <p:nvSpPr>
          <p:cNvPr id="13" name="Прямоугольник 12"/>
          <p:cNvSpPr/>
          <p:nvPr/>
        </p:nvSpPr>
        <p:spPr>
          <a:xfrm>
            <a:off x="2857489" y="714356"/>
            <a:ext cx="3286148" cy="2286016"/>
          </a:xfrm>
          <a:prstGeom prst="rect">
            <a:avLst/>
          </a:prstGeom>
        </p:spPr>
        <p:txBody>
          <a:bodyPr wrap="none">
            <a:prstTxWarp prst="textArchUp">
              <a:avLst/>
            </a:prstTxWarp>
            <a:spAutoFit/>
          </a:bodyPr>
          <a:lstStyle/>
          <a:p>
            <a:pPr algn="ctr"/>
            <a:r>
              <a:rPr lang="ru-RU" sz="2800" b="1" dirty="0">
                <a:solidFill>
                  <a:schemeClr val="accent2">
                    <a:lumMod val="50000"/>
                  </a:schemeClr>
                </a:solidFill>
              </a:rPr>
              <a:t>Книги </a:t>
            </a:r>
            <a:endParaRPr lang="ru-RU" sz="2800" b="1" dirty="0" smtClean="0">
              <a:solidFill>
                <a:schemeClr val="accent2">
                  <a:lumMod val="50000"/>
                </a:schemeClr>
              </a:solidFill>
            </a:endParaRPr>
          </a:p>
          <a:p>
            <a:pPr algn="ctr"/>
            <a:r>
              <a:rPr lang="ru-RU" sz="2800" b="1" dirty="0" smtClean="0">
                <a:solidFill>
                  <a:schemeClr val="accent2">
                    <a:lumMod val="50000"/>
                  </a:schemeClr>
                </a:solidFill>
              </a:rPr>
              <a:t>М.Н</a:t>
            </a:r>
            <a:r>
              <a:rPr lang="ru-RU" sz="2800" b="1" dirty="0">
                <a:solidFill>
                  <a:schemeClr val="accent2">
                    <a:lumMod val="50000"/>
                  </a:schemeClr>
                </a:solidFill>
              </a:rPr>
              <a:t>. Алексеева</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85720" y="500042"/>
            <a:ext cx="8534752" cy="1138773"/>
          </a:xfrm>
          <a:prstGeom prst="rect">
            <a:avLst/>
          </a:prstGeom>
          <a:solidFill>
            <a:schemeClr val="accent1">
              <a:lumMod val="40000"/>
              <a:lumOff val="60000"/>
            </a:schemeClr>
          </a:solidFill>
          <a:scene3d>
            <a:camera prst="orthographicFront"/>
            <a:lightRig rig="threePt" dir="t"/>
          </a:scene3d>
          <a:sp3d>
            <a:bevelT/>
          </a:sp3d>
        </p:spPr>
        <p:txBody>
          <a:bodyPr wrap="square">
            <a:spAutoFit/>
          </a:bodyPr>
          <a:lstStyle/>
          <a:p>
            <a:pPr algn="ctr"/>
            <a:r>
              <a:rPr lang="ru-RU" sz="2000" b="1" u="sng" dirty="0">
                <a:latin typeface="+mj-lt"/>
              </a:rPr>
              <a:t>Основополагающий вопрос</a:t>
            </a:r>
            <a:r>
              <a:rPr lang="ru-RU" sz="2000" b="1" u="sng" dirty="0" smtClean="0">
                <a:latin typeface="+mj-lt"/>
              </a:rPr>
              <a:t>:</a:t>
            </a:r>
          </a:p>
          <a:p>
            <a:pPr algn="ctr"/>
            <a:r>
              <a:rPr lang="ru-RU" sz="2400" dirty="0" smtClean="0">
                <a:latin typeface="+mj-lt"/>
                <a:cs typeface="Times New Roman" pitchFamily="18" charset="0"/>
              </a:rPr>
              <a:t>Есть ли необходимость в изучении  историко-географического аспекта своей малой родины?</a:t>
            </a:r>
            <a:endParaRPr lang="ru-RU" sz="2400" dirty="0">
              <a:latin typeface="+mj-lt"/>
              <a:cs typeface="Times New Roman" pitchFamily="18" charset="0"/>
            </a:endParaRPr>
          </a:p>
        </p:txBody>
      </p:sp>
      <p:sp>
        <p:nvSpPr>
          <p:cNvPr id="819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dirty="0"/>
          </a:p>
        </p:txBody>
      </p:sp>
      <p:sp>
        <p:nvSpPr>
          <p:cNvPr id="6" name="Прямоугольник 5"/>
          <p:cNvSpPr/>
          <p:nvPr/>
        </p:nvSpPr>
        <p:spPr>
          <a:xfrm>
            <a:off x="285720" y="2348880"/>
            <a:ext cx="8534752" cy="1754326"/>
          </a:xfrm>
          <a:prstGeom prst="rect">
            <a:avLst/>
          </a:prstGeom>
        </p:spPr>
        <p:txBody>
          <a:bodyPr wrap="square">
            <a:spAutoFit/>
          </a:bodyPr>
          <a:lstStyle/>
          <a:p>
            <a:r>
              <a:rPr lang="ru-RU" b="1" u="sng" dirty="0">
                <a:latin typeface="+mj-lt"/>
              </a:rPr>
              <a:t>Цель проекта </a:t>
            </a:r>
            <a:r>
              <a:rPr lang="ru-RU" dirty="0">
                <a:latin typeface="+mj-lt"/>
              </a:rPr>
              <a:t>– </a:t>
            </a:r>
            <a:r>
              <a:rPr lang="ru-RU" dirty="0">
                <a:latin typeface="+mj-lt"/>
                <a:cs typeface="Times New Roman" pitchFamily="18" charset="0"/>
              </a:rPr>
              <a:t>возрождение чувства патриотизма и любви к </a:t>
            </a:r>
            <a:r>
              <a:rPr lang="ru-RU" dirty="0" smtClean="0">
                <a:latin typeface="+mj-lt"/>
                <a:cs typeface="Times New Roman" pitchFamily="18" charset="0"/>
              </a:rPr>
              <a:t>своей малой родине, </a:t>
            </a:r>
            <a:r>
              <a:rPr lang="ru-RU" dirty="0">
                <a:latin typeface="+mj-lt"/>
                <a:cs typeface="Times New Roman" pitchFamily="18" charset="0"/>
              </a:rPr>
              <a:t>а также привлечение внимания к восстановлению и сохранению </a:t>
            </a:r>
            <a:r>
              <a:rPr lang="ru-RU" dirty="0" smtClean="0">
                <a:latin typeface="+mj-lt"/>
                <a:cs typeface="Times New Roman" pitchFamily="18" charset="0"/>
              </a:rPr>
              <a:t>исторических</a:t>
            </a:r>
            <a:r>
              <a:rPr lang="ru-RU" dirty="0">
                <a:latin typeface="+mj-lt"/>
                <a:cs typeface="Times New Roman" pitchFamily="18" charset="0"/>
              </a:rPr>
              <a:t>, культурных и природных объектов на территории </a:t>
            </a:r>
            <a:r>
              <a:rPr lang="ru-RU" dirty="0" smtClean="0">
                <a:latin typeface="+mj-lt"/>
                <a:cs typeface="Times New Roman" pitchFamily="18" charset="0"/>
              </a:rPr>
              <a:t>нашего города.</a:t>
            </a:r>
          </a:p>
          <a:p>
            <a:r>
              <a:rPr lang="ru-RU" dirty="0">
                <a:latin typeface="+mj-lt"/>
                <a:ea typeface="Calibri" pitchFamily="34" charset="0"/>
                <a:cs typeface="Times New Roman" pitchFamily="18" charset="0"/>
              </a:rPr>
              <a:t>В</a:t>
            </a:r>
            <a:r>
              <a:rPr kumimoji="0" lang="ru-RU" b="0" i="0" u="none" strike="noStrike" cap="none" normalizeH="0" baseline="0" dirty="0" smtClean="0">
                <a:ln>
                  <a:noFill/>
                </a:ln>
                <a:solidFill>
                  <a:schemeClr val="tx1"/>
                </a:solidFill>
                <a:effectLst/>
                <a:latin typeface="+mj-lt"/>
                <a:ea typeface="Calibri" pitchFamily="34" charset="0"/>
                <a:cs typeface="Times New Roman" pitchFamily="18" charset="0"/>
              </a:rPr>
              <a:t>оспитание уважительного и бережного отношения к историческому и культурному наследию.</a:t>
            </a:r>
            <a:endParaRPr lang="ru-RU" dirty="0">
              <a:latin typeface="+mj-lt"/>
              <a:cs typeface="Times New Roman" pitchFamily="18" charset="0"/>
            </a:endParaRPr>
          </a:p>
        </p:txBody>
      </p:sp>
      <p:sp>
        <p:nvSpPr>
          <p:cNvPr id="7" name="Прямоугольник 6"/>
          <p:cNvSpPr/>
          <p:nvPr/>
        </p:nvSpPr>
        <p:spPr>
          <a:xfrm>
            <a:off x="285720" y="4572008"/>
            <a:ext cx="8534752" cy="1089529"/>
          </a:xfrm>
          <a:prstGeom prst="rect">
            <a:avLst/>
          </a:prstGeom>
        </p:spPr>
        <p:txBody>
          <a:bodyPr wrap="square">
            <a:spAutoFit/>
          </a:bodyPr>
          <a:lstStyle/>
          <a:p>
            <a:pPr marL="996950" indent="-722313">
              <a:lnSpc>
                <a:spcPct val="90000"/>
              </a:lnSpc>
              <a:buFont typeface="Wingdings" pitchFamily="2" charset="2"/>
              <a:buNone/>
            </a:pPr>
            <a:r>
              <a:rPr lang="ru-RU" b="1" u="sng" dirty="0" smtClean="0">
                <a:latin typeface="+mj-lt"/>
              </a:rPr>
              <a:t>Задачи проекта:</a:t>
            </a:r>
          </a:p>
          <a:p>
            <a:pPr marL="996950" indent="-722313">
              <a:lnSpc>
                <a:spcPct val="90000"/>
              </a:lnSpc>
              <a:buFont typeface="Arial" pitchFamily="34" charset="0"/>
              <a:buChar char="•"/>
            </a:pPr>
            <a:r>
              <a:rPr lang="ru-RU" dirty="0" smtClean="0">
                <a:latin typeface="+mj-lt"/>
                <a:cs typeface="Times New Roman" pitchFamily="18" charset="0"/>
              </a:rPr>
              <a:t>освоить метод историко-географического исследования; </a:t>
            </a:r>
          </a:p>
          <a:p>
            <a:pPr marL="996950" indent="-722313">
              <a:lnSpc>
                <a:spcPct val="90000"/>
              </a:lnSpc>
              <a:buFont typeface="Arial" pitchFamily="34" charset="0"/>
              <a:buChar char="•"/>
            </a:pPr>
            <a:r>
              <a:rPr lang="ru-RU" dirty="0" smtClean="0">
                <a:latin typeface="+mj-lt"/>
                <a:cs typeface="Times New Roman" pitchFamily="18" charset="0"/>
              </a:rPr>
              <a:t>научить ориентироваться в «море» информации;</a:t>
            </a:r>
          </a:p>
          <a:p>
            <a:pPr marL="996950" indent="-722313">
              <a:lnSpc>
                <a:spcPct val="90000"/>
              </a:lnSpc>
              <a:buFont typeface="Arial" pitchFamily="34" charset="0"/>
              <a:buChar char="•"/>
            </a:pPr>
            <a:r>
              <a:rPr lang="ru-RU" dirty="0" smtClean="0">
                <a:latin typeface="+mj-lt"/>
                <a:cs typeface="Times New Roman" pitchFamily="18" charset="0"/>
              </a:rPr>
              <a:t>сформировать навыки самостоятельной работы, работы в команде.</a:t>
            </a:r>
            <a:endParaRPr lang="ru-RU" dirty="0">
              <a:latin typeface="+mj-lt"/>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linds(horizont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blinds(horizontal)">
                                      <p:cBhvr>
                                        <p:cTn id="12" dur="500"/>
                                        <p:tgtEl>
                                          <p:spTgt spid="6"/>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blinds(horizontal)">
                                      <p:cBhvr>
                                        <p:cTn id="1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6" grpId="0"/>
      <p:bldP spid="7"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4"/>
          <p:cNvSpPr>
            <a:spLocks noGrp="1"/>
          </p:cNvSpPr>
          <p:nvPr>
            <p:ph type="title"/>
          </p:nvPr>
        </p:nvSpPr>
        <p:spPr>
          <a:xfrm>
            <a:off x="0" y="0"/>
            <a:ext cx="9144000" cy="714380"/>
          </a:xfrm>
          <a:solidFill>
            <a:schemeClr val="accent1">
              <a:lumMod val="40000"/>
              <a:lumOff val="60000"/>
            </a:schemeClr>
          </a:solidFill>
          <a:scene3d>
            <a:camera prst="orthographicFront"/>
            <a:lightRig rig="soft" dir="t"/>
          </a:scene3d>
          <a:sp3d>
            <a:bevelT/>
          </a:sp3d>
        </p:spPr>
        <p:txBody>
          <a:bodyPr>
            <a:noAutofit/>
            <a:scene3d>
              <a:camera prst="orthographicFront"/>
              <a:lightRig rig="soft" dir="t"/>
            </a:scene3d>
            <a:sp3d prstMaterial="softEdge">
              <a:bevelT w="25400" h="25400"/>
            </a:sp3d>
          </a:bodyPr>
          <a:lstStyle/>
          <a:p>
            <a:pPr algn="ctr"/>
            <a:r>
              <a:rPr lang="ru-RU" sz="4400" dirty="0" smtClean="0">
                <a:ln w="10541" cmpd="sng">
                  <a:solidFill>
                    <a:sysClr val="windowText" lastClr="000000"/>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latin typeface="Arial Black" pitchFamily="34" charset="0"/>
                <a:cs typeface="Times New Roman" pitchFamily="18" charset="0"/>
              </a:rPr>
              <a:t>Виктор Данилович </a:t>
            </a:r>
            <a:r>
              <a:rPr lang="ru-RU" sz="4400" dirty="0" err="1" smtClean="0">
                <a:ln w="10541" cmpd="sng">
                  <a:solidFill>
                    <a:sysClr val="windowText" lastClr="000000"/>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latin typeface="Arial Black" pitchFamily="34" charset="0"/>
                <a:cs typeface="Times New Roman" pitchFamily="18" charset="0"/>
              </a:rPr>
              <a:t>Бускин</a:t>
            </a:r>
            <a:endParaRPr lang="ru-RU" sz="4400" dirty="0">
              <a:ln w="10541" cmpd="sng">
                <a:solidFill>
                  <a:sysClr val="windowText" lastClr="000000"/>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latin typeface="Arial Black" pitchFamily="34" charset="0"/>
              <a:cs typeface="Times New Roman" pitchFamily="18" charset="0"/>
            </a:endParaRPr>
          </a:p>
        </p:txBody>
      </p:sp>
      <p:pic>
        <p:nvPicPr>
          <p:cNvPr id="8" name="Содержимое 7" descr="бускин.jpg"/>
          <p:cNvPicPr>
            <a:picLocks noGrp="1" noChangeAspect="1"/>
          </p:cNvPicPr>
          <p:nvPr>
            <p:ph sz="half" idx="1"/>
          </p:nvPr>
        </p:nvPicPr>
        <p:blipFill>
          <a:blip r:embed="rId2"/>
          <a:stretch>
            <a:fillRect/>
          </a:stretch>
        </p:blipFill>
        <p:spPr>
          <a:xfrm>
            <a:off x="285720" y="1171560"/>
            <a:ext cx="4357718" cy="4793490"/>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sp>
        <p:nvSpPr>
          <p:cNvPr id="7" name="Текст 6"/>
          <p:cNvSpPr>
            <a:spLocks noGrp="1"/>
          </p:cNvSpPr>
          <p:nvPr>
            <p:ph type="body" sz="half" idx="2"/>
          </p:nvPr>
        </p:nvSpPr>
        <p:spPr>
          <a:xfrm>
            <a:off x="4786314" y="1142984"/>
            <a:ext cx="4357686" cy="4857784"/>
          </a:xfrm>
        </p:spPr>
        <p:style>
          <a:lnRef idx="2">
            <a:schemeClr val="accent1"/>
          </a:lnRef>
          <a:fillRef idx="1">
            <a:schemeClr val="lt1"/>
          </a:fillRef>
          <a:effectRef idx="0">
            <a:schemeClr val="accent1"/>
          </a:effectRef>
          <a:fontRef idx="minor">
            <a:schemeClr val="dk1"/>
          </a:fontRef>
        </p:style>
        <p:txBody>
          <a:bodyPr>
            <a:normAutofit lnSpcReduction="10000"/>
          </a:bodyPr>
          <a:lstStyle/>
          <a:p>
            <a:pPr>
              <a:buNone/>
            </a:pPr>
            <a:r>
              <a:rPr lang="ru-RU" sz="2000" b="1" dirty="0" smtClean="0">
                <a:latin typeface="Arial" pitchFamily="34" charset="0"/>
                <a:cs typeface="Arial" pitchFamily="34" charset="0"/>
              </a:rPr>
              <a:t>Виктор </a:t>
            </a:r>
            <a:r>
              <a:rPr lang="ru-RU" sz="2000" b="1" dirty="0" err="1" smtClean="0">
                <a:latin typeface="Arial" pitchFamily="34" charset="0"/>
                <a:cs typeface="Arial" pitchFamily="34" charset="0"/>
              </a:rPr>
              <a:t>Бускин</a:t>
            </a:r>
            <a:r>
              <a:rPr lang="ru-RU" sz="2000" b="1" dirty="0" smtClean="0">
                <a:latin typeface="Arial" pitchFamily="34" charset="0"/>
                <a:cs typeface="Arial" pitchFamily="34" charset="0"/>
              </a:rPr>
              <a:t> родился в 1945 году в Саратовской области.</a:t>
            </a:r>
            <a:r>
              <a:rPr lang="ru-RU" sz="2000" dirty="0" smtClean="0">
                <a:latin typeface="Arial" pitchFamily="34" charset="0"/>
                <a:cs typeface="Arial" pitchFamily="34" charset="0"/>
              </a:rPr>
              <a:t> </a:t>
            </a:r>
          </a:p>
          <a:p>
            <a:pPr>
              <a:buNone/>
            </a:pPr>
            <a:r>
              <a:rPr lang="ru-RU" sz="2000" dirty="0" smtClean="0">
                <a:latin typeface="Arial" pitchFamily="34" charset="0"/>
                <a:cs typeface="Arial" pitchFamily="34" charset="0"/>
              </a:rPr>
              <a:t>С отличием закончил Саратовский медицинский институт (1969).</a:t>
            </a:r>
          </a:p>
          <a:p>
            <a:pPr>
              <a:buFont typeface="Wingdings" pitchFamily="2" charset="2"/>
              <a:buChar char="Ø"/>
            </a:pPr>
            <a:r>
              <a:rPr lang="ru-RU" sz="2000" dirty="0" err="1" smtClean="0">
                <a:latin typeface="Arial" pitchFamily="34" charset="0"/>
                <a:cs typeface="Arial" pitchFamily="34" charset="0"/>
              </a:rPr>
              <a:t>Бускин</a:t>
            </a:r>
            <a:r>
              <a:rPr lang="ru-RU" sz="2000" dirty="0" smtClean="0">
                <a:latin typeface="Arial" pitchFamily="34" charset="0"/>
                <a:cs typeface="Arial" pitchFamily="34" charset="0"/>
              </a:rPr>
              <a:t> В. Д. - врач-кардиолог, специалист по ультразвуковой диагностике, заслуженный врач Российской Федерации, доктор медицинских наук, профессор, действительный член Лазерной Академии наук РФ, автор более 40 научных публикаций, главный врач поликлиники Управления делами Президента Российской Федерации.</a:t>
            </a:r>
            <a:endParaRPr lang="ru-RU" sz="1200"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0178" name="Picture 2" descr="http://www.rah.ru/content/ru/main_menu_ru/section-academy_today/section-composition/files/Person/Buskin/Buskin1m.jpg"/>
          <p:cNvPicPr>
            <a:picLocks noChangeAspect="1" noChangeArrowheads="1"/>
          </p:cNvPicPr>
          <p:nvPr/>
        </p:nvPicPr>
        <p:blipFill>
          <a:blip r:embed="rId2"/>
          <a:srcRect/>
          <a:stretch>
            <a:fillRect/>
          </a:stretch>
        </p:blipFill>
        <p:spPr bwMode="auto">
          <a:xfrm>
            <a:off x="251520" y="315934"/>
            <a:ext cx="3763037" cy="5357850"/>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sp>
        <p:nvSpPr>
          <p:cNvPr id="3" name="Прямоугольник 2"/>
          <p:cNvSpPr/>
          <p:nvPr/>
        </p:nvSpPr>
        <p:spPr>
          <a:xfrm>
            <a:off x="4283968" y="310816"/>
            <a:ext cx="4678208" cy="6247864"/>
          </a:xfrm>
          <a:prstGeom prst="rect">
            <a:avLst/>
          </a:prstGeom>
        </p:spPr>
        <p:style>
          <a:lnRef idx="2">
            <a:schemeClr val="accent1"/>
          </a:lnRef>
          <a:fillRef idx="1">
            <a:schemeClr val="lt1"/>
          </a:fillRef>
          <a:effectRef idx="0">
            <a:schemeClr val="accent1"/>
          </a:effectRef>
          <a:fontRef idx="minor">
            <a:schemeClr val="dk1"/>
          </a:fontRef>
        </p:style>
        <p:txBody>
          <a:bodyPr wrap="square">
            <a:spAutoFit/>
          </a:bodyPr>
          <a:lstStyle/>
          <a:p>
            <a:r>
              <a:rPr lang="ru-RU" sz="2000" dirty="0" smtClean="0">
                <a:latin typeface="Arial" pitchFamily="34" charset="0"/>
                <a:cs typeface="Arial" pitchFamily="34" charset="0"/>
              </a:rPr>
              <a:t>Виктор Данилович, кроме того, является заслуженным художником РФ. В школьные годы занимался живописью в студии художника Артемова Е.Н.</a:t>
            </a:r>
          </a:p>
          <a:p>
            <a:endParaRPr lang="ru-RU" sz="2000" dirty="0" smtClean="0">
              <a:latin typeface="Arial" pitchFamily="34" charset="0"/>
              <a:cs typeface="Arial" pitchFamily="34" charset="0"/>
            </a:endParaRPr>
          </a:p>
          <a:p>
            <a:r>
              <a:rPr lang="ru-RU" sz="2000" dirty="0" smtClean="0">
                <a:latin typeface="Arial" pitchFamily="34" charset="0"/>
                <a:cs typeface="Arial" pitchFamily="34" charset="0"/>
              </a:rPr>
              <a:t>Постоянный участник выставок в России и за рубежом. Автор семи персональных выставок, включая выставки в Творческом Союзе художников России, в Центральном доме художника, в Центральном выставочном зале (Манеж).</a:t>
            </a:r>
          </a:p>
          <a:p>
            <a:r>
              <a:rPr lang="ru-RU" sz="2000" dirty="0">
                <a:latin typeface="Arial" pitchFamily="34" charset="0"/>
                <a:cs typeface="Arial" pitchFamily="34" charset="0"/>
              </a:rPr>
              <a:t>Награжден </a:t>
            </a:r>
            <a:r>
              <a:rPr lang="ru-RU" sz="2000" dirty="0" err="1">
                <a:latin typeface="Arial" pitchFamily="34" charset="0"/>
                <a:cs typeface="Arial" pitchFamily="34" charset="0"/>
              </a:rPr>
              <a:t>серебрянной</a:t>
            </a:r>
            <a:r>
              <a:rPr lang="ru-RU" sz="2000" dirty="0">
                <a:latin typeface="Arial" pitchFamily="34" charset="0"/>
                <a:cs typeface="Arial" pitchFamily="34" charset="0"/>
              </a:rPr>
              <a:t> медалью РАХ, за цикл работ, посвященный православной тематике, золотой медалью Творческого Союза художников России, Орденом Дружбы, Орденом Меценат, </a:t>
            </a:r>
          </a:p>
          <a:p>
            <a:r>
              <a:rPr lang="ru-RU" sz="2000" dirty="0">
                <a:latin typeface="Arial" pitchFamily="34" charset="0"/>
                <a:cs typeface="Arial" pitchFamily="34" charset="0"/>
              </a:rPr>
              <a:t>Орденом «3a Милосердие</a:t>
            </a:r>
            <a:r>
              <a:rPr lang="ru-RU" sz="2000" dirty="0" smtClean="0">
                <a:latin typeface="Arial" pitchFamily="34" charset="0"/>
                <a:cs typeface="Arial" pitchFamily="34" charset="0"/>
              </a:rPr>
              <a:t>»…</a:t>
            </a: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674" name="Picture 2" descr="C:\Documents and Settings\user\Рабочий стол\1.jpg"/>
          <p:cNvPicPr>
            <a:picLocks noChangeAspect="1" noChangeArrowheads="1"/>
          </p:cNvPicPr>
          <p:nvPr/>
        </p:nvPicPr>
        <p:blipFill>
          <a:blip r:embed="rId2"/>
          <a:srcRect/>
          <a:stretch>
            <a:fillRect/>
          </a:stretch>
        </p:blipFill>
        <p:spPr bwMode="auto">
          <a:xfrm>
            <a:off x="214282" y="1071546"/>
            <a:ext cx="8715436" cy="5572164"/>
          </a:xfrm>
          <a:prstGeom prst="rect">
            <a:avLst/>
          </a:prstGeom>
          <a:noFill/>
        </p:spPr>
      </p:pic>
      <p:sp>
        <p:nvSpPr>
          <p:cNvPr id="28675" name="Rectangle 3"/>
          <p:cNvSpPr>
            <a:spLocks noChangeArrowheads="1"/>
          </p:cNvSpPr>
          <p:nvPr/>
        </p:nvSpPr>
        <p:spPr bwMode="auto">
          <a:xfrm>
            <a:off x="642910" y="0"/>
            <a:ext cx="8143932" cy="769441"/>
          </a:xfrm>
          <a:prstGeom prst="rect">
            <a:avLst/>
          </a:prstGeom>
          <a:solidFill>
            <a:schemeClr val="accent1">
              <a:lumMod val="40000"/>
              <a:lumOff val="60000"/>
            </a:schemeClr>
          </a:solidFill>
          <a:ln w="9525">
            <a:noFill/>
            <a:miter lim="800000"/>
            <a:headEnd/>
            <a:tailEnd/>
          </a:ln>
          <a:effectLst/>
          <a:scene3d>
            <a:camera prst="orthographicFront"/>
            <a:lightRig rig="threePt" dir="t"/>
          </a:scene3d>
          <a:sp3d>
            <a:bevelT/>
          </a:sp3d>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4400" b="1" i="0" u="none" strike="noStrike" normalizeH="0" baseline="0" dirty="0" smtClean="0">
                <a:ln w="10541" cmpd="sng">
                  <a:solidFill>
                    <a:sysClr val="windowText" lastClr="000000"/>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Arial Black" pitchFamily="34" charset="0"/>
                <a:ea typeface="Calibri" pitchFamily="34" charset="0"/>
                <a:cs typeface="Times New Roman" pitchFamily="18" charset="0"/>
              </a:rPr>
              <a:t>Работы  В.Д. </a:t>
            </a:r>
            <a:r>
              <a:rPr kumimoji="0" lang="ru-RU" sz="4400" b="1" i="0" u="none" strike="noStrike" normalizeH="0" baseline="0" dirty="0" err="1" smtClean="0">
                <a:ln w="10541" cmpd="sng">
                  <a:solidFill>
                    <a:sysClr val="windowText" lastClr="000000"/>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Arial Black" pitchFamily="34" charset="0"/>
                <a:ea typeface="Calibri" pitchFamily="34" charset="0"/>
                <a:cs typeface="Times New Roman" pitchFamily="18" charset="0"/>
              </a:rPr>
              <a:t>Бускина</a:t>
            </a:r>
            <a:endParaRPr kumimoji="0" lang="ru-RU" sz="4400" b="1" i="0" u="none" strike="noStrike" normalizeH="0" baseline="0" dirty="0" smtClean="0">
              <a:ln w="10541" cmpd="sng">
                <a:solidFill>
                  <a:sysClr val="windowText" lastClr="000000"/>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Arial Black" pitchFamily="34" charset="0"/>
              <a:cs typeface="Times New Roman" pitchFamily="18" charset="0"/>
            </a:endParaRPr>
          </a:p>
        </p:txBody>
      </p:sp>
      <p:pic>
        <p:nvPicPr>
          <p:cNvPr id="8" name="Picture 4" descr="C:\Documents and Settings\user\Рабочий стол\2.jpg"/>
          <p:cNvPicPr>
            <a:picLocks noChangeAspect="1" noChangeArrowheads="1"/>
          </p:cNvPicPr>
          <p:nvPr/>
        </p:nvPicPr>
        <p:blipFill>
          <a:blip r:embed="rId3"/>
          <a:srcRect/>
          <a:stretch>
            <a:fillRect/>
          </a:stretch>
        </p:blipFill>
        <p:spPr bwMode="auto">
          <a:xfrm>
            <a:off x="214282" y="1071546"/>
            <a:ext cx="8715436" cy="5500726"/>
          </a:xfrm>
          <a:prstGeom prst="rect">
            <a:avLst/>
          </a:prstGeom>
          <a:noFill/>
        </p:spPr>
      </p:pic>
      <p:pic>
        <p:nvPicPr>
          <p:cNvPr id="28677" name="Picture 5" descr="C:\Documents and Settings\user\Рабочий стол\рожь.jpg"/>
          <p:cNvPicPr>
            <a:picLocks noChangeAspect="1" noChangeArrowheads="1"/>
          </p:cNvPicPr>
          <p:nvPr/>
        </p:nvPicPr>
        <p:blipFill>
          <a:blip r:embed="rId4"/>
          <a:srcRect/>
          <a:stretch>
            <a:fillRect/>
          </a:stretch>
        </p:blipFill>
        <p:spPr bwMode="auto">
          <a:xfrm>
            <a:off x="214282" y="1071546"/>
            <a:ext cx="8715436" cy="5572164"/>
          </a:xfrm>
          <a:prstGeom prst="rect">
            <a:avLst/>
          </a:prstGeom>
          <a:noFill/>
        </p:spPr>
      </p:pic>
      <p:pic>
        <p:nvPicPr>
          <p:cNvPr id="6146" name="Picture 2" descr="В.Д.Бускин. Подмосковье. Х.м. 60х65.1992 г."/>
          <p:cNvPicPr>
            <a:picLocks noChangeAspect="1" noChangeArrowheads="1"/>
          </p:cNvPicPr>
          <p:nvPr/>
        </p:nvPicPr>
        <p:blipFill>
          <a:blip r:embed="rId5"/>
          <a:srcRect/>
          <a:stretch>
            <a:fillRect/>
          </a:stretch>
        </p:blipFill>
        <p:spPr bwMode="auto">
          <a:xfrm>
            <a:off x="214282" y="1000108"/>
            <a:ext cx="8715436" cy="5610225"/>
          </a:xfrm>
          <a:prstGeom prst="rect">
            <a:avLst/>
          </a:prstGeom>
          <a:noFill/>
        </p:spPr>
      </p:pic>
      <p:pic>
        <p:nvPicPr>
          <p:cNvPr id="6150" name="Picture 6" descr="В.Д.Бускин. Сретение иконы Владимирской Богоматери жителями Москвы в 1395 г. на Кучковом поле. Х.м. 120х170 1996 г."/>
          <p:cNvPicPr>
            <a:picLocks noChangeAspect="1" noChangeArrowheads="1"/>
          </p:cNvPicPr>
          <p:nvPr/>
        </p:nvPicPr>
        <p:blipFill>
          <a:blip r:embed="rId6"/>
          <a:srcRect/>
          <a:stretch>
            <a:fillRect/>
          </a:stretch>
        </p:blipFill>
        <p:spPr bwMode="auto">
          <a:xfrm>
            <a:off x="214282" y="1000108"/>
            <a:ext cx="8715436" cy="5643602"/>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0" presetClass="entr" presetSubtype="0" fill="hold" nodeType="clickEffect">
                                  <p:stCondLst>
                                    <p:cond delay="0"/>
                                  </p:stCondLst>
                                  <p:childTnLst>
                                    <p:set>
                                      <p:cBhvr>
                                        <p:cTn id="6" dur="1" fill="hold">
                                          <p:stCondLst>
                                            <p:cond delay="0"/>
                                          </p:stCondLst>
                                        </p:cTn>
                                        <p:tgtEl>
                                          <p:spTgt spid="28674"/>
                                        </p:tgtEl>
                                        <p:attrNameLst>
                                          <p:attrName>style.visibility</p:attrName>
                                        </p:attrNameLst>
                                      </p:cBhvr>
                                      <p:to>
                                        <p:strVal val="visible"/>
                                      </p:to>
                                    </p:set>
                                    <p:animEffect transition="in" filter="wedge">
                                      <p:cBhvr>
                                        <p:cTn id="7" dur="2000"/>
                                        <p:tgtEl>
                                          <p:spTgt spid="28674"/>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4" fill="hold"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wheel(4)">
                                      <p:cBhvr>
                                        <p:cTn id="12" dur="2000"/>
                                        <p:tgtEl>
                                          <p:spTgt spid="8"/>
                                        </p:tgtEl>
                                      </p:cBhvr>
                                    </p:animEffect>
                                  </p:childTnLst>
                                </p:cTn>
                              </p:par>
                            </p:childTnLst>
                          </p:cTn>
                        </p:par>
                      </p:childTnLst>
                    </p:cTn>
                  </p:par>
                  <p:par>
                    <p:cTn id="13" fill="hold">
                      <p:stCondLst>
                        <p:cond delay="indefinite"/>
                      </p:stCondLst>
                      <p:childTnLst>
                        <p:par>
                          <p:cTn id="14" fill="hold">
                            <p:stCondLst>
                              <p:cond delay="0"/>
                            </p:stCondLst>
                            <p:childTnLst>
                              <p:par>
                                <p:cTn id="15" presetID="13" presetClass="entr" presetSubtype="16" fill="hold" nodeType="clickEffect">
                                  <p:stCondLst>
                                    <p:cond delay="0"/>
                                  </p:stCondLst>
                                  <p:childTnLst>
                                    <p:set>
                                      <p:cBhvr>
                                        <p:cTn id="16" dur="1" fill="hold">
                                          <p:stCondLst>
                                            <p:cond delay="0"/>
                                          </p:stCondLst>
                                        </p:cTn>
                                        <p:tgtEl>
                                          <p:spTgt spid="28677"/>
                                        </p:tgtEl>
                                        <p:attrNameLst>
                                          <p:attrName>style.visibility</p:attrName>
                                        </p:attrNameLst>
                                      </p:cBhvr>
                                      <p:to>
                                        <p:strVal val="visible"/>
                                      </p:to>
                                    </p:set>
                                    <p:animEffect transition="in" filter="plus(in)">
                                      <p:cBhvr>
                                        <p:cTn id="17" dur="2000"/>
                                        <p:tgtEl>
                                          <p:spTgt spid="28677"/>
                                        </p:tgtEl>
                                      </p:cBhvr>
                                    </p:animEffect>
                                  </p:childTnLst>
                                </p:cTn>
                              </p:par>
                            </p:childTnLst>
                          </p:cTn>
                        </p:par>
                      </p:childTnLst>
                    </p:cTn>
                  </p:par>
                  <p:par>
                    <p:cTn id="18" fill="hold">
                      <p:stCondLst>
                        <p:cond delay="indefinite"/>
                      </p:stCondLst>
                      <p:childTnLst>
                        <p:par>
                          <p:cTn id="19" fill="hold">
                            <p:stCondLst>
                              <p:cond delay="0"/>
                            </p:stCondLst>
                            <p:childTnLst>
                              <p:par>
                                <p:cTn id="20" presetID="21" presetClass="entr" presetSubtype="4" fill="hold" nodeType="clickEffect">
                                  <p:stCondLst>
                                    <p:cond delay="0"/>
                                  </p:stCondLst>
                                  <p:childTnLst>
                                    <p:set>
                                      <p:cBhvr>
                                        <p:cTn id="21" dur="1" fill="hold">
                                          <p:stCondLst>
                                            <p:cond delay="0"/>
                                          </p:stCondLst>
                                        </p:cTn>
                                        <p:tgtEl>
                                          <p:spTgt spid="6146"/>
                                        </p:tgtEl>
                                        <p:attrNameLst>
                                          <p:attrName>style.visibility</p:attrName>
                                        </p:attrNameLst>
                                      </p:cBhvr>
                                      <p:to>
                                        <p:strVal val="visible"/>
                                      </p:to>
                                    </p:set>
                                    <p:animEffect transition="in" filter="wheel(4)">
                                      <p:cBhvr>
                                        <p:cTn id="22" dur="2000"/>
                                        <p:tgtEl>
                                          <p:spTgt spid="6146"/>
                                        </p:tgtEl>
                                      </p:cBhvr>
                                    </p:animEffect>
                                  </p:childTnLst>
                                </p:cTn>
                              </p:par>
                            </p:childTnLst>
                          </p:cTn>
                        </p:par>
                      </p:childTnLst>
                    </p:cTn>
                  </p:par>
                  <p:par>
                    <p:cTn id="23" fill="hold">
                      <p:stCondLst>
                        <p:cond delay="indefinite"/>
                      </p:stCondLst>
                      <p:childTnLst>
                        <p:par>
                          <p:cTn id="24" fill="hold">
                            <p:stCondLst>
                              <p:cond delay="0"/>
                            </p:stCondLst>
                            <p:childTnLst>
                              <p:par>
                                <p:cTn id="25" presetID="55" presetClass="entr" presetSubtype="0" fill="hold" nodeType="clickEffect">
                                  <p:stCondLst>
                                    <p:cond delay="0"/>
                                  </p:stCondLst>
                                  <p:childTnLst>
                                    <p:set>
                                      <p:cBhvr>
                                        <p:cTn id="26" dur="1" fill="hold">
                                          <p:stCondLst>
                                            <p:cond delay="0"/>
                                          </p:stCondLst>
                                        </p:cTn>
                                        <p:tgtEl>
                                          <p:spTgt spid="6150"/>
                                        </p:tgtEl>
                                        <p:attrNameLst>
                                          <p:attrName>style.visibility</p:attrName>
                                        </p:attrNameLst>
                                      </p:cBhvr>
                                      <p:to>
                                        <p:strVal val="visible"/>
                                      </p:to>
                                    </p:set>
                                    <p:anim calcmode="lin" valueType="num">
                                      <p:cBhvr>
                                        <p:cTn id="27" dur="1000" fill="hold"/>
                                        <p:tgtEl>
                                          <p:spTgt spid="6150"/>
                                        </p:tgtEl>
                                        <p:attrNameLst>
                                          <p:attrName>ppt_w</p:attrName>
                                        </p:attrNameLst>
                                      </p:cBhvr>
                                      <p:tavLst>
                                        <p:tav tm="0">
                                          <p:val>
                                            <p:strVal val="#ppt_w*0.70"/>
                                          </p:val>
                                        </p:tav>
                                        <p:tav tm="100000">
                                          <p:val>
                                            <p:strVal val="#ppt_w"/>
                                          </p:val>
                                        </p:tav>
                                      </p:tavLst>
                                    </p:anim>
                                    <p:anim calcmode="lin" valueType="num">
                                      <p:cBhvr>
                                        <p:cTn id="28" dur="1000" fill="hold"/>
                                        <p:tgtEl>
                                          <p:spTgt spid="6150"/>
                                        </p:tgtEl>
                                        <p:attrNameLst>
                                          <p:attrName>ppt_h</p:attrName>
                                        </p:attrNameLst>
                                      </p:cBhvr>
                                      <p:tavLst>
                                        <p:tav tm="0">
                                          <p:val>
                                            <p:strVal val="#ppt_h"/>
                                          </p:val>
                                        </p:tav>
                                        <p:tav tm="100000">
                                          <p:val>
                                            <p:strVal val="#ppt_h"/>
                                          </p:val>
                                        </p:tav>
                                      </p:tavLst>
                                    </p:anim>
                                    <p:animEffect transition="in" filter="fade">
                                      <p:cBhvr>
                                        <p:cTn id="29" dur="1000"/>
                                        <p:tgtEl>
                                          <p:spTgt spid="61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499265" y="1074509"/>
            <a:ext cx="8352928" cy="3170099"/>
          </a:xfrm>
          <a:prstGeom prst="rect">
            <a:avLst/>
          </a:prstGeom>
          <a:solidFill>
            <a:schemeClr val="accent1">
              <a:lumMod val="40000"/>
              <a:lumOff val="60000"/>
            </a:schemeClr>
          </a:solidFill>
          <a:scene3d>
            <a:camera prst="orthographicFront"/>
            <a:lightRig rig="threePt" dir="t"/>
          </a:scene3d>
          <a:sp3d>
            <a:bevelT/>
          </a:sp3d>
        </p:spPr>
        <p:txBody>
          <a:bodyPr wrap="square">
            <a:spAutoFit/>
          </a:bodyPr>
          <a:lstStyle/>
          <a:p>
            <a:pPr algn="ctr"/>
            <a:r>
              <a:rPr lang="ru-RU" sz="4000" b="1" dirty="0" smtClean="0">
                <a:ln w="10541" cmpd="sng">
                  <a:solidFill>
                    <a:sysClr val="windowText" lastClr="000000"/>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Arial Black" pitchFamily="34" charset="0"/>
              </a:rPr>
              <a:t>Вывод:</a:t>
            </a:r>
          </a:p>
          <a:p>
            <a:pPr algn="ctr"/>
            <a:endParaRPr lang="ru-RU" sz="4000" b="1" dirty="0" smtClean="0">
              <a:ln w="10541" cmpd="sng">
                <a:solidFill>
                  <a:sysClr val="windowText" lastClr="000000"/>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Arial Black" pitchFamily="34" charset="0"/>
            </a:endParaRPr>
          </a:p>
          <a:p>
            <a:pPr algn="ctr"/>
            <a:r>
              <a:rPr lang="ru-RU" sz="2400" b="1" dirty="0" smtClean="0">
                <a:ln w="10541" cmpd="sng">
                  <a:solidFill>
                    <a:sysClr val="windowText" lastClr="000000"/>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Arial Black" pitchFamily="34" charset="0"/>
              </a:rPr>
              <a:t>Человек </a:t>
            </a:r>
            <a:r>
              <a:rPr lang="ru-RU" sz="2400" b="1" dirty="0">
                <a:ln w="10541" cmpd="sng">
                  <a:solidFill>
                    <a:sysClr val="windowText" lastClr="000000"/>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Arial Black" pitchFamily="34" charset="0"/>
              </a:rPr>
              <a:t>не может считаться образованным, если не знает истории, географии своей Родины, своей малой родины. </a:t>
            </a:r>
          </a:p>
          <a:p>
            <a:pPr algn="ctr"/>
            <a:r>
              <a:rPr lang="ru-RU" sz="2400" b="1" dirty="0">
                <a:ln w="10541" cmpd="sng">
                  <a:solidFill>
                    <a:sysClr val="windowText" lastClr="000000"/>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Arial Black" pitchFamily="34" charset="0"/>
              </a:rPr>
              <a:t>Любовь к Родине начинается с любви к тому месту, где человек родился и вырос.</a:t>
            </a:r>
          </a:p>
        </p:txBody>
      </p:sp>
    </p:spTree>
    <p:extLst>
      <p:ext uri="{BB962C8B-B14F-4D97-AF65-F5344CB8AC3E}">
        <p14:creationId xmlns:p14="http://schemas.microsoft.com/office/powerpoint/2010/main" xmlns="" val="1728010871"/>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109954" y="40396"/>
            <a:ext cx="8928992" cy="5940088"/>
          </a:xfrm>
          <a:prstGeom prst="rect">
            <a:avLst/>
          </a:prstGeom>
        </p:spPr>
        <p:txBody>
          <a:bodyPr wrap="square">
            <a:spAutoFit/>
          </a:bodyPr>
          <a:lstStyle/>
          <a:p>
            <a:pPr lvl="0" algn="ctr"/>
            <a:r>
              <a:rPr lang="ru-RU" sz="4000" dirty="0" smtClean="0">
                <a:solidFill>
                  <a:schemeClr val="bg2">
                    <a:lumMod val="25000"/>
                  </a:schemeClr>
                </a:solidFill>
                <a:latin typeface="Times New Roman" pitchFamily="18" charset="0"/>
                <a:cs typeface="Times New Roman" pitchFamily="18" charset="0"/>
                <a:hlinkClick r:id="rId2"/>
              </a:rPr>
              <a:t>РЕСУРСЫ</a:t>
            </a:r>
            <a:r>
              <a:rPr lang="ru-RU" sz="2000" dirty="0" smtClean="0">
                <a:solidFill>
                  <a:prstClr val="black"/>
                </a:solidFill>
                <a:latin typeface="Times New Roman" pitchFamily="18" charset="0"/>
                <a:cs typeface="Times New Roman" pitchFamily="18" charset="0"/>
                <a:hlinkClick r:id="rId2"/>
              </a:rPr>
              <a:t>:</a:t>
            </a:r>
          </a:p>
          <a:p>
            <a:pPr lvl="0"/>
            <a:r>
              <a:rPr lang="en-US" sz="2000" dirty="0" smtClean="0">
                <a:solidFill>
                  <a:prstClr val="black"/>
                </a:solidFill>
                <a:latin typeface="Times New Roman" pitchFamily="18" charset="0"/>
                <a:cs typeface="Times New Roman" pitchFamily="18" charset="0"/>
                <a:hlinkClick r:id="rId2"/>
              </a:rPr>
              <a:t>http</a:t>
            </a:r>
            <a:r>
              <a:rPr lang="en-US" sz="2000" dirty="0">
                <a:solidFill>
                  <a:prstClr val="black"/>
                </a:solidFill>
                <a:latin typeface="Times New Roman" pitchFamily="18" charset="0"/>
                <a:cs typeface="Times New Roman" pitchFamily="18" charset="0"/>
                <a:hlinkClick r:id="rId2"/>
              </a:rPr>
              <a:t>://www.ussrtownpins.com/images/106456image7079a.jpg</a:t>
            </a:r>
            <a:r>
              <a:rPr lang="ru-RU" sz="2000" dirty="0">
                <a:solidFill>
                  <a:prstClr val="black"/>
                </a:solidFill>
                <a:latin typeface="Times New Roman" pitchFamily="18" charset="0"/>
                <a:cs typeface="Times New Roman" pitchFamily="18" charset="0"/>
              </a:rPr>
              <a:t> -герб Калининска</a:t>
            </a:r>
          </a:p>
          <a:p>
            <a:pPr lvl="0"/>
            <a:r>
              <a:rPr lang="en-US" sz="2000" dirty="0">
                <a:solidFill>
                  <a:prstClr val="black"/>
                </a:solidFill>
                <a:latin typeface="Times New Roman" pitchFamily="18" charset="0"/>
                <a:cs typeface="Times New Roman" pitchFamily="18" charset="0"/>
                <a:hlinkClick r:id="rId3"/>
              </a:rPr>
              <a:t>http://ru.wikipedia.org/wiki/%D0%A4%D0%B0%D0%B9%D0%BB:Alekseev_MN.jpg</a:t>
            </a:r>
            <a:r>
              <a:rPr lang="ru-RU" sz="2000" dirty="0">
                <a:solidFill>
                  <a:prstClr val="black"/>
                </a:solidFill>
                <a:latin typeface="Times New Roman" pitchFamily="18" charset="0"/>
                <a:cs typeface="Times New Roman" pitchFamily="18" charset="0"/>
              </a:rPr>
              <a:t> -Михаил Николаевич Алексеев</a:t>
            </a:r>
          </a:p>
          <a:p>
            <a:pPr lvl="0"/>
            <a:r>
              <a:rPr lang="en-US" sz="2000" dirty="0">
                <a:solidFill>
                  <a:prstClr val="black"/>
                </a:solidFill>
                <a:latin typeface="Times New Roman" pitchFamily="18" charset="0"/>
                <a:cs typeface="Times New Roman" pitchFamily="18" charset="0"/>
                <a:hlinkClick r:id="rId4"/>
              </a:rPr>
              <a:t>http://www.rah.ru/content/ru/main_menu_ru/section-academy_today/section-composition/person-2009-03-19-17-59-35.html?</a:t>
            </a:r>
            <a:r>
              <a:rPr lang="ru-RU" sz="2000" dirty="0">
                <a:solidFill>
                  <a:prstClr val="black"/>
                </a:solidFill>
                <a:latin typeface="Times New Roman" pitchFamily="18" charset="0"/>
                <a:cs typeface="Times New Roman" pitchFamily="18" charset="0"/>
              </a:rPr>
              <a:t> – Виктор Данилович </a:t>
            </a:r>
            <a:r>
              <a:rPr lang="ru-RU" sz="2000" dirty="0" err="1">
                <a:solidFill>
                  <a:prstClr val="black"/>
                </a:solidFill>
                <a:latin typeface="Times New Roman" pitchFamily="18" charset="0"/>
                <a:cs typeface="Times New Roman" pitchFamily="18" charset="0"/>
              </a:rPr>
              <a:t>Бускин</a:t>
            </a:r>
            <a:endParaRPr lang="ru-RU" sz="2000" dirty="0">
              <a:solidFill>
                <a:prstClr val="black"/>
              </a:solidFill>
              <a:latin typeface="Times New Roman" pitchFamily="18" charset="0"/>
              <a:cs typeface="Times New Roman" pitchFamily="18" charset="0"/>
            </a:endParaRPr>
          </a:p>
          <a:p>
            <a:pPr lvl="0"/>
            <a:r>
              <a:rPr lang="en-US" sz="2000" dirty="0">
                <a:solidFill>
                  <a:prstClr val="black"/>
                </a:solidFill>
                <a:latin typeface="Times New Roman" pitchFamily="18" charset="0"/>
                <a:cs typeface="Times New Roman" pitchFamily="18" charset="0"/>
                <a:hlinkClick r:id="rId5"/>
              </a:rPr>
              <a:t>http://www.akbarsgallery.ru/painter/painter.php?id=2158</a:t>
            </a:r>
            <a:r>
              <a:rPr lang="ru-RU" sz="2000" dirty="0">
                <a:solidFill>
                  <a:prstClr val="black"/>
                </a:solidFill>
                <a:latin typeface="Times New Roman" pitchFamily="18" charset="0"/>
                <a:cs typeface="Times New Roman" pitchFamily="18" charset="0"/>
              </a:rPr>
              <a:t> –текст</a:t>
            </a:r>
          </a:p>
          <a:p>
            <a:pPr lvl="0"/>
            <a:r>
              <a:rPr lang="en-US" sz="2000" dirty="0">
                <a:solidFill>
                  <a:prstClr val="black"/>
                </a:solidFill>
                <a:latin typeface="Times New Roman" pitchFamily="18" charset="0"/>
                <a:cs typeface="Times New Roman" pitchFamily="18" charset="0"/>
                <a:hlinkClick r:id="rId6"/>
              </a:rPr>
              <a:t>http://ru.wikipedia.org/wiki/</a:t>
            </a:r>
            <a:r>
              <a:rPr lang="ru-RU" sz="2000" dirty="0">
                <a:solidFill>
                  <a:prstClr val="black"/>
                </a:solidFill>
                <a:latin typeface="Times New Roman" pitchFamily="18" charset="0"/>
                <a:cs typeface="Times New Roman" pitchFamily="18" charset="0"/>
                <a:hlinkClick r:id="rId6"/>
              </a:rPr>
              <a:t> - Ольга Васильевна Ковалева</a:t>
            </a:r>
            <a:r>
              <a:rPr lang="ru-RU" sz="2000" dirty="0">
                <a:solidFill>
                  <a:prstClr val="black"/>
                </a:solidFill>
                <a:latin typeface="Times New Roman" pitchFamily="18" charset="0"/>
                <a:cs typeface="Times New Roman" pitchFamily="18" charset="0"/>
              </a:rPr>
              <a:t> -текст</a:t>
            </a:r>
          </a:p>
          <a:p>
            <a:pPr lvl="0"/>
            <a:r>
              <a:rPr lang="en-US" sz="2000" dirty="0">
                <a:solidFill>
                  <a:prstClr val="black"/>
                </a:solidFill>
                <a:latin typeface="Times New Roman" pitchFamily="18" charset="0"/>
                <a:cs typeface="Times New Roman" pitchFamily="18" charset="0"/>
                <a:hlinkClick r:id="rId7"/>
              </a:rPr>
              <a:t>www.tunnel.ru/view/post:175990&amp;docid=e_p3fNivz88a5M&amp;imgurl=http://www.tunnel.ru/userfiles/ck/images/3386/Olga_Vasilevna_Kovaleva.JPG&amp;w=450&amp;h=642&amp;ei=8bxkT63lNJT64QT9xuXlBw&amp;zoom=1&amp;iact=hc&amp;vpx=102&amp;vpy=122&amp;dur=530&amp;hovh=268&amp;hovw=188&amp;tx=98&amp;ty=160&amp;sig=116174506255982561147&amp;page=1&amp;tbnh=154&amp;tbnw=111&amp;start=0&amp;nd</a:t>
            </a:r>
            <a:r>
              <a:rPr lang="ru-RU" sz="2000" dirty="0">
                <a:solidFill>
                  <a:prstClr val="black"/>
                </a:solidFill>
                <a:latin typeface="Times New Roman" pitchFamily="18" charset="0"/>
                <a:cs typeface="Times New Roman" pitchFamily="18" charset="0"/>
              </a:rPr>
              <a:t> – Ольга Васильевна Ковалева</a:t>
            </a:r>
          </a:p>
          <a:p>
            <a:pPr lvl="0"/>
            <a:r>
              <a:rPr lang="en-US" sz="2000" dirty="0">
                <a:solidFill>
                  <a:prstClr val="black"/>
                </a:solidFill>
                <a:latin typeface="Times New Roman" pitchFamily="18" charset="0"/>
                <a:cs typeface="Times New Roman" pitchFamily="18" charset="0"/>
                <a:hlinkClick r:id="rId8"/>
              </a:rPr>
              <a:t>http://ru.wikipedia.org/wiki/%D0%A4%D0%B0%D0%B9%D0%BB:Bardin_IP.jpg</a:t>
            </a:r>
            <a:r>
              <a:rPr lang="ru-RU" sz="2000" dirty="0">
                <a:solidFill>
                  <a:prstClr val="black"/>
                </a:solidFill>
                <a:latin typeface="Times New Roman" pitchFamily="18" charset="0"/>
                <a:cs typeface="Times New Roman" pitchFamily="18" charset="0"/>
              </a:rPr>
              <a:t> –Иван Павлович Бардин</a:t>
            </a:r>
          </a:p>
          <a:p>
            <a:pPr lvl="0"/>
            <a:r>
              <a:rPr lang="en-US" sz="2000" dirty="0">
                <a:solidFill>
                  <a:prstClr val="black"/>
                </a:solidFill>
                <a:latin typeface="Times New Roman" pitchFamily="18" charset="0"/>
                <a:cs typeface="Times New Roman" pitchFamily="18" charset="0"/>
                <a:hlinkClick r:id="rId9"/>
              </a:rPr>
              <a:t>http://encyklopedia.narod.ru/bios/nauka/bardeen/ivan.html</a:t>
            </a:r>
            <a:r>
              <a:rPr lang="ru-RU" sz="2000" dirty="0">
                <a:solidFill>
                  <a:prstClr val="black"/>
                </a:solidFill>
                <a:latin typeface="Times New Roman" pitchFamily="18" charset="0"/>
                <a:cs typeface="Times New Roman" pitchFamily="18" charset="0"/>
              </a:rPr>
              <a:t> -текст</a:t>
            </a:r>
          </a:p>
          <a:p>
            <a:pPr lvl="0"/>
            <a:r>
              <a:rPr lang="ru-RU" sz="2000" dirty="0" smtClean="0">
                <a:solidFill>
                  <a:prstClr val="black"/>
                </a:solidFill>
                <a:latin typeface="Times New Roman" pitchFamily="18" charset="0"/>
                <a:cs typeface="Times New Roman" pitchFamily="18" charset="0"/>
              </a:rPr>
              <a:t> Фото </a:t>
            </a:r>
            <a:r>
              <a:rPr lang="ru-RU" sz="2000" dirty="0">
                <a:solidFill>
                  <a:prstClr val="black"/>
                </a:solidFill>
                <a:latin typeface="Times New Roman" pitchFamily="18" charset="0"/>
                <a:cs typeface="Times New Roman" pitchFamily="18" charset="0"/>
              </a:rPr>
              <a:t>из семейного альбома </a:t>
            </a:r>
            <a:r>
              <a:rPr lang="ru-RU" sz="2000" dirty="0" err="1" smtClean="0">
                <a:solidFill>
                  <a:prstClr val="black"/>
                </a:solidFill>
                <a:latin typeface="Times New Roman" pitchFamily="18" charset="0"/>
                <a:cs typeface="Times New Roman" pitchFamily="18" charset="0"/>
              </a:rPr>
              <a:t>Новоявчевой</a:t>
            </a:r>
            <a:r>
              <a:rPr lang="ru-RU" sz="2000" dirty="0" smtClean="0">
                <a:solidFill>
                  <a:prstClr val="black"/>
                </a:solidFill>
                <a:latin typeface="Times New Roman" pitchFamily="18" charset="0"/>
                <a:cs typeface="Times New Roman" pitchFamily="18" charset="0"/>
              </a:rPr>
              <a:t> </a:t>
            </a:r>
            <a:r>
              <a:rPr lang="ru-RU" sz="2000" dirty="0">
                <a:solidFill>
                  <a:prstClr val="black"/>
                </a:solidFill>
                <a:latin typeface="Times New Roman" pitchFamily="18" charset="0"/>
                <a:cs typeface="Times New Roman" pitchFamily="18" charset="0"/>
              </a:rPr>
              <a:t>Л.В</a:t>
            </a:r>
            <a:r>
              <a:rPr lang="ru-RU" sz="2000" dirty="0" smtClean="0">
                <a:solidFill>
                  <a:prstClr val="black"/>
                </a:solidFill>
                <a:latin typeface="Times New Roman" pitchFamily="18" charset="0"/>
                <a:cs typeface="Times New Roman" pitchFamily="18" charset="0"/>
              </a:rPr>
              <a:t>.</a:t>
            </a:r>
          </a:p>
          <a:p>
            <a:pPr lvl="0"/>
            <a:r>
              <a:rPr lang="ru-RU" sz="2000" dirty="0" smtClean="0">
                <a:solidFill>
                  <a:prstClr val="black"/>
                </a:solidFill>
                <a:latin typeface="Times New Roman" pitchFamily="18" charset="0"/>
                <a:cs typeface="Times New Roman" pitchFamily="18" charset="0"/>
              </a:rPr>
              <a:t> Фото с сайта города Калининска</a:t>
            </a:r>
            <a:endParaRPr lang="ru-RU" sz="2000" dirty="0">
              <a:solidFill>
                <a:prstClr val="black"/>
              </a:solidFill>
              <a:latin typeface="Times New Roman" pitchFamily="18" charset="0"/>
              <a:cs typeface="Times New Roman" pitchFamily="18" charset="0"/>
            </a:endParaRPr>
          </a:p>
        </p:txBody>
      </p:sp>
    </p:spTree>
    <p:extLst>
      <p:ext uri="{BB962C8B-B14F-4D97-AF65-F5344CB8AC3E}">
        <p14:creationId xmlns:p14="http://schemas.microsoft.com/office/powerpoint/2010/main" xmlns="" val="271555486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9" name="Rectangle 3"/>
          <p:cNvSpPr>
            <a:spLocks noGrp="1" noChangeArrowheads="1"/>
          </p:cNvSpPr>
          <p:nvPr>
            <p:ph idx="1"/>
          </p:nvPr>
        </p:nvSpPr>
        <p:spPr>
          <a:xfrm>
            <a:off x="500034" y="857232"/>
            <a:ext cx="8229600" cy="4143404"/>
          </a:xfrm>
        </p:spPr>
        <p:txBody>
          <a:bodyPr/>
          <a:lstStyle/>
          <a:p>
            <a:pPr>
              <a:buFontTx/>
              <a:buNone/>
            </a:pPr>
            <a:r>
              <a:rPr lang="ru-RU" dirty="0"/>
              <a:t>                                                                                              </a:t>
            </a:r>
          </a:p>
          <a:p>
            <a:r>
              <a:rPr lang="ru-RU" sz="2800" dirty="0" smtClean="0">
                <a:latin typeface="+mj-lt"/>
                <a:cs typeface="Times New Roman" pitchFamily="18" charset="0"/>
              </a:rPr>
              <a:t>ФГП</a:t>
            </a:r>
          </a:p>
          <a:p>
            <a:r>
              <a:rPr lang="ru-RU" sz="2800" dirty="0" smtClean="0">
                <a:latin typeface="+mj-lt"/>
                <a:cs typeface="Times New Roman" pitchFamily="18" charset="0"/>
              </a:rPr>
              <a:t>Историческая справка </a:t>
            </a:r>
          </a:p>
          <a:p>
            <a:r>
              <a:rPr lang="ru-RU" sz="2800" dirty="0" smtClean="0">
                <a:latin typeface="+mj-lt"/>
                <a:cs typeface="Times New Roman" pitchFamily="18" charset="0"/>
              </a:rPr>
              <a:t>Население г. Калининска</a:t>
            </a:r>
          </a:p>
          <a:p>
            <a:r>
              <a:rPr lang="ru-RU" sz="2800" dirty="0" smtClean="0">
                <a:latin typeface="+mj-lt"/>
                <a:cs typeface="Times New Roman" pitchFamily="18" charset="0"/>
              </a:rPr>
              <a:t>Известные земляки</a:t>
            </a:r>
          </a:p>
          <a:p>
            <a:pPr>
              <a:buNone/>
            </a:pPr>
            <a:r>
              <a:rPr lang="ru-RU" sz="2400" dirty="0" smtClean="0"/>
              <a:t>      </a:t>
            </a:r>
          </a:p>
        </p:txBody>
      </p:sp>
      <p:sp>
        <p:nvSpPr>
          <p:cNvPr id="19458" name="Rectangle 2"/>
          <p:cNvSpPr>
            <a:spLocks noGrp="1" noChangeArrowheads="1"/>
          </p:cNvSpPr>
          <p:nvPr>
            <p:ph type="title"/>
          </p:nvPr>
        </p:nvSpPr>
        <p:spPr>
          <a:xfrm>
            <a:off x="323528" y="332656"/>
            <a:ext cx="8568952" cy="714356"/>
          </a:xfrm>
          <a:solidFill>
            <a:schemeClr val="accent1">
              <a:lumMod val="40000"/>
              <a:lumOff val="60000"/>
            </a:schemeClr>
          </a:solidFill>
          <a:scene3d>
            <a:camera prst="orthographicFront"/>
            <a:lightRig rig="threePt" dir="t"/>
          </a:scene3d>
          <a:sp3d>
            <a:bevelT/>
          </a:sp3d>
        </p:spPr>
        <p:txBody>
          <a:bodyPr/>
          <a:lstStyle/>
          <a:p>
            <a:pPr algn="ctr"/>
            <a:r>
              <a:rPr lang="ru-RU" sz="4000" dirty="0" smtClean="0"/>
              <a:t>  </a:t>
            </a:r>
            <a:r>
              <a:rPr lang="ru-RU" sz="4000" dirty="0" smtClean="0">
                <a:ln w="10541" cmpd="sng">
                  <a:solidFill>
                    <a:sysClr val="windowText" lastClr="000000"/>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latin typeface="Arial Black" pitchFamily="34" charset="0"/>
              </a:rPr>
              <a:t>Вопросы исследования</a:t>
            </a:r>
            <a:endParaRPr lang="ru-RU" dirty="0">
              <a:ln w="10541" cmpd="sng">
                <a:solidFill>
                  <a:sysClr val="windowText" lastClr="000000"/>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latin typeface="Arial Black" pitchFamily="34" charset="0"/>
              <a:cs typeface="Times New Roman" pitchFamily="18" charset="0"/>
            </a:endParaRPr>
          </a:p>
        </p:txBody>
      </p:sp>
      <p:pic>
        <p:nvPicPr>
          <p:cNvPr id="4" name="Picture 2" descr="E:\Docs\документы Оксаны\Новая папка\фигня всякая\j4[1].gif"/>
          <p:cNvPicPr>
            <a:picLocks noChangeAspect="1" noChangeArrowheads="1" noCrop="1"/>
          </p:cNvPicPr>
          <p:nvPr/>
        </p:nvPicPr>
        <p:blipFill>
          <a:blip r:embed="rId2"/>
          <a:srcRect/>
          <a:stretch>
            <a:fillRect/>
          </a:stretch>
        </p:blipFill>
        <p:spPr bwMode="auto">
          <a:xfrm>
            <a:off x="7072330" y="4643446"/>
            <a:ext cx="1362075" cy="1371600"/>
          </a:xfrm>
          <a:prstGeom prst="rect">
            <a:avLst/>
          </a:prstGeom>
          <a:noFill/>
        </p:spPr>
      </p:pic>
      <p:sp>
        <p:nvSpPr>
          <p:cNvPr id="2" name="Прямоугольник 1"/>
          <p:cNvSpPr/>
          <p:nvPr/>
        </p:nvSpPr>
        <p:spPr>
          <a:xfrm>
            <a:off x="345232" y="4245551"/>
            <a:ext cx="8403232" cy="397895"/>
          </a:xfrm>
          <a:prstGeom prst="rect">
            <a:avLst/>
          </a:prstGeom>
        </p:spPr>
        <p:txBody>
          <a:bodyPr wrap="square">
            <a:spAutoFit/>
          </a:bodyPr>
          <a:lstStyle/>
          <a:p>
            <a:r>
              <a:rPr lang="ru-RU" sz="2000" b="1" dirty="0"/>
              <a:t>Учебные предметы</a:t>
            </a:r>
            <a:r>
              <a:rPr lang="ru-RU" sz="2000" dirty="0" smtClean="0"/>
              <a:t>: </a:t>
            </a:r>
            <a:r>
              <a:rPr lang="ru-RU" sz="2000" dirty="0"/>
              <a:t>география, история, информатика.</a:t>
            </a:r>
          </a:p>
        </p:txBody>
      </p:sp>
      <p:sp>
        <p:nvSpPr>
          <p:cNvPr id="3" name="Прямоугольник 2"/>
          <p:cNvSpPr/>
          <p:nvPr/>
        </p:nvSpPr>
        <p:spPr>
          <a:xfrm>
            <a:off x="366265" y="5129191"/>
            <a:ext cx="6336704" cy="400110"/>
          </a:xfrm>
          <a:prstGeom prst="rect">
            <a:avLst/>
          </a:prstGeom>
        </p:spPr>
        <p:txBody>
          <a:bodyPr wrap="square">
            <a:spAutoFit/>
          </a:bodyPr>
          <a:lstStyle/>
          <a:p>
            <a:r>
              <a:rPr lang="ru-RU" sz="2000" b="1" dirty="0"/>
              <a:t>Участники проекта</a:t>
            </a:r>
            <a:r>
              <a:rPr lang="ru-RU" sz="2000" dirty="0" smtClean="0"/>
              <a:t>: </a:t>
            </a:r>
            <a:r>
              <a:rPr lang="ru-RU" sz="2000" dirty="0"/>
              <a:t>учащиеся 6 - 8 классов.</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80" name="Rectangle 8"/>
          <p:cNvSpPr>
            <a:spLocks noGrp="1" noChangeArrowheads="1"/>
          </p:cNvSpPr>
          <p:nvPr>
            <p:ph type="title"/>
          </p:nvPr>
        </p:nvSpPr>
        <p:spPr>
          <a:solidFill>
            <a:schemeClr val="accent1">
              <a:lumMod val="40000"/>
              <a:lumOff val="60000"/>
            </a:schemeClr>
          </a:solidFill>
          <a:scene3d>
            <a:camera prst="orthographicFront"/>
            <a:lightRig rig="threePt" dir="t"/>
          </a:scene3d>
          <a:sp3d>
            <a:bevelT/>
          </a:sp3d>
        </p:spPr>
        <p:txBody>
          <a:bodyPr>
            <a:normAutofit fontScale="90000"/>
          </a:bodyPr>
          <a:lstStyle/>
          <a:p>
            <a:pPr algn="ctr"/>
            <a:r>
              <a:rPr lang="ru-RU" sz="4000" dirty="0" smtClean="0">
                <a:ln w="10541" cmpd="sng">
                  <a:solidFill>
                    <a:sysClr val="windowText" lastClr="000000"/>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latin typeface="Arial Black" pitchFamily="34" charset="0"/>
                <a:cs typeface="Times New Roman" pitchFamily="18" charset="0"/>
              </a:rPr>
              <a:t>Физико-географическое положение г</a:t>
            </a:r>
            <a:r>
              <a:rPr lang="ru-RU" sz="4000" dirty="0">
                <a:ln w="10541" cmpd="sng">
                  <a:solidFill>
                    <a:sysClr val="windowText" lastClr="000000"/>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latin typeface="Arial Black" pitchFamily="34" charset="0"/>
                <a:cs typeface="Times New Roman" pitchFamily="18" charset="0"/>
              </a:rPr>
              <a:t>.</a:t>
            </a:r>
            <a:r>
              <a:rPr lang="en-US" sz="4000" dirty="0">
                <a:ln w="10541" cmpd="sng">
                  <a:solidFill>
                    <a:sysClr val="windowText" lastClr="000000"/>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latin typeface="Arial Black" pitchFamily="34" charset="0"/>
                <a:cs typeface="Times New Roman" pitchFamily="18" charset="0"/>
              </a:rPr>
              <a:t> </a:t>
            </a:r>
            <a:r>
              <a:rPr lang="ru-RU" sz="4000" dirty="0">
                <a:ln w="10541" cmpd="sng">
                  <a:solidFill>
                    <a:sysClr val="windowText" lastClr="000000"/>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latin typeface="Arial Black" pitchFamily="34" charset="0"/>
                <a:cs typeface="Times New Roman" pitchFamily="18" charset="0"/>
              </a:rPr>
              <a:t>Калининска</a:t>
            </a:r>
          </a:p>
        </p:txBody>
      </p:sp>
      <p:pic>
        <p:nvPicPr>
          <p:cNvPr id="3079" name="Picture 7" descr="m63221501n"/>
          <p:cNvPicPr>
            <a:picLocks noGrp="1" noChangeAspect="1" noChangeArrowheads="1"/>
          </p:cNvPicPr>
          <p:nvPr>
            <p:ph sz="half" idx="1"/>
          </p:nvPr>
        </p:nvPicPr>
        <p:blipFill>
          <a:blip r:embed="rId2">
            <a:lum bright="-6000"/>
          </a:blip>
          <a:srcRect/>
          <a:stretch>
            <a:fillRect/>
          </a:stretch>
        </p:blipFill>
        <p:spPr>
          <a:xfrm>
            <a:off x="571472" y="1857364"/>
            <a:ext cx="3810000" cy="4307940"/>
          </a:xfrm>
          <a:noFill/>
          <a:ln w="38100">
            <a:solidFill>
              <a:schemeClr val="accent1"/>
            </a:solidFill>
          </a:ln>
        </p:spPr>
      </p:pic>
      <p:sp>
        <p:nvSpPr>
          <p:cNvPr id="3081" name="Rectangle 9"/>
          <p:cNvSpPr>
            <a:spLocks noGrp="1" noChangeArrowheads="1"/>
          </p:cNvSpPr>
          <p:nvPr>
            <p:ph type="body" sz="half" idx="2"/>
          </p:nvPr>
        </p:nvSpPr>
        <p:spPr>
          <a:xfrm>
            <a:off x="4644008" y="1834698"/>
            <a:ext cx="4038600" cy="4349080"/>
          </a:xfrm>
          <a:ln/>
        </p:spPr>
        <p:style>
          <a:lnRef idx="2">
            <a:schemeClr val="accent1"/>
          </a:lnRef>
          <a:fillRef idx="1">
            <a:schemeClr val="lt1"/>
          </a:fillRef>
          <a:effectRef idx="0">
            <a:schemeClr val="accent1"/>
          </a:effectRef>
          <a:fontRef idx="minor">
            <a:schemeClr val="dk1"/>
          </a:fontRef>
        </p:style>
        <p:txBody>
          <a:bodyPr/>
          <a:lstStyle/>
          <a:p>
            <a:pPr algn="ctr">
              <a:spcBef>
                <a:spcPts val="0"/>
              </a:spcBef>
              <a:buNone/>
            </a:pPr>
            <a:r>
              <a:rPr lang="ru-RU" sz="2000" b="1" i="1" dirty="0" smtClean="0">
                <a:solidFill>
                  <a:srgbClr val="003366"/>
                </a:solidFill>
              </a:rPr>
              <a:t>Расположен на </a:t>
            </a:r>
            <a:r>
              <a:rPr lang="ru-RU" sz="2000" b="1" i="1" dirty="0" smtClean="0">
                <a:solidFill>
                  <a:srgbClr val="002060"/>
                </a:solidFill>
                <a:cs typeface="Times New Roman" pitchFamily="18" charset="0"/>
              </a:rPr>
              <a:t>юге Правобережья Саратовской области</a:t>
            </a:r>
          </a:p>
          <a:p>
            <a:pPr algn="ctr">
              <a:spcBef>
                <a:spcPts val="0"/>
              </a:spcBef>
              <a:buNone/>
            </a:pPr>
            <a:r>
              <a:rPr lang="ru-RU" sz="2000" b="1" i="1" dirty="0" smtClean="0">
                <a:solidFill>
                  <a:srgbClr val="002060"/>
                </a:solidFill>
                <a:cs typeface="Times New Roman" pitchFamily="18" charset="0"/>
              </a:rPr>
              <a:t>в степной зоне на западных отрогах </a:t>
            </a:r>
            <a:r>
              <a:rPr lang="ru-RU" sz="2000" b="1" i="1" dirty="0" smtClean="0">
                <a:solidFill>
                  <a:srgbClr val="003366"/>
                </a:solidFill>
              </a:rPr>
              <a:t>Приволжской </a:t>
            </a:r>
            <a:r>
              <a:rPr lang="ru-RU" sz="2000" b="1" i="1" dirty="0">
                <a:solidFill>
                  <a:srgbClr val="003366"/>
                </a:solidFill>
              </a:rPr>
              <a:t>возвышенности, на </a:t>
            </a:r>
            <a:endParaRPr lang="ru-RU" sz="2000" b="1" i="1" dirty="0" smtClean="0">
              <a:solidFill>
                <a:srgbClr val="003366"/>
              </a:solidFill>
            </a:endParaRPr>
          </a:p>
          <a:p>
            <a:pPr algn="ctr">
              <a:spcBef>
                <a:spcPts val="0"/>
              </a:spcBef>
              <a:buNone/>
            </a:pPr>
            <a:r>
              <a:rPr lang="ru-RU" sz="2000" b="1" i="1" dirty="0" smtClean="0">
                <a:solidFill>
                  <a:srgbClr val="003366"/>
                </a:solidFill>
              </a:rPr>
              <a:t>р</a:t>
            </a:r>
            <a:r>
              <a:rPr lang="ru-RU" sz="2000" b="1" i="1" dirty="0">
                <a:solidFill>
                  <a:srgbClr val="003366"/>
                </a:solidFill>
              </a:rPr>
              <a:t>. Баланда (приток Медведицы), в 121 </a:t>
            </a:r>
            <a:r>
              <a:rPr lang="ru-RU" sz="2000" b="1" i="1" dirty="0" smtClean="0">
                <a:solidFill>
                  <a:srgbClr val="003366"/>
                </a:solidFill>
              </a:rPr>
              <a:t>км. </a:t>
            </a:r>
            <a:r>
              <a:rPr lang="ru-RU" sz="2000" b="1" i="1" dirty="0">
                <a:solidFill>
                  <a:srgbClr val="003366"/>
                </a:solidFill>
              </a:rPr>
              <a:t>к западу от Саратова</a:t>
            </a:r>
            <a:r>
              <a:rPr lang="ru-RU" sz="2000" b="1" i="1" dirty="0" smtClean="0">
                <a:solidFill>
                  <a:srgbClr val="003366"/>
                </a:solidFill>
              </a:rPr>
              <a:t>.</a:t>
            </a:r>
          </a:p>
          <a:p>
            <a:pPr algn="ctr">
              <a:spcBef>
                <a:spcPts val="0"/>
              </a:spcBef>
              <a:buNone/>
            </a:pPr>
            <a:r>
              <a:rPr lang="ru-RU" sz="2000" b="1" i="1" dirty="0" smtClean="0">
                <a:solidFill>
                  <a:srgbClr val="003366"/>
                </a:solidFill>
              </a:rPr>
              <a:t> </a:t>
            </a:r>
            <a:r>
              <a:rPr lang="ru-RU" sz="2000" b="1" i="1" dirty="0">
                <a:solidFill>
                  <a:srgbClr val="003366"/>
                </a:solidFill>
              </a:rPr>
              <a:t>Ж.д. станция </a:t>
            </a:r>
            <a:endParaRPr lang="ru-RU" sz="2000" b="1" i="1" dirty="0" smtClean="0">
              <a:solidFill>
                <a:srgbClr val="003366"/>
              </a:solidFill>
            </a:endParaRPr>
          </a:p>
          <a:p>
            <a:pPr algn="ctr">
              <a:spcBef>
                <a:spcPts val="0"/>
              </a:spcBef>
              <a:buNone/>
            </a:pPr>
            <a:r>
              <a:rPr lang="ru-RU" sz="2000" b="1" i="1" dirty="0" err="1" smtClean="0">
                <a:solidFill>
                  <a:srgbClr val="003366"/>
                </a:solidFill>
              </a:rPr>
              <a:t>Калининск-Саратовский</a:t>
            </a:r>
            <a:r>
              <a:rPr lang="ru-RU" sz="2000" b="1" i="1" dirty="0">
                <a:solidFill>
                  <a:srgbClr val="003366"/>
                </a:solidFill>
              </a:rPr>
              <a:t>. Узел автомобильных дорог.</a:t>
            </a:r>
            <a:r>
              <a:rPr lang="ru-RU" sz="2000" b="1" dirty="0">
                <a:solidFill>
                  <a:srgbClr val="003366"/>
                </a:solidFill>
                <a:effectLst>
                  <a:outerShdw blurRad="38100" dist="38100" dir="2700000" algn="tl">
                    <a:srgbClr val="000000"/>
                  </a:outerShdw>
                </a:effectLst>
              </a:rPr>
              <a:t> </a:t>
            </a:r>
          </a:p>
        </p:txBody>
      </p:sp>
      <p:pic>
        <p:nvPicPr>
          <p:cNvPr id="6" name="Picture 4" descr="E:\Картинки и анимация\Анимашки картинки\Анимации\Arrow\ARROW.gif"/>
          <p:cNvPicPr>
            <a:picLocks noChangeAspect="1" noChangeArrowheads="1" noCrop="1"/>
          </p:cNvPicPr>
          <p:nvPr/>
        </p:nvPicPr>
        <p:blipFill>
          <a:blip r:embed="rId3"/>
          <a:srcRect/>
          <a:stretch>
            <a:fillRect/>
          </a:stretch>
        </p:blipFill>
        <p:spPr bwMode="auto">
          <a:xfrm rot="19724106">
            <a:off x="1622456" y="4117588"/>
            <a:ext cx="1110096" cy="339197"/>
          </a:xfrm>
          <a:prstGeom prst="rect">
            <a:avLst/>
          </a:prstGeom>
          <a:noFill/>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40" name="Rectangle 4"/>
          <p:cNvSpPr>
            <a:spLocks noGrp="1" noChangeArrowheads="1"/>
          </p:cNvSpPr>
          <p:nvPr>
            <p:ph type="title"/>
          </p:nvPr>
        </p:nvSpPr>
        <p:spPr>
          <a:solidFill>
            <a:schemeClr val="accent1">
              <a:lumMod val="40000"/>
              <a:lumOff val="60000"/>
            </a:schemeClr>
          </a:solidFill>
          <a:scene3d>
            <a:camera prst="orthographicFront"/>
            <a:lightRig rig="soft" dir="t"/>
          </a:scene3d>
          <a:sp3d>
            <a:bevelT/>
          </a:sp3d>
        </p:spPr>
        <p:txBody>
          <a:bodyPr>
            <a:normAutofit fontScale="90000"/>
          </a:bodyPr>
          <a:lstStyle/>
          <a:p>
            <a:pPr algn="ctr"/>
            <a:r>
              <a:rPr lang="ru-RU" dirty="0" smtClean="0">
                <a:ln w="10541" cmpd="sng">
                  <a:solidFill>
                    <a:sysClr val="windowText" lastClr="000000"/>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latin typeface="Arial Black" pitchFamily="34" charset="0"/>
              </a:rPr>
              <a:t>Герб Калининского района</a:t>
            </a:r>
            <a:endParaRPr lang="ru-RU" dirty="0">
              <a:ln w="10541" cmpd="sng">
                <a:solidFill>
                  <a:sysClr val="windowText" lastClr="000000"/>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latin typeface="Arial Black" pitchFamily="34" charset="0"/>
            </a:endParaRPr>
          </a:p>
        </p:txBody>
      </p:sp>
      <p:pic>
        <p:nvPicPr>
          <p:cNvPr id="39945" name="Picture 9" descr="kalinins"/>
          <p:cNvPicPr>
            <a:picLocks noGrp="1" noChangeAspect="1" noChangeArrowheads="1"/>
          </p:cNvPicPr>
          <p:nvPr>
            <p:ph sz="half" idx="1"/>
          </p:nvPr>
        </p:nvPicPr>
        <p:blipFill>
          <a:blip r:embed="rId2"/>
          <a:srcRect/>
          <a:stretch>
            <a:fillRect/>
          </a:stretch>
        </p:blipFill>
        <p:spPr>
          <a:xfrm>
            <a:off x="900113" y="1773238"/>
            <a:ext cx="3122612" cy="4103687"/>
          </a:xfrm>
          <a:noFill/>
          <a:ln/>
        </p:spPr>
      </p:pic>
      <p:sp>
        <p:nvSpPr>
          <p:cNvPr id="39944" name="Rectangle 8"/>
          <p:cNvSpPr>
            <a:spLocks noGrp="1" noChangeArrowheads="1"/>
          </p:cNvSpPr>
          <p:nvPr>
            <p:ph type="body" sz="half" idx="2"/>
          </p:nvPr>
        </p:nvSpPr>
        <p:spPr>
          <a:xfrm>
            <a:off x="4283968" y="2276872"/>
            <a:ext cx="4644008" cy="2807642"/>
          </a:xfrm>
        </p:spPr>
        <p:style>
          <a:lnRef idx="2">
            <a:schemeClr val="accent1"/>
          </a:lnRef>
          <a:fillRef idx="1">
            <a:schemeClr val="lt1"/>
          </a:fillRef>
          <a:effectRef idx="0">
            <a:schemeClr val="accent1"/>
          </a:effectRef>
          <a:fontRef idx="minor">
            <a:schemeClr val="dk1"/>
          </a:fontRef>
        </p:style>
        <p:txBody>
          <a:bodyPr/>
          <a:lstStyle/>
          <a:p>
            <a:pPr>
              <a:lnSpc>
                <a:spcPct val="80000"/>
              </a:lnSpc>
            </a:pPr>
            <a:r>
              <a:rPr lang="ru-RU" sz="2000" dirty="0" smtClean="0">
                <a:latin typeface="Arial" pitchFamily="34" charset="0"/>
                <a:cs typeface="Arial" pitchFamily="34" charset="0"/>
              </a:rPr>
              <a:t>Два </a:t>
            </a:r>
            <a:r>
              <a:rPr lang="ru-RU" sz="2000" dirty="0">
                <a:latin typeface="Arial" pitchFamily="34" charset="0"/>
                <a:cs typeface="Arial" pitchFamily="34" charset="0"/>
              </a:rPr>
              <a:t>плывущих по воде белых лебедя означают сохранившееся с давних времён своеобразие природного мира данной местности, нашедшее своё отражение в исторических названиях населённых пунктах и водоёмов (озеро Лебяжье, река Лебёдка, село Лебедь).</a:t>
            </a:r>
          </a:p>
        </p:txBody>
      </p:sp>
    </p:spTree>
  </p:cSld>
  <p:clrMapOvr>
    <a:masterClrMapping/>
  </p:clrMapOvr>
  <p:timing>
    <p:tnLst>
      <p:par>
        <p:cTn id="1" dur="indefinite" restart="never" nodeType="tmRoot"/>
      </p:par>
    </p:tnLst>
  </p:timing>
</p:sld>
</file>

<file path=ppt/slides/slide6.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id="5124" name="Rectangle 4"/>
          <p:cNvSpPr>
            <a:spLocks noChangeArrowheads="1" noGrp="1"/>
          </p:cNvSpPr>
          <p:nvPr>
            <p:ph type="title"/>
          </p:nvPr>
        </p:nvSpPr>
        <p:spPr>
          <a:xfrm>
            <a:off x="588717" y="0"/>
            <a:ext cx="7929618" cy="1000108"/>
          </a:xfrm>
          <a:solidFill>
            <a:schemeClr val="accent1">
              <a:lumMod val="40000"/>
              <a:lumOff val="60000"/>
            </a:schemeClr>
          </a:solidFill>
        </p:spPr>
        <p:txBody>
          <a:bodyPr/>
          <a:lstStyle/>
          <a:p>
            <a:pPr algn="ctr"/>
            <a:r>
              <a:rPr dirty="0" lang="ru-RU">
                <a:ln cmpd="sng" w="10541">
                  <a:solidFill>
                    <a:sysClr lastClr="000000" val="windowText"/>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latin charset="0" pitchFamily="34" typeface="Arial Black"/>
              </a:rPr>
              <a:t>Исторический </a:t>
            </a:r>
            <a:r>
              <a:rPr dirty="0" lang="ru-RU" smtClean="0">
                <a:ln cmpd="sng" w="10541">
                  <a:solidFill>
                    <a:sysClr lastClr="000000" val="windowText"/>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latin charset="0" pitchFamily="34" typeface="Arial Black"/>
              </a:rPr>
              <a:t>очерк</a:t>
            </a:r>
            <a:endParaRPr dirty="0" lang="ru-RU">
              <a:ln cmpd="sng" w="10541">
                <a:solidFill>
                  <a:sysClr lastClr="000000" val="windowText"/>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latin charset="0" pitchFamily="34" typeface="Arial Black"/>
            </a:endParaRPr>
          </a:p>
        </p:txBody>
      </p:sp>
      <p:sp>
        <p:nvSpPr>
          <p:cNvPr id="5125" name="Rectangle 5"/>
          <p:cNvSpPr>
            <a:spLocks noChangeArrowheads="1" noGrp="1"/>
          </p:cNvSpPr>
          <p:nvPr>
            <p:ph idx="1" sz="half" type="body"/>
          </p:nvPr>
        </p:nvSpPr>
        <p:spPr>
          <a:xfrm>
            <a:off x="4860032" y="2613614"/>
            <a:ext cx="4032448" cy="3911730"/>
          </a:xfrm>
        </p:spPr>
        <p:style>
          <a:lnRef idx="2">
            <a:schemeClr val="accent1"/>
          </a:lnRef>
          <a:fillRef idx="1">
            <a:schemeClr val="lt1"/>
          </a:fillRef>
          <a:effectRef idx="0">
            <a:schemeClr val="accent1"/>
          </a:effectRef>
          <a:fontRef idx="minor">
            <a:schemeClr val="dk1"/>
          </a:fontRef>
        </p:style>
        <p:txBody>
          <a:bodyPr>
            <a:normAutofit fontScale="85000" lnSpcReduction="10000"/>
          </a:bodyPr>
          <a:lstStyle/>
          <a:p>
            <a:pPr algn="ctr" indent="-457200" marL="457200">
              <a:lnSpc>
                <a:spcPct val="90000"/>
              </a:lnSpc>
              <a:buNone/>
            </a:pPr>
            <a:endParaRPr b="1" dirty="0" lang="ru-RU" smtClean="0" sz="2000">
              <a:latin charset="0" pitchFamily="34" typeface="Arial"/>
              <a:cs charset="0" pitchFamily="34" typeface="Arial"/>
            </a:endParaRPr>
          </a:p>
          <a:p>
            <a:pPr algn="ctr" indent="-457200" marL="457200">
              <a:lnSpc>
                <a:spcPct val="90000"/>
              </a:lnSpc>
              <a:buNone/>
            </a:pPr>
            <a:r>
              <a:rPr b="1" dirty="0" lang="ru-RU" smtClean="0" sz="2000" u="sng">
                <a:latin charset="0" pitchFamily="34" typeface="Arial"/>
                <a:cs charset="0" pitchFamily="34" typeface="Arial"/>
              </a:rPr>
              <a:t>Существует несколько версий о происхождении названия:</a:t>
            </a:r>
          </a:p>
          <a:p>
            <a:pPr>
              <a:lnSpc>
                <a:spcPct val="90000"/>
              </a:lnSpc>
              <a:buNone/>
            </a:pPr>
            <a:r>
              <a:rPr b="1" dirty="0" lang="ru-RU" smtClean="0" sz="2000">
                <a:latin charset="0" pitchFamily="34" typeface="Arial"/>
                <a:cs charset="0" pitchFamily="34" typeface="Arial"/>
              </a:rPr>
              <a:t>р. Баланда, на которой она находилась, в переводе с тюркского языка  «рыбная река»</a:t>
            </a:r>
          </a:p>
          <a:p>
            <a:pPr>
              <a:lnSpc>
                <a:spcPct val="90000"/>
              </a:lnSpc>
              <a:buNone/>
            </a:pPr>
            <a:r>
              <a:rPr b="1" dirty="0" lang="ru-RU" smtClean="0" sz="2000">
                <a:latin charset="0" pitchFamily="34" typeface="Arial"/>
                <a:cs charset="0" pitchFamily="34" typeface="Arial"/>
              </a:rPr>
              <a:t>Во время стоянки  татаро-монгольского  войска на данной территории, воины  брали воду из ближайшей реки для приготовления похлёбки, которую называли- « баланда».</a:t>
            </a:r>
          </a:p>
          <a:p>
            <a:pPr indent="-457200" marL="457200">
              <a:lnSpc>
                <a:spcPct val="90000"/>
              </a:lnSpc>
              <a:buNone/>
            </a:pPr>
            <a:r>
              <a:rPr b="1" dirty="0" lang="ru-RU" smtClean="0" sz="2000">
                <a:latin charset="0" pitchFamily="34" typeface="Arial"/>
                <a:cs charset="0" pitchFamily="34" typeface="Arial"/>
              </a:rPr>
              <a:t>Название  «Баланда» происходит от фамилии разбойника </a:t>
            </a:r>
            <a:r>
              <a:rPr b="1" dirty="0" err="1" lang="ru-RU" smtClean="0" sz="2000">
                <a:latin charset="0" pitchFamily="34" typeface="Arial"/>
                <a:cs charset="0" pitchFamily="34" typeface="Arial"/>
              </a:rPr>
              <a:t>Баландина</a:t>
            </a:r>
            <a:r>
              <a:rPr b="1" dirty="0" lang="ru-RU" smtClean="0" sz="2000">
                <a:latin charset="0" pitchFamily="34" typeface="Arial"/>
                <a:cs charset="0" pitchFamily="34" typeface="Arial"/>
              </a:rPr>
              <a:t>, прятавшегося в здешних местах.</a:t>
            </a:r>
            <a:endParaRPr b="1" dirty="0" lang="ru-RU" sz="2000">
              <a:latin charset="0" pitchFamily="34" typeface="Arial"/>
              <a:cs charset="0" pitchFamily="34" typeface="Arial"/>
            </a:endParaRPr>
          </a:p>
        </p:txBody>
      </p:sp>
      <p:pic>
        <p:nvPicPr>
          <p:cNvPr descr="002.jpg" id="6" name="Содержимое 5"/>
          <p:cNvPicPr>
            <a:picLocks noChangeAspect="1" noGrp="1"/>
          </p:cNvPicPr>
          <p:nvPr>
            <p:ph idx="2" sz="half"/>
          </p:nvPr>
        </p:nvPicPr>
        <p:blipFill rotWithShape="1">
          <a:blip r:embed="rId2"/>
          <a:stretch/>
        </p:blipFill>
        <p:spPr>
          <a:xfrm>
            <a:off x="248772" y="2611944"/>
            <a:ext cx="4304754" cy="3913400"/>
          </a:xfrm>
          <a:ln w="38100">
            <a:solidFill>
              <a:schemeClr val="accent1"/>
            </a:solidFill>
          </a:ln>
        </p:spPr>
      </p:pic>
      <p:sp>
        <p:nvSpPr>
          <p:cNvPr id="5" name="Прямоугольник 4"/>
          <p:cNvSpPr/>
          <p:nvPr/>
        </p:nvSpPr>
        <p:spPr>
          <a:xfrm>
            <a:off x="-18474" y="980728"/>
            <a:ext cx="9144000" cy="1631216"/>
          </a:xfrm>
          <a:prstGeom prst="rect">
            <a:avLst/>
          </a:prstGeom>
        </p:spPr>
        <p:txBody>
          <a:bodyPr wrap="square">
            <a:spAutoFit/>
          </a:bodyPr>
          <a:lstStyle/>
          <a:p>
            <a:r>
              <a:rPr b="1" dirty="0" lang="ru-RU" smtClean="0" sz="2000">
                <a:latin charset="0" pitchFamily="34" typeface="Arial"/>
                <a:cs charset="0" pitchFamily="34" typeface="Arial"/>
              </a:rPr>
              <a:t>Основан в 1680 выходцами из Украины, как деревня Баланда.   Название по р. Баланда, на которой она находилась. </a:t>
            </a:r>
          </a:p>
          <a:p>
            <a:pPr>
              <a:buFont charset="0" pitchFamily="34" typeface="Arial"/>
              <a:buChar char="•"/>
            </a:pPr>
            <a:r>
              <a:rPr b="1" dirty="0" lang="ru-RU" smtClean="0" sz="2000">
                <a:latin charset="0" pitchFamily="34" typeface="Arial"/>
                <a:cs charset="0" pitchFamily="34" typeface="Arial"/>
              </a:rPr>
              <a:t>  В 1897 - слобода Баланда. </a:t>
            </a:r>
          </a:p>
          <a:p>
            <a:pPr>
              <a:buFont charset="0" pitchFamily="34" typeface="Arial"/>
              <a:buChar char="•"/>
            </a:pPr>
            <a:r>
              <a:rPr b="1" dirty="0" lang="ru-RU" smtClean="0" sz="2000">
                <a:latin charset="0" pitchFamily="34" typeface="Arial"/>
                <a:cs charset="0" pitchFamily="34" typeface="Arial"/>
              </a:rPr>
              <a:t>  С 1939 г. рабочий посёлок Баланда. </a:t>
            </a:r>
          </a:p>
          <a:p>
            <a:pPr>
              <a:buFont charset="0" pitchFamily="34" typeface="Arial"/>
              <a:buChar char="•"/>
            </a:pPr>
            <a:r>
              <a:rPr b="1" dirty="0" lang="ru-RU" smtClean="0" sz="2000">
                <a:latin charset="0" pitchFamily="34" typeface="Arial"/>
                <a:cs charset="0" pitchFamily="34" typeface="Arial"/>
              </a:rPr>
              <a:t>  Город Калининск с 1962 г., назван в честь М.И. Калинина. </a:t>
            </a:r>
            <a:endParaRPr b="1" dirty="0" lang="ru-RU" sz="2000">
              <a:latin charset="0" pitchFamily="34" typeface="Arial"/>
              <a:cs charset="0" pitchFamily="34" typeface="Arial"/>
            </a:endParaRPr>
          </a:p>
        </p:txBody>
      </p:sp>
    </p:spTree>
  </p:cSld>
  <p:clrMapOvr>
    <a:masterClrMapping/>
  </p:clrMapOvr>
  <p:timing>
    <p:tnLst>
      <p:par>
        <p:cTn dur="indefinite" id="1" nodeType="tmRoot" restart="never"/>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4034" name="Picture 2" descr="E:\Картинки и анимация\Картинки\калининск\scanimage44.JPG"/>
          <p:cNvPicPr>
            <a:picLocks noChangeAspect="1" noChangeArrowheads="1"/>
          </p:cNvPicPr>
          <p:nvPr/>
        </p:nvPicPr>
        <p:blipFill>
          <a:blip r:embed="rId2"/>
          <a:srcRect/>
          <a:stretch>
            <a:fillRect/>
          </a:stretch>
        </p:blipFill>
        <p:spPr bwMode="auto">
          <a:xfrm>
            <a:off x="0" y="0"/>
            <a:ext cx="9144000" cy="68580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4" fill="hold" nodeType="clickEffect">
                                  <p:stCondLst>
                                    <p:cond delay="0"/>
                                  </p:stCondLst>
                                  <p:childTnLst>
                                    <p:set>
                                      <p:cBhvr>
                                        <p:cTn id="6" dur="1" fill="hold">
                                          <p:stCondLst>
                                            <p:cond delay="0"/>
                                          </p:stCondLst>
                                        </p:cTn>
                                        <p:tgtEl>
                                          <p:spTgt spid="44034"/>
                                        </p:tgtEl>
                                        <p:attrNameLst>
                                          <p:attrName>style.visibility</p:attrName>
                                        </p:attrNameLst>
                                      </p:cBhvr>
                                      <p:to>
                                        <p:strVal val="visible"/>
                                      </p:to>
                                    </p:set>
                                    <p:animEffect transition="in" filter="wheel(4)">
                                      <p:cBhvr>
                                        <p:cTn id="7" dur="2000"/>
                                        <p:tgtEl>
                                          <p:spTgt spid="440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3010" name="Picture 2" descr="E:\Картинки и анимация\Картинки\калининск\2.jpg"/>
          <p:cNvPicPr>
            <a:picLocks noChangeAspect="1" noChangeArrowheads="1"/>
          </p:cNvPicPr>
          <p:nvPr/>
        </p:nvPicPr>
        <p:blipFill>
          <a:blip r:embed="rId2"/>
          <a:srcRect/>
          <a:stretch>
            <a:fillRect/>
          </a:stretch>
        </p:blipFill>
        <p:spPr bwMode="auto">
          <a:xfrm>
            <a:off x="428596" y="357166"/>
            <a:ext cx="8429684" cy="5929353"/>
          </a:xfrm>
          <a:prstGeom prst="rect">
            <a:avLst/>
          </a:prstGeom>
          <a:noFill/>
        </p:spPr>
      </p:pic>
      <p:pic>
        <p:nvPicPr>
          <p:cNvPr id="43011" name="Picture 3" descr="E:\Картинки и анимация\Картинки\калининск\8.jpg"/>
          <p:cNvPicPr>
            <a:picLocks noChangeAspect="1" noChangeArrowheads="1"/>
          </p:cNvPicPr>
          <p:nvPr/>
        </p:nvPicPr>
        <p:blipFill>
          <a:blip r:embed="rId3"/>
          <a:srcRect/>
          <a:stretch>
            <a:fillRect/>
          </a:stretch>
        </p:blipFill>
        <p:spPr bwMode="auto">
          <a:xfrm>
            <a:off x="0" y="0"/>
            <a:ext cx="9144000" cy="7072311"/>
          </a:xfrm>
          <a:prstGeom prst="rect">
            <a:avLst/>
          </a:prstGeom>
          <a:noFill/>
        </p:spPr>
      </p:pic>
      <p:pic>
        <p:nvPicPr>
          <p:cNvPr id="43012" name="Picture 4" descr="E:\Картинки и анимация\Картинки\калининск\14.jpg"/>
          <p:cNvPicPr>
            <a:picLocks noChangeAspect="1" noChangeArrowheads="1"/>
          </p:cNvPicPr>
          <p:nvPr/>
        </p:nvPicPr>
        <p:blipFill>
          <a:blip r:embed="rId4"/>
          <a:srcRect/>
          <a:stretch>
            <a:fillRect/>
          </a:stretch>
        </p:blipFill>
        <p:spPr bwMode="auto">
          <a:xfrm>
            <a:off x="-304800" y="0"/>
            <a:ext cx="9753600" cy="7072338"/>
          </a:xfrm>
          <a:prstGeom prst="rect">
            <a:avLst/>
          </a:prstGeom>
          <a:noFill/>
        </p:spPr>
      </p:pic>
      <p:pic>
        <p:nvPicPr>
          <p:cNvPr id="43013" name="Picture 5" descr="E:\Картинки и анимация\Картинки\калининск\15.jpg"/>
          <p:cNvPicPr>
            <a:picLocks noChangeAspect="1" noChangeArrowheads="1"/>
          </p:cNvPicPr>
          <p:nvPr/>
        </p:nvPicPr>
        <p:blipFill>
          <a:blip r:embed="rId5"/>
          <a:srcRect/>
          <a:stretch>
            <a:fillRect/>
          </a:stretch>
        </p:blipFill>
        <p:spPr bwMode="auto">
          <a:xfrm>
            <a:off x="-357222" y="-42864"/>
            <a:ext cx="9806022" cy="7115201"/>
          </a:xfrm>
          <a:prstGeom prst="rect">
            <a:avLst/>
          </a:prstGeom>
          <a:noFill/>
        </p:spPr>
      </p:pic>
      <p:pic>
        <p:nvPicPr>
          <p:cNvPr id="43014" name="Picture 6" descr="E:\Картинки и анимация\Картинки\калининск\21.jpg"/>
          <p:cNvPicPr>
            <a:picLocks noChangeAspect="1" noChangeArrowheads="1"/>
          </p:cNvPicPr>
          <p:nvPr/>
        </p:nvPicPr>
        <p:blipFill>
          <a:blip r:embed="rId6"/>
          <a:srcRect/>
          <a:stretch>
            <a:fillRect/>
          </a:stretch>
        </p:blipFill>
        <p:spPr bwMode="auto">
          <a:xfrm>
            <a:off x="-428660" y="0"/>
            <a:ext cx="9877460" cy="7072338"/>
          </a:xfrm>
          <a:prstGeom prst="rect">
            <a:avLst/>
          </a:prstGeom>
          <a:noFill/>
        </p:spPr>
      </p:pic>
      <p:pic>
        <p:nvPicPr>
          <p:cNvPr id="43015" name="Picture 7" descr="E:\Картинки и анимация\Картинки\калининск\scanimage7.JPG"/>
          <p:cNvPicPr>
            <a:picLocks noChangeAspect="1" noChangeArrowheads="1"/>
          </p:cNvPicPr>
          <p:nvPr/>
        </p:nvPicPr>
        <p:blipFill>
          <a:blip r:embed="rId7"/>
          <a:srcRect/>
          <a:stretch>
            <a:fillRect/>
          </a:stretch>
        </p:blipFill>
        <p:spPr bwMode="auto">
          <a:xfrm>
            <a:off x="-1671638" y="-1581150"/>
            <a:ext cx="12487276" cy="10020300"/>
          </a:xfrm>
          <a:prstGeom prst="rect">
            <a:avLst/>
          </a:prstGeom>
          <a:noFill/>
        </p:spPr>
      </p:pic>
      <p:pic>
        <p:nvPicPr>
          <p:cNvPr id="43016" name="Picture 8" descr="E:\Картинки и анимация\Картинки\калининск\scanimage35 1.jpg"/>
          <p:cNvPicPr>
            <a:picLocks noChangeAspect="1" noChangeArrowheads="1"/>
          </p:cNvPicPr>
          <p:nvPr/>
        </p:nvPicPr>
        <p:blipFill>
          <a:blip r:embed="rId8"/>
          <a:srcRect/>
          <a:stretch>
            <a:fillRect/>
          </a:stretch>
        </p:blipFill>
        <p:spPr bwMode="auto">
          <a:xfrm>
            <a:off x="-1714544" y="-1500222"/>
            <a:ext cx="12501650" cy="9858444"/>
          </a:xfrm>
          <a:prstGeom prst="rect">
            <a:avLst/>
          </a:prstGeom>
          <a:noFill/>
        </p:spPr>
      </p:pic>
      <p:pic>
        <p:nvPicPr>
          <p:cNvPr id="43017" name="Picture 9" descr="E:\Картинки и анимация\Картинки\калининск\scanimage35 3.jpg"/>
          <p:cNvPicPr>
            <a:picLocks noChangeAspect="1" noChangeArrowheads="1"/>
          </p:cNvPicPr>
          <p:nvPr/>
        </p:nvPicPr>
        <p:blipFill>
          <a:blip r:embed="rId9"/>
          <a:srcRect/>
          <a:stretch>
            <a:fillRect/>
          </a:stretch>
        </p:blipFill>
        <p:spPr bwMode="auto">
          <a:xfrm>
            <a:off x="-1785982" y="-1643098"/>
            <a:ext cx="12678201" cy="10001320"/>
          </a:xfrm>
          <a:prstGeom prst="rect">
            <a:avLst/>
          </a:prstGeom>
          <a:noFill/>
        </p:spPr>
      </p:pic>
      <p:pic>
        <p:nvPicPr>
          <p:cNvPr id="43018" name="Picture 10" descr="E:\Картинки и анимация\Картинки\калининск\scanimage35 4.jpg"/>
          <p:cNvPicPr>
            <a:picLocks noChangeAspect="1" noChangeArrowheads="1"/>
          </p:cNvPicPr>
          <p:nvPr/>
        </p:nvPicPr>
        <p:blipFill>
          <a:blip r:embed="rId10"/>
          <a:srcRect/>
          <a:stretch>
            <a:fillRect/>
          </a:stretch>
        </p:blipFill>
        <p:spPr bwMode="auto">
          <a:xfrm>
            <a:off x="-1643106" y="-1571660"/>
            <a:ext cx="12501650" cy="9929881"/>
          </a:xfrm>
          <a:prstGeom prst="rect">
            <a:avLst/>
          </a:prstGeom>
          <a:noFill/>
        </p:spPr>
      </p:pic>
      <p:pic>
        <p:nvPicPr>
          <p:cNvPr id="43019" name="Picture 11" descr="E:\Картинки и анимация\Картинки\калининск\scanimage36.JPG"/>
          <p:cNvPicPr>
            <a:picLocks noChangeAspect="1" noChangeArrowheads="1"/>
          </p:cNvPicPr>
          <p:nvPr/>
        </p:nvPicPr>
        <p:blipFill>
          <a:blip r:embed="rId11"/>
          <a:srcRect/>
          <a:stretch>
            <a:fillRect/>
          </a:stretch>
        </p:blipFill>
        <p:spPr bwMode="auto">
          <a:xfrm>
            <a:off x="-1785982" y="-1571660"/>
            <a:ext cx="12644526" cy="10001320"/>
          </a:xfrm>
          <a:prstGeom prst="rect">
            <a:avLst/>
          </a:prstGeom>
          <a:noFill/>
        </p:spPr>
      </p:pic>
      <p:pic>
        <p:nvPicPr>
          <p:cNvPr id="43020" name="Picture 12" descr="E:\Картинки и анимация\Картинки\калининск\scanimage36 3.jpg"/>
          <p:cNvPicPr>
            <a:picLocks noChangeAspect="1" noChangeArrowheads="1"/>
          </p:cNvPicPr>
          <p:nvPr/>
        </p:nvPicPr>
        <p:blipFill>
          <a:blip r:embed="rId12"/>
          <a:srcRect/>
          <a:stretch>
            <a:fillRect/>
          </a:stretch>
        </p:blipFill>
        <p:spPr bwMode="auto">
          <a:xfrm>
            <a:off x="-1714544" y="-1643098"/>
            <a:ext cx="12573088" cy="10072758"/>
          </a:xfrm>
          <a:prstGeom prst="rect">
            <a:avLst/>
          </a:prstGeom>
          <a:noFill/>
        </p:spPr>
      </p:pic>
      <p:pic>
        <p:nvPicPr>
          <p:cNvPr id="43021" name="Picture 13" descr="E:\Картинки и анимация\Картинки\калининск\scanimage37 2.jpg"/>
          <p:cNvPicPr>
            <a:picLocks noChangeAspect="1" noChangeArrowheads="1"/>
          </p:cNvPicPr>
          <p:nvPr/>
        </p:nvPicPr>
        <p:blipFill>
          <a:blip r:embed="rId13"/>
          <a:srcRect/>
          <a:stretch>
            <a:fillRect/>
          </a:stretch>
        </p:blipFill>
        <p:spPr bwMode="auto">
          <a:xfrm>
            <a:off x="-1785982" y="-1643098"/>
            <a:ext cx="12644526" cy="10144195"/>
          </a:xfrm>
          <a:prstGeom prst="rect">
            <a:avLst/>
          </a:prstGeom>
          <a:noFill/>
        </p:spPr>
      </p:pic>
      <p:pic>
        <p:nvPicPr>
          <p:cNvPr id="1026" name="Picture 2" descr="C:\Documents and Settings\user\Рабочий стол\к проекту\виды г. Калининска\2008_05030167.jpg"/>
          <p:cNvPicPr>
            <a:picLocks noChangeAspect="1" noChangeArrowheads="1"/>
          </p:cNvPicPr>
          <p:nvPr/>
        </p:nvPicPr>
        <p:blipFill>
          <a:blip r:embed="rId14"/>
          <a:srcRect/>
          <a:stretch>
            <a:fillRect/>
          </a:stretch>
        </p:blipFill>
        <p:spPr bwMode="auto">
          <a:xfrm>
            <a:off x="-1785982" y="-1643098"/>
            <a:ext cx="12715964" cy="10144196"/>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pic>
        <p:nvPicPr>
          <p:cNvPr id="1027" name="Picture 3" descr="C:\Documents and Settings\user\Рабочий стол\Новая папка (2)\09.jpg"/>
          <p:cNvPicPr>
            <a:picLocks noChangeAspect="1" noChangeArrowheads="1"/>
          </p:cNvPicPr>
          <p:nvPr/>
        </p:nvPicPr>
        <p:blipFill>
          <a:blip r:embed="rId15"/>
          <a:srcRect/>
          <a:stretch>
            <a:fillRect/>
          </a:stretch>
        </p:blipFill>
        <p:spPr bwMode="auto">
          <a:xfrm>
            <a:off x="-1714544" y="-1500222"/>
            <a:ext cx="12573088" cy="9929881"/>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43010"/>
                                        </p:tgtEl>
                                        <p:attrNameLst>
                                          <p:attrName>style.visibility</p:attrName>
                                        </p:attrNameLst>
                                      </p:cBhvr>
                                      <p:to>
                                        <p:strVal val="visible"/>
                                      </p:to>
                                    </p:set>
                                    <p:animEffect transition="in" filter="checkerboard(across)">
                                      <p:cBhvr>
                                        <p:cTn id="7" dur="500"/>
                                        <p:tgtEl>
                                          <p:spTgt spid="43010"/>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4" fill="hold" nodeType="clickEffect">
                                  <p:stCondLst>
                                    <p:cond delay="0"/>
                                  </p:stCondLst>
                                  <p:childTnLst>
                                    <p:set>
                                      <p:cBhvr>
                                        <p:cTn id="11" dur="1" fill="hold">
                                          <p:stCondLst>
                                            <p:cond delay="0"/>
                                          </p:stCondLst>
                                        </p:cTn>
                                        <p:tgtEl>
                                          <p:spTgt spid="43011"/>
                                        </p:tgtEl>
                                        <p:attrNameLst>
                                          <p:attrName>style.visibility</p:attrName>
                                        </p:attrNameLst>
                                      </p:cBhvr>
                                      <p:to>
                                        <p:strVal val="visible"/>
                                      </p:to>
                                    </p:set>
                                    <p:animEffect transition="in" filter="wheel(4)">
                                      <p:cBhvr>
                                        <p:cTn id="12" dur="2000"/>
                                        <p:tgtEl>
                                          <p:spTgt spid="43011"/>
                                        </p:tgtEl>
                                      </p:cBhvr>
                                    </p:animEffect>
                                  </p:childTnLst>
                                </p:cTn>
                              </p:par>
                            </p:childTnLst>
                          </p:cTn>
                        </p:par>
                      </p:childTnLst>
                    </p:cTn>
                  </p:par>
                  <p:par>
                    <p:cTn id="13" fill="hold">
                      <p:stCondLst>
                        <p:cond delay="indefinite"/>
                      </p:stCondLst>
                      <p:childTnLst>
                        <p:par>
                          <p:cTn id="14" fill="hold">
                            <p:stCondLst>
                              <p:cond delay="0"/>
                            </p:stCondLst>
                            <p:childTnLst>
                              <p:par>
                                <p:cTn id="15" presetID="15" presetClass="entr" presetSubtype="0" fill="hold" nodeType="clickEffect">
                                  <p:stCondLst>
                                    <p:cond delay="0"/>
                                  </p:stCondLst>
                                  <p:childTnLst>
                                    <p:set>
                                      <p:cBhvr>
                                        <p:cTn id="16" dur="1" fill="hold">
                                          <p:stCondLst>
                                            <p:cond delay="0"/>
                                          </p:stCondLst>
                                        </p:cTn>
                                        <p:tgtEl>
                                          <p:spTgt spid="43012"/>
                                        </p:tgtEl>
                                        <p:attrNameLst>
                                          <p:attrName>style.visibility</p:attrName>
                                        </p:attrNameLst>
                                      </p:cBhvr>
                                      <p:to>
                                        <p:strVal val="visible"/>
                                      </p:to>
                                    </p:set>
                                    <p:anim calcmode="lin" valueType="num">
                                      <p:cBhvr>
                                        <p:cTn id="17" dur="1000" fill="hold"/>
                                        <p:tgtEl>
                                          <p:spTgt spid="43012"/>
                                        </p:tgtEl>
                                        <p:attrNameLst>
                                          <p:attrName>ppt_w</p:attrName>
                                        </p:attrNameLst>
                                      </p:cBhvr>
                                      <p:tavLst>
                                        <p:tav tm="0">
                                          <p:val>
                                            <p:fltVal val="0"/>
                                          </p:val>
                                        </p:tav>
                                        <p:tav tm="100000">
                                          <p:val>
                                            <p:strVal val="#ppt_w"/>
                                          </p:val>
                                        </p:tav>
                                      </p:tavLst>
                                    </p:anim>
                                    <p:anim calcmode="lin" valueType="num">
                                      <p:cBhvr>
                                        <p:cTn id="18" dur="1000" fill="hold"/>
                                        <p:tgtEl>
                                          <p:spTgt spid="43012"/>
                                        </p:tgtEl>
                                        <p:attrNameLst>
                                          <p:attrName>ppt_h</p:attrName>
                                        </p:attrNameLst>
                                      </p:cBhvr>
                                      <p:tavLst>
                                        <p:tav tm="0">
                                          <p:val>
                                            <p:fltVal val="0"/>
                                          </p:val>
                                        </p:tav>
                                        <p:tav tm="100000">
                                          <p:val>
                                            <p:strVal val="#ppt_h"/>
                                          </p:val>
                                        </p:tav>
                                      </p:tavLst>
                                    </p:anim>
                                    <p:anim calcmode="lin" valueType="num">
                                      <p:cBhvr>
                                        <p:cTn id="19" dur="1000" fill="hold"/>
                                        <p:tgtEl>
                                          <p:spTgt spid="43012"/>
                                        </p:tgtEl>
                                        <p:attrNameLst>
                                          <p:attrName>ppt_x</p:attrName>
                                        </p:attrNameLst>
                                      </p:cBhvr>
                                      <p:tavLst>
                                        <p:tav tm="0" fmla="#ppt_x+(cos(-2*pi*(1-$))*-#ppt_x-sin(-2*pi*(1-$))*(1-#ppt_y))*(1-$)">
                                          <p:val>
                                            <p:fltVal val="0"/>
                                          </p:val>
                                        </p:tav>
                                        <p:tav tm="100000">
                                          <p:val>
                                            <p:fltVal val="1"/>
                                          </p:val>
                                        </p:tav>
                                      </p:tavLst>
                                    </p:anim>
                                    <p:anim calcmode="lin" valueType="num">
                                      <p:cBhvr>
                                        <p:cTn id="20" dur="1000" fill="hold"/>
                                        <p:tgtEl>
                                          <p:spTgt spid="43012"/>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21" fill="hold">
                      <p:stCondLst>
                        <p:cond delay="indefinite"/>
                      </p:stCondLst>
                      <p:childTnLst>
                        <p:par>
                          <p:cTn id="22" fill="hold">
                            <p:stCondLst>
                              <p:cond delay="0"/>
                            </p:stCondLst>
                            <p:childTnLst>
                              <p:par>
                                <p:cTn id="23" presetID="22" presetClass="entr" presetSubtype="4" fill="hold" nodeType="clickEffect">
                                  <p:stCondLst>
                                    <p:cond delay="0"/>
                                  </p:stCondLst>
                                  <p:childTnLst>
                                    <p:set>
                                      <p:cBhvr>
                                        <p:cTn id="24" dur="1" fill="hold">
                                          <p:stCondLst>
                                            <p:cond delay="0"/>
                                          </p:stCondLst>
                                        </p:cTn>
                                        <p:tgtEl>
                                          <p:spTgt spid="43013"/>
                                        </p:tgtEl>
                                        <p:attrNameLst>
                                          <p:attrName>style.visibility</p:attrName>
                                        </p:attrNameLst>
                                      </p:cBhvr>
                                      <p:to>
                                        <p:strVal val="visible"/>
                                      </p:to>
                                    </p:set>
                                    <p:animEffect transition="in" filter="wipe(down)">
                                      <p:cBhvr>
                                        <p:cTn id="25" dur="500"/>
                                        <p:tgtEl>
                                          <p:spTgt spid="43013"/>
                                        </p:tgtEl>
                                      </p:cBhvr>
                                    </p:animEffect>
                                  </p:childTnLst>
                                </p:cTn>
                              </p:par>
                            </p:childTnLst>
                          </p:cTn>
                        </p:par>
                      </p:childTnLst>
                    </p:cTn>
                  </p:par>
                  <p:par>
                    <p:cTn id="26" fill="hold">
                      <p:stCondLst>
                        <p:cond delay="indefinite"/>
                      </p:stCondLst>
                      <p:childTnLst>
                        <p:par>
                          <p:cTn id="27" fill="hold">
                            <p:stCondLst>
                              <p:cond delay="0"/>
                            </p:stCondLst>
                            <p:childTnLst>
                              <p:par>
                                <p:cTn id="28" presetID="18" presetClass="entr" presetSubtype="12" fill="hold" nodeType="clickEffect">
                                  <p:stCondLst>
                                    <p:cond delay="0"/>
                                  </p:stCondLst>
                                  <p:childTnLst>
                                    <p:set>
                                      <p:cBhvr>
                                        <p:cTn id="29" dur="1" fill="hold">
                                          <p:stCondLst>
                                            <p:cond delay="0"/>
                                          </p:stCondLst>
                                        </p:cTn>
                                        <p:tgtEl>
                                          <p:spTgt spid="43014"/>
                                        </p:tgtEl>
                                        <p:attrNameLst>
                                          <p:attrName>style.visibility</p:attrName>
                                        </p:attrNameLst>
                                      </p:cBhvr>
                                      <p:to>
                                        <p:strVal val="visible"/>
                                      </p:to>
                                    </p:set>
                                    <p:animEffect transition="in" filter="strips(downLeft)">
                                      <p:cBhvr>
                                        <p:cTn id="30" dur="500"/>
                                        <p:tgtEl>
                                          <p:spTgt spid="43014"/>
                                        </p:tgtEl>
                                      </p:cBhvr>
                                    </p:animEffect>
                                  </p:childTnLst>
                                </p:cTn>
                              </p:par>
                            </p:childTnLst>
                          </p:cTn>
                        </p:par>
                      </p:childTnLst>
                    </p:cTn>
                  </p:par>
                  <p:par>
                    <p:cTn id="31" fill="hold">
                      <p:stCondLst>
                        <p:cond delay="indefinite"/>
                      </p:stCondLst>
                      <p:childTnLst>
                        <p:par>
                          <p:cTn id="32" fill="hold">
                            <p:stCondLst>
                              <p:cond delay="0"/>
                            </p:stCondLst>
                            <p:childTnLst>
                              <p:par>
                                <p:cTn id="33" presetID="20" presetClass="entr" presetSubtype="0" fill="hold" nodeType="clickEffect">
                                  <p:stCondLst>
                                    <p:cond delay="0"/>
                                  </p:stCondLst>
                                  <p:childTnLst>
                                    <p:set>
                                      <p:cBhvr>
                                        <p:cTn id="34" dur="1" fill="hold">
                                          <p:stCondLst>
                                            <p:cond delay="0"/>
                                          </p:stCondLst>
                                        </p:cTn>
                                        <p:tgtEl>
                                          <p:spTgt spid="43015"/>
                                        </p:tgtEl>
                                        <p:attrNameLst>
                                          <p:attrName>style.visibility</p:attrName>
                                        </p:attrNameLst>
                                      </p:cBhvr>
                                      <p:to>
                                        <p:strVal val="visible"/>
                                      </p:to>
                                    </p:set>
                                    <p:animEffect transition="in" filter="wedge">
                                      <p:cBhvr>
                                        <p:cTn id="35" dur="2000"/>
                                        <p:tgtEl>
                                          <p:spTgt spid="43015"/>
                                        </p:tgtEl>
                                      </p:cBhvr>
                                    </p:animEffect>
                                  </p:childTnLst>
                                </p:cTn>
                              </p:par>
                            </p:childTnLst>
                          </p:cTn>
                        </p:par>
                      </p:childTnLst>
                    </p:cTn>
                  </p:par>
                  <p:par>
                    <p:cTn id="36" fill="hold">
                      <p:stCondLst>
                        <p:cond delay="indefinite"/>
                      </p:stCondLst>
                      <p:childTnLst>
                        <p:par>
                          <p:cTn id="37" fill="hold">
                            <p:stCondLst>
                              <p:cond delay="0"/>
                            </p:stCondLst>
                            <p:childTnLst>
                              <p:par>
                                <p:cTn id="38" presetID="21" presetClass="entr" presetSubtype="4" fill="hold" nodeType="clickEffect">
                                  <p:stCondLst>
                                    <p:cond delay="0"/>
                                  </p:stCondLst>
                                  <p:childTnLst>
                                    <p:set>
                                      <p:cBhvr>
                                        <p:cTn id="39" dur="1" fill="hold">
                                          <p:stCondLst>
                                            <p:cond delay="0"/>
                                          </p:stCondLst>
                                        </p:cTn>
                                        <p:tgtEl>
                                          <p:spTgt spid="43016"/>
                                        </p:tgtEl>
                                        <p:attrNameLst>
                                          <p:attrName>style.visibility</p:attrName>
                                        </p:attrNameLst>
                                      </p:cBhvr>
                                      <p:to>
                                        <p:strVal val="visible"/>
                                      </p:to>
                                    </p:set>
                                    <p:animEffect transition="in" filter="wheel(4)">
                                      <p:cBhvr>
                                        <p:cTn id="40" dur="2000"/>
                                        <p:tgtEl>
                                          <p:spTgt spid="43016"/>
                                        </p:tgtEl>
                                      </p:cBhvr>
                                    </p:animEffect>
                                  </p:childTnLst>
                                </p:cTn>
                              </p:par>
                            </p:childTnLst>
                          </p:cTn>
                        </p:par>
                      </p:childTnLst>
                    </p:cTn>
                  </p:par>
                  <p:par>
                    <p:cTn id="41" fill="hold">
                      <p:stCondLst>
                        <p:cond delay="indefinite"/>
                      </p:stCondLst>
                      <p:childTnLst>
                        <p:par>
                          <p:cTn id="42" fill="hold">
                            <p:stCondLst>
                              <p:cond delay="0"/>
                            </p:stCondLst>
                            <p:childTnLst>
                              <p:par>
                                <p:cTn id="43" presetID="9" presetClass="entr" presetSubtype="0" fill="hold" nodeType="clickEffect">
                                  <p:stCondLst>
                                    <p:cond delay="0"/>
                                  </p:stCondLst>
                                  <p:childTnLst>
                                    <p:set>
                                      <p:cBhvr>
                                        <p:cTn id="44" dur="1" fill="hold">
                                          <p:stCondLst>
                                            <p:cond delay="0"/>
                                          </p:stCondLst>
                                        </p:cTn>
                                        <p:tgtEl>
                                          <p:spTgt spid="43017"/>
                                        </p:tgtEl>
                                        <p:attrNameLst>
                                          <p:attrName>style.visibility</p:attrName>
                                        </p:attrNameLst>
                                      </p:cBhvr>
                                      <p:to>
                                        <p:strVal val="visible"/>
                                      </p:to>
                                    </p:set>
                                    <p:animEffect transition="in" filter="dissolve">
                                      <p:cBhvr>
                                        <p:cTn id="45" dur="500"/>
                                        <p:tgtEl>
                                          <p:spTgt spid="43017"/>
                                        </p:tgtEl>
                                      </p:cBhvr>
                                    </p:animEffect>
                                  </p:childTnLst>
                                </p:cTn>
                              </p:par>
                            </p:childTnLst>
                          </p:cTn>
                        </p:par>
                      </p:childTnLst>
                    </p:cTn>
                  </p:par>
                  <p:par>
                    <p:cTn id="46" fill="hold">
                      <p:stCondLst>
                        <p:cond delay="indefinite"/>
                      </p:stCondLst>
                      <p:childTnLst>
                        <p:par>
                          <p:cTn id="47" fill="hold">
                            <p:stCondLst>
                              <p:cond delay="0"/>
                            </p:stCondLst>
                            <p:childTnLst>
                              <p:par>
                                <p:cTn id="48" presetID="19" presetClass="entr" presetSubtype="10" fill="hold" nodeType="clickEffect">
                                  <p:stCondLst>
                                    <p:cond delay="0"/>
                                  </p:stCondLst>
                                  <p:childTnLst>
                                    <p:set>
                                      <p:cBhvr>
                                        <p:cTn id="49" dur="1" fill="hold">
                                          <p:stCondLst>
                                            <p:cond delay="0"/>
                                          </p:stCondLst>
                                        </p:cTn>
                                        <p:tgtEl>
                                          <p:spTgt spid="43018"/>
                                        </p:tgtEl>
                                        <p:attrNameLst>
                                          <p:attrName>style.visibility</p:attrName>
                                        </p:attrNameLst>
                                      </p:cBhvr>
                                      <p:to>
                                        <p:strVal val="visible"/>
                                      </p:to>
                                    </p:set>
                                    <p:anim calcmode="lin" valueType="num">
                                      <p:cBhvr>
                                        <p:cTn id="50" dur="5000" fill="hold"/>
                                        <p:tgtEl>
                                          <p:spTgt spid="43018"/>
                                        </p:tgtEl>
                                        <p:attrNameLst>
                                          <p:attrName>ppt_w</p:attrName>
                                        </p:attrNameLst>
                                      </p:cBhvr>
                                      <p:tavLst>
                                        <p:tav tm="0" fmla="#ppt_w*sin(2.5*pi*$)">
                                          <p:val>
                                            <p:fltVal val="0"/>
                                          </p:val>
                                        </p:tav>
                                        <p:tav tm="100000">
                                          <p:val>
                                            <p:fltVal val="1"/>
                                          </p:val>
                                        </p:tav>
                                      </p:tavLst>
                                    </p:anim>
                                    <p:anim calcmode="lin" valueType="num">
                                      <p:cBhvr>
                                        <p:cTn id="51" dur="5000" fill="hold"/>
                                        <p:tgtEl>
                                          <p:spTgt spid="43018"/>
                                        </p:tgtEl>
                                        <p:attrNameLst>
                                          <p:attrName>ppt_h</p:attrName>
                                        </p:attrNameLst>
                                      </p:cBhvr>
                                      <p:tavLst>
                                        <p:tav tm="0">
                                          <p:val>
                                            <p:strVal val="#ppt_h"/>
                                          </p:val>
                                        </p:tav>
                                        <p:tav tm="100000">
                                          <p:val>
                                            <p:strVal val="#ppt_h"/>
                                          </p:val>
                                        </p:tav>
                                      </p:tavLst>
                                    </p:anim>
                                  </p:childTnLst>
                                </p:cTn>
                              </p:par>
                            </p:childTnLst>
                          </p:cTn>
                        </p:par>
                      </p:childTnLst>
                    </p:cTn>
                  </p:par>
                  <p:par>
                    <p:cTn id="52" fill="hold">
                      <p:stCondLst>
                        <p:cond delay="indefinite"/>
                      </p:stCondLst>
                      <p:childTnLst>
                        <p:par>
                          <p:cTn id="53" fill="hold">
                            <p:stCondLst>
                              <p:cond delay="0"/>
                            </p:stCondLst>
                            <p:childTnLst>
                              <p:par>
                                <p:cTn id="54" presetID="35" presetClass="entr" presetSubtype="0" fill="hold" nodeType="clickEffect">
                                  <p:stCondLst>
                                    <p:cond delay="0"/>
                                  </p:stCondLst>
                                  <p:childTnLst>
                                    <p:set>
                                      <p:cBhvr>
                                        <p:cTn id="55" dur="1" fill="hold">
                                          <p:stCondLst>
                                            <p:cond delay="0"/>
                                          </p:stCondLst>
                                        </p:cTn>
                                        <p:tgtEl>
                                          <p:spTgt spid="43019"/>
                                        </p:tgtEl>
                                        <p:attrNameLst>
                                          <p:attrName>style.visibility</p:attrName>
                                        </p:attrNameLst>
                                      </p:cBhvr>
                                      <p:to>
                                        <p:strVal val="visible"/>
                                      </p:to>
                                    </p:set>
                                    <p:animEffect transition="in" filter="fade">
                                      <p:cBhvr>
                                        <p:cTn id="56" dur="2000"/>
                                        <p:tgtEl>
                                          <p:spTgt spid="43019"/>
                                        </p:tgtEl>
                                      </p:cBhvr>
                                    </p:animEffect>
                                    <p:anim calcmode="lin" valueType="num">
                                      <p:cBhvr>
                                        <p:cTn id="57" dur="2000" fill="hold"/>
                                        <p:tgtEl>
                                          <p:spTgt spid="43019"/>
                                        </p:tgtEl>
                                        <p:attrNameLst>
                                          <p:attrName>style.rotation</p:attrName>
                                        </p:attrNameLst>
                                      </p:cBhvr>
                                      <p:tavLst>
                                        <p:tav tm="0">
                                          <p:val>
                                            <p:fltVal val="720"/>
                                          </p:val>
                                        </p:tav>
                                        <p:tav tm="100000">
                                          <p:val>
                                            <p:fltVal val="0"/>
                                          </p:val>
                                        </p:tav>
                                      </p:tavLst>
                                    </p:anim>
                                    <p:anim calcmode="lin" valueType="num">
                                      <p:cBhvr>
                                        <p:cTn id="58" dur="2000" fill="hold"/>
                                        <p:tgtEl>
                                          <p:spTgt spid="43019"/>
                                        </p:tgtEl>
                                        <p:attrNameLst>
                                          <p:attrName>ppt_h</p:attrName>
                                        </p:attrNameLst>
                                      </p:cBhvr>
                                      <p:tavLst>
                                        <p:tav tm="0">
                                          <p:val>
                                            <p:fltVal val="0"/>
                                          </p:val>
                                        </p:tav>
                                        <p:tav tm="100000">
                                          <p:val>
                                            <p:strVal val="#ppt_h"/>
                                          </p:val>
                                        </p:tav>
                                      </p:tavLst>
                                    </p:anim>
                                    <p:anim calcmode="lin" valueType="num">
                                      <p:cBhvr>
                                        <p:cTn id="59" dur="2000" fill="hold"/>
                                        <p:tgtEl>
                                          <p:spTgt spid="43019"/>
                                        </p:tgtEl>
                                        <p:attrNameLst>
                                          <p:attrName>ppt_w</p:attrName>
                                        </p:attrNameLst>
                                      </p:cBhvr>
                                      <p:tavLst>
                                        <p:tav tm="0">
                                          <p:val>
                                            <p:fltVal val="0"/>
                                          </p:val>
                                        </p:tav>
                                        <p:tav tm="100000">
                                          <p:val>
                                            <p:strVal val="#ppt_w"/>
                                          </p:val>
                                        </p:tav>
                                      </p:tavLst>
                                    </p:anim>
                                  </p:childTnLst>
                                </p:cTn>
                              </p:par>
                            </p:childTnLst>
                          </p:cTn>
                        </p:par>
                      </p:childTnLst>
                    </p:cTn>
                  </p:par>
                  <p:par>
                    <p:cTn id="60" fill="hold">
                      <p:stCondLst>
                        <p:cond delay="indefinite"/>
                      </p:stCondLst>
                      <p:childTnLst>
                        <p:par>
                          <p:cTn id="61" fill="hold">
                            <p:stCondLst>
                              <p:cond delay="0"/>
                            </p:stCondLst>
                            <p:childTnLst>
                              <p:par>
                                <p:cTn id="62" presetID="34" presetClass="entr" presetSubtype="0" fill="hold" nodeType="clickEffect">
                                  <p:stCondLst>
                                    <p:cond delay="0"/>
                                  </p:stCondLst>
                                  <p:childTnLst>
                                    <p:set>
                                      <p:cBhvr>
                                        <p:cTn id="63" dur="1" fill="hold">
                                          <p:stCondLst>
                                            <p:cond delay="0"/>
                                          </p:stCondLst>
                                        </p:cTn>
                                        <p:tgtEl>
                                          <p:spTgt spid="43020"/>
                                        </p:tgtEl>
                                        <p:attrNameLst>
                                          <p:attrName>style.visibility</p:attrName>
                                        </p:attrNameLst>
                                      </p:cBhvr>
                                      <p:to>
                                        <p:strVal val="visible"/>
                                      </p:to>
                                    </p:set>
                                    <p:anim from="(-#ppt_w/2)" to="(#ppt_x)" calcmode="lin" valueType="num">
                                      <p:cBhvr>
                                        <p:cTn id="64" dur="600" fill="hold">
                                          <p:stCondLst>
                                            <p:cond delay="0"/>
                                          </p:stCondLst>
                                        </p:cTn>
                                        <p:tgtEl>
                                          <p:spTgt spid="43020"/>
                                        </p:tgtEl>
                                        <p:attrNameLst>
                                          <p:attrName>ppt_x</p:attrName>
                                        </p:attrNameLst>
                                      </p:cBhvr>
                                    </p:anim>
                                    <p:anim from="0" to="-1.0" calcmode="lin" valueType="num">
                                      <p:cBhvr>
                                        <p:cTn id="65" dur="200" decel="50000" autoRev="1" fill="hold">
                                          <p:stCondLst>
                                            <p:cond delay="600"/>
                                          </p:stCondLst>
                                        </p:cTn>
                                        <p:tgtEl>
                                          <p:spTgt spid="43020"/>
                                        </p:tgtEl>
                                        <p:attrNameLst>
                                          <p:attrName>xshear</p:attrName>
                                        </p:attrNameLst>
                                      </p:cBhvr>
                                    </p:anim>
                                    <p:animScale>
                                      <p:cBhvr>
                                        <p:cTn id="66" dur="200" decel="100000" autoRev="1" fill="hold">
                                          <p:stCondLst>
                                            <p:cond delay="600"/>
                                          </p:stCondLst>
                                        </p:cTn>
                                        <p:tgtEl>
                                          <p:spTgt spid="43020"/>
                                        </p:tgtEl>
                                      </p:cBhvr>
                                      <p:from x="100000" y="100000"/>
                                      <p:to x="80000" y="100000"/>
                                    </p:animScale>
                                    <p:anim by="(#ppt_h/3+#ppt_w*0.1)" calcmode="lin" valueType="num">
                                      <p:cBhvr additive="sum">
                                        <p:cTn id="67" dur="200" decel="100000" autoRev="1" fill="hold">
                                          <p:stCondLst>
                                            <p:cond delay="600"/>
                                          </p:stCondLst>
                                        </p:cTn>
                                        <p:tgtEl>
                                          <p:spTgt spid="43020"/>
                                        </p:tgtEl>
                                        <p:attrNameLst>
                                          <p:attrName>ppt_x</p:attrName>
                                        </p:attrNameLst>
                                      </p:cBhvr>
                                    </p:anim>
                                  </p:childTnLst>
                                </p:cTn>
                              </p:par>
                            </p:childTnLst>
                          </p:cTn>
                        </p:par>
                      </p:childTnLst>
                    </p:cTn>
                  </p:par>
                  <p:par>
                    <p:cTn id="68" fill="hold">
                      <p:stCondLst>
                        <p:cond delay="indefinite"/>
                      </p:stCondLst>
                      <p:childTnLst>
                        <p:par>
                          <p:cTn id="69" fill="hold">
                            <p:stCondLst>
                              <p:cond delay="0"/>
                            </p:stCondLst>
                            <p:childTnLst>
                              <p:par>
                                <p:cTn id="70" presetID="25" presetClass="entr" presetSubtype="0" fill="hold" nodeType="clickEffect">
                                  <p:stCondLst>
                                    <p:cond delay="0"/>
                                  </p:stCondLst>
                                  <p:childTnLst>
                                    <p:set>
                                      <p:cBhvr>
                                        <p:cTn id="71" dur="1" fill="hold">
                                          <p:stCondLst>
                                            <p:cond delay="0"/>
                                          </p:stCondLst>
                                        </p:cTn>
                                        <p:tgtEl>
                                          <p:spTgt spid="43021"/>
                                        </p:tgtEl>
                                        <p:attrNameLst>
                                          <p:attrName>style.visibility</p:attrName>
                                        </p:attrNameLst>
                                      </p:cBhvr>
                                      <p:to>
                                        <p:strVal val="visible"/>
                                      </p:to>
                                    </p:set>
                                    <p:anim calcmode="lin" valueType="num">
                                      <p:cBhvr>
                                        <p:cTn id="72" dur="500" decel="50000" fill="hold">
                                          <p:stCondLst>
                                            <p:cond delay="0"/>
                                          </p:stCondLst>
                                        </p:cTn>
                                        <p:tgtEl>
                                          <p:spTgt spid="43021"/>
                                        </p:tgtEl>
                                        <p:attrNameLst>
                                          <p:attrName>style.rotation</p:attrName>
                                        </p:attrNameLst>
                                      </p:cBhvr>
                                      <p:tavLst>
                                        <p:tav tm="0">
                                          <p:val>
                                            <p:fltVal val="-90"/>
                                          </p:val>
                                        </p:tav>
                                        <p:tav tm="100000">
                                          <p:val>
                                            <p:fltVal val="0"/>
                                          </p:val>
                                        </p:tav>
                                      </p:tavLst>
                                    </p:anim>
                                    <p:anim calcmode="lin" valueType="num">
                                      <p:cBhvr>
                                        <p:cTn id="73" dur="500" decel="50000" fill="hold">
                                          <p:stCondLst>
                                            <p:cond delay="0"/>
                                          </p:stCondLst>
                                        </p:cTn>
                                        <p:tgtEl>
                                          <p:spTgt spid="43021"/>
                                        </p:tgtEl>
                                        <p:attrNameLst>
                                          <p:attrName>ppt_w</p:attrName>
                                        </p:attrNameLst>
                                      </p:cBhvr>
                                      <p:tavLst>
                                        <p:tav tm="0">
                                          <p:val>
                                            <p:strVal val="#ppt_w"/>
                                          </p:val>
                                        </p:tav>
                                        <p:tav tm="100000">
                                          <p:val>
                                            <p:strVal val="#ppt_w*.05"/>
                                          </p:val>
                                        </p:tav>
                                      </p:tavLst>
                                    </p:anim>
                                    <p:anim calcmode="lin" valueType="num">
                                      <p:cBhvr>
                                        <p:cTn id="74" dur="500" accel="50000" fill="hold">
                                          <p:stCondLst>
                                            <p:cond delay="500"/>
                                          </p:stCondLst>
                                        </p:cTn>
                                        <p:tgtEl>
                                          <p:spTgt spid="43021"/>
                                        </p:tgtEl>
                                        <p:attrNameLst>
                                          <p:attrName>ppt_w</p:attrName>
                                        </p:attrNameLst>
                                      </p:cBhvr>
                                      <p:tavLst>
                                        <p:tav tm="0">
                                          <p:val>
                                            <p:strVal val="#ppt_w*.05"/>
                                          </p:val>
                                        </p:tav>
                                        <p:tav tm="100000">
                                          <p:val>
                                            <p:strVal val="#ppt_w"/>
                                          </p:val>
                                        </p:tav>
                                      </p:tavLst>
                                    </p:anim>
                                    <p:anim calcmode="lin" valueType="num">
                                      <p:cBhvr>
                                        <p:cTn id="75" dur="1000" fill="hold"/>
                                        <p:tgtEl>
                                          <p:spTgt spid="43021"/>
                                        </p:tgtEl>
                                        <p:attrNameLst>
                                          <p:attrName>ppt_h</p:attrName>
                                        </p:attrNameLst>
                                      </p:cBhvr>
                                      <p:tavLst>
                                        <p:tav tm="0">
                                          <p:val>
                                            <p:strVal val="#ppt_h"/>
                                          </p:val>
                                        </p:tav>
                                        <p:tav tm="100000">
                                          <p:val>
                                            <p:strVal val="#ppt_h"/>
                                          </p:val>
                                        </p:tav>
                                      </p:tavLst>
                                    </p:anim>
                                    <p:anim calcmode="lin" valueType="num">
                                      <p:cBhvr>
                                        <p:cTn id="76" dur="500" decel="50000" fill="hold">
                                          <p:stCondLst>
                                            <p:cond delay="0"/>
                                          </p:stCondLst>
                                        </p:cTn>
                                        <p:tgtEl>
                                          <p:spTgt spid="43021"/>
                                        </p:tgtEl>
                                        <p:attrNameLst>
                                          <p:attrName>ppt_x</p:attrName>
                                        </p:attrNameLst>
                                      </p:cBhvr>
                                      <p:tavLst>
                                        <p:tav tm="0">
                                          <p:val>
                                            <p:strVal val="#ppt_x+.4"/>
                                          </p:val>
                                        </p:tav>
                                        <p:tav tm="100000">
                                          <p:val>
                                            <p:strVal val="#ppt_x"/>
                                          </p:val>
                                        </p:tav>
                                      </p:tavLst>
                                    </p:anim>
                                    <p:anim calcmode="lin" valueType="num">
                                      <p:cBhvr>
                                        <p:cTn id="77" dur="500" decel="50000" fill="hold">
                                          <p:stCondLst>
                                            <p:cond delay="0"/>
                                          </p:stCondLst>
                                        </p:cTn>
                                        <p:tgtEl>
                                          <p:spTgt spid="43021"/>
                                        </p:tgtEl>
                                        <p:attrNameLst>
                                          <p:attrName>ppt_y</p:attrName>
                                        </p:attrNameLst>
                                      </p:cBhvr>
                                      <p:tavLst>
                                        <p:tav tm="0">
                                          <p:val>
                                            <p:strVal val="#ppt_y-.2"/>
                                          </p:val>
                                        </p:tav>
                                        <p:tav tm="100000">
                                          <p:val>
                                            <p:strVal val="#ppt_y+.1"/>
                                          </p:val>
                                        </p:tav>
                                      </p:tavLst>
                                    </p:anim>
                                    <p:anim calcmode="lin" valueType="num">
                                      <p:cBhvr>
                                        <p:cTn id="78" dur="500" accel="50000" fill="hold">
                                          <p:stCondLst>
                                            <p:cond delay="500"/>
                                          </p:stCondLst>
                                        </p:cTn>
                                        <p:tgtEl>
                                          <p:spTgt spid="43021"/>
                                        </p:tgtEl>
                                        <p:attrNameLst>
                                          <p:attrName>ppt_y</p:attrName>
                                        </p:attrNameLst>
                                      </p:cBhvr>
                                      <p:tavLst>
                                        <p:tav tm="0">
                                          <p:val>
                                            <p:strVal val="#ppt_y+.1"/>
                                          </p:val>
                                        </p:tav>
                                        <p:tav tm="100000">
                                          <p:val>
                                            <p:strVal val="#ppt_y"/>
                                          </p:val>
                                        </p:tav>
                                      </p:tavLst>
                                    </p:anim>
                                    <p:animEffect transition="in" filter="fade">
                                      <p:cBhvr>
                                        <p:cTn id="79" dur="1000" decel="50000">
                                          <p:stCondLst>
                                            <p:cond delay="0"/>
                                          </p:stCondLst>
                                        </p:cTn>
                                        <p:tgtEl>
                                          <p:spTgt spid="43021"/>
                                        </p:tgtEl>
                                      </p:cBhvr>
                                    </p:animEffect>
                                  </p:childTnLst>
                                </p:cTn>
                              </p:par>
                            </p:childTnLst>
                          </p:cTn>
                        </p:par>
                      </p:childTnLst>
                    </p:cTn>
                  </p:par>
                  <p:par>
                    <p:cTn id="80" fill="hold">
                      <p:stCondLst>
                        <p:cond delay="indefinite"/>
                      </p:stCondLst>
                      <p:childTnLst>
                        <p:par>
                          <p:cTn id="81" fill="hold">
                            <p:stCondLst>
                              <p:cond delay="0"/>
                            </p:stCondLst>
                            <p:childTnLst>
                              <p:par>
                                <p:cTn id="82" presetID="21" presetClass="entr" presetSubtype="4" fill="hold" nodeType="clickEffect">
                                  <p:stCondLst>
                                    <p:cond delay="0"/>
                                  </p:stCondLst>
                                  <p:childTnLst>
                                    <p:set>
                                      <p:cBhvr>
                                        <p:cTn id="83" dur="1" fill="hold">
                                          <p:stCondLst>
                                            <p:cond delay="0"/>
                                          </p:stCondLst>
                                        </p:cTn>
                                        <p:tgtEl>
                                          <p:spTgt spid="1026"/>
                                        </p:tgtEl>
                                        <p:attrNameLst>
                                          <p:attrName>style.visibility</p:attrName>
                                        </p:attrNameLst>
                                      </p:cBhvr>
                                      <p:to>
                                        <p:strVal val="visible"/>
                                      </p:to>
                                    </p:set>
                                    <p:animEffect transition="in" filter="wheel(4)">
                                      <p:cBhvr>
                                        <p:cTn id="84" dur="2000"/>
                                        <p:tgtEl>
                                          <p:spTgt spid="1026"/>
                                        </p:tgtEl>
                                      </p:cBhvr>
                                    </p:animEffect>
                                  </p:childTnLst>
                                </p:cTn>
                              </p:par>
                            </p:childTnLst>
                          </p:cTn>
                        </p:par>
                      </p:childTnLst>
                    </p:cTn>
                  </p:par>
                  <p:par>
                    <p:cTn id="85" fill="hold">
                      <p:stCondLst>
                        <p:cond delay="indefinite"/>
                      </p:stCondLst>
                      <p:childTnLst>
                        <p:par>
                          <p:cTn id="86" fill="hold">
                            <p:stCondLst>
                              <p:cond delay="0"/>
                            </p:stCondLst>
                            <p:childTnLst>
                              <p:par>
                                <p:cTn id="87" presetID="8" presetClass="entr" presetSubtype="16" fill="hold" nodeType="clickEffect">
                                  <p:stCondLst>
                                    <p:cond delay="0"/>
                                  </p:stCondLst>
                                  <p:childTnLst>
                                    <p:set>
                                      <p:cBhvr>
                                        <p:cTn id="88" dur="1" fill="hold">
                                          <p:stCondLst>
                                            <p:cond delay="0"/>
                                          </p:stCondLst>
                                        </p:cTn>
                                        <p:tgtEl>
                                          <p:spTgt spid="1027"/>
                                        </p:tgtEl>
                                        <p:attrNameLst>
                                          <p:attrName>style.visibility</p:attrName>
                                        </p:attrNameLst>
                                      </p:cBhvr>
                                      <p:to>
                                        <p:strVal val="visible"/>
                                      </p:to>
                                    </p:set>
                                    <p:animEffect transition="in" filter="diamond(in)">
                                      <p:cBhvr>
                                        <p:cTn id="89" dur="2000"/>
                                        <p:tgtEl>
                                          <p:spTgt spid="10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5058" name="Picture 2" descr="E:\Картинки и анимация\Картинки\калининск\9.jpg"/>
          <p:cNvPicPr>
            <a:picLocks noChangeAspect="1" noChangeArrowheads="1"/>
          </p:cNvPicPr>
          <p:nvPr/>
        </p:nvPicPr>
        <p:blipFill>
          <a:blip r:embed="rId2"/>
          <a:srcRect/>
          <a:stretch>
            <a:fillRect/>
          </a:stretch>
        </p:blipFill>
        <p:spPr bwMode="auto">
          <a:xfrm>
            <a:off x="0" y="785794"/>
            <a:ext cx="9144000" cy="6072206"/>
          </a:xfrm>
          <a:prstGeom prst="rect">
            <a:avLst/>
          </a:prstGeom>
          <a:noFill/>
        </p:spPr>
      </p:pic>
      <p:pic>
        <p:nvPicPr>
          <p:cNvPr id="45059" name="Picture 3" descr="E:\Картинки и анимация\Картинки\калининск\16.jpg"/>
          <p:cNvPicPr>
            <a:picLocks noChangeAspect="1" noChangeArrowheads="1"/>
          </p:cNvPicPr>
          <p:nvPr/>
        </p:nvPicPr>
        <p:blipFill>
          <a:blip r:embed="rId3"/>
          <a:srcRect/>
          <a:stretch>
            <a:fillRect/>
          </a:stretch>
        </p:blipFill>
        <p:spPr bwMode="auto">
          <a:xfrm>
            <a:off x="0" y="714356"/>
            <a:ext cx="9144000" cy="6143644"/>
          </a:xfrm>
          <a:prstGeom prst="rect">
            <a:avLst/>
          </a:prstGeom>
          <a:noFill/>
        </p:spPr>
      </p:pic>
      <p:pic>
        <p:nvPicPr>
          <p:cNvPr id="45060" name="Picture 4" descr="E:\Картинки и анимация\Картинки\калининск\22.jpg"/>
          <p:cNvPicPr>
            <a:picLocks noChangeAspect="1" noChangeArrowheads="1"/>
          </p:cNvPicPr>
          <p:nvPr/>
        </p:nvPicPr>
        <p:blipFill>
          <a:blip r:embed="rId4"/>
          <a:srcRect/>
          <a:stretch>
            <a:fillRect/>
          </a:stretch>
        </p:blipFill>
        <p:spPr bwMode="auto">
          <a:xfrm>
            <a:off x="0" y="723900"/>
            <a:ext cx="9144000" cy="6134100"/>
          </a:xfrm>
          <a:prstGeom prst="rect">
            <a:avLst/>
          </a:prstGeom>
          <a:noFill/>
        </p:spPr>
      </p:pic>
      <p:pic>
        <p:nvPicPr>
          <p:cNvPr id="45061" name="Picture 5" descr="E:\Картинки и анимация\Картинки\калининск\scanimage78.JPG"/>
          <p:cNvPicPr>
            <a:picLocks noChangeAspect="1" noChangeArrowheads="1"/>
          </p:cNvPicPr>
          <p:nvPr/>
        </p:nvPicPr>
        <p:blipFill>
          <a:blip r:embed="rId5"/>
          <a:srcRect/>
          <a:stretch>
            <a:fillRect/>
          </a:stretch>
        </p:blipFill>
        <p:spPr bwMode="auto">
          <a:xfrm>
            <a:off x="0" y="714356"/>
            <a:ext cx="9144000" cy="6143644"/>
          </a:xfrm>
          <a:prstGeom prst="rect">
            <a:avLst/>
          </a:prstGeom>
          <a:noFill/>
        </p:spPr>
      </p:pic>
      <p:pic>
        <p:nvPicPr>
          <p:cNvPr id="45062" name="Picture 6" descr="E:\Картинки и анимация\Картинки\калининск\scanimage80.JPG"/>
          <p:cNvPicPr>
            <a:picLocks noChangeAspect="1" noChangeArrowheads="1"/>
          </p:cNvPicPr>
          <p:nvPr/>
        </p:nvPicPr>
        <p:blipFill>
          <a:blip r:embed="rId6"/>
          <a:srcRect/>
          <a:stretch>
            <a:fillRect/>
          </a:stretch>
        </p:blipFill>
        <p:spPr bwMode="auto">
          <a:xfrm>
            <a:off x="0" y="714357"/>
            <a:ext cx="9144000" cy="6143644"/>
          </a:xfrm>
          <a:prstGeom prst="rect">
            <a:avLst/>
          </a:prstGeom>
          <a:noFill/>
        </p:spPr>
      </p:pic>
      <p:pic>
        <p:nvPicPr>
          <p:cNvPr id="45063" name="Picture 7" descr="E:\Картинки и анимация\Картинки\калининск\scanimage89 1.jpg"/>
          <p:cNvPicPr>
            <a:picLocks noChangeAspect="1" noChangeArrowheads="1"/>
          </p:cNvPicPr>
          <p:nvPr/>
        </p:nvPicPr>
        <p:blipFill>
          <a:blip r:embed="rId7"/>
          <a:srcRect/>
          <a:stretch>
            <a:fillRect/>
          </a:stretch>
        </p:blipFill>
        <p:spPr bwMode="auto">
          <a:xfrm>
            <a:off x="0" y="714356"/>
            <a:ext cx="9144000" cy="6143644"/>
          </a:xfrm>
          <a:prstGeom prst="rect">
            <a:avLst/>
          </a:prstGeom>
          <a:noFill/>
        </p:spPr>
      </p:pic>
      <p:pic>
        <p:nvPicPr>
          <p:cNvPr id="45064" name="Picture 8" descr="E:\Картинки и анимация\Картинки\калининск\scanimage84.JPG"/>
          <p:cNvPicPr>
            <a:picLocks noChangeAspect="1" noChangeArrowheads="1"/>
          </p:cNvPicPr>
          <p:nvPr/>
        </p:nvPicPr>
        <p:blipFill>
          <a:blip r:embed="rId8"/>
          <a:srcRect/>
          <a:stretch>
            <a:fillRect/>
          </a:stretch>
        </p:blipFill>
        <p:spPr bwMode="auto">
          <a:xfrm>
            <a:off x="0" y="714356"/>
            <a:ext cx="9234518" cy="6143644"/>
          </a:xfrm>
          <a:prstGeom prst="rect">
            <a:avLst/>
          </a:prstGeom>
          <a:noFill/>
        </p:spPr>
      </p:pic>
      <p:pic>
        <p:nvPicPr>
          <p:cNvPr id="45065" name="Picture 9" descr="E:\Картинки и анимация\Картинки\калининск\10.jpg"/>
          <p:cNvPicPr>
            <a:picLocks noChangeAspect="1" noChangeArrowheads="1"/>
          </p:cNvPicPr>
          <p:nvPr/>
        </p:nvPicPr>
        <p:blipFill>
          <a:blip r:embed="rId9"/>
          <a:srcRect/>
          <a:stretch>
            <a:fillRect/>
          </a:stretch>
        </p:blipFill>
        <p:spPr bwMode="auto">
          <a:xfrm>
            <a:off x="0" y="714356"/>
            <a:ext cx="9234518" cy="6143644"/>
          </a:xfrm>
          <a:prstGeom prst="rect">
            <a:avLst/>
          </a:prstGeom>
          <a:noFill/>
        </p:spPr>
      </p:pic>
      <p:pic>
        <p:nvPicPr>
          <p:cNvPr id="45066" name="Picture 10" descr="E:\Картинки и анимация\Картинки\калининск\11.jpg"/>
          <p:cNvPicPr>
            <a:picLocks noChangeAspect="1" noChangeArrowheads="1"/>
          </p:cNvPicPr>
          <p:nvPr/>
        </p:nvPicPr>
        <p:blipFill>
          <a:blip r:embed="rId10"/>
          <a:srcRect/>
          <a:stretch>
            <a:fillRect/>
          </a:stretch>
        </p:blipFill>
        <p:spPr bwMode="auto">
          <a:xfrm>
            <a:off x="0" y="714356"/>
            <a:ext cx="9144000" cy="6367482"/>
          </a:xfrm>
          <a:prstGeom prst="rect">
            <a:avLst/>
          </a:prstGeom>
          <a:noFill/>
        </p:spPr>
      </p:pic>
      <p:pic>
        <p:nvPicPr>
          <p:cNvPr id="45067" name="Picture 11" descr="E:\Картинки и анимация\Картинки\калининск\3.jpg"/>
          <p:cNvPicPr>
            <a:picLocks noChangeAspect="1" noChangeArrowheads="1"/>
          </p:cNvPicPr>
          <p:nvPr/>
        </p:nvPicPr>
        <p:blipFill>
          <a:blip r:embed="rId11"/>
          <a:srcRect/>
          <a:stretch>
            <a:fillRect/>
          </a:stretch>
        </p:blipFill>
        <p:spPr bwMode="auto">
          <a:xfrm>
            <a:off x="0" y="714356"/>
            <a:ext cx="9144000" cy="6357982"/>
          </a:xfrm>
          <a:prstGeom prst="rect">
            <a:avLst/>
          </a:prstGeom>
          <a:noFill/>
        </p:spPr>
      </p:pic>
      <p:pic>
        <p:nvPicPr>
          <p:cNvPr id="45068" name="Picture 12" descr="E:\Картинки и анимация\Картинки\калининск\IMG_0015.JPG"/>
          <p:cNvPicPr>
            <a:picLocks noChangeAspect="1" noChangeArrowheads="1"/>
          </p:cNvPicPr>
          <p:nvPr/>
        </p:nvPicPr>
        <p:blipFill>
          <a:blip r:embed="rId12"/>
          <a:srcRect/>
          <a:stretch>
            <a:fillRect/>
          </a:stretch>
        </p:blipFill>
        <p:spPr bwMode="auto">
          <a:xfrm>
            <a:off x="0" y="714356"/>
            <a:ext cx="9144000" cy="6336525"/>
          </a:xfrm>
          <a:prstGeom prst="rect">
            <a:avLst/>
          </a:prstGeom>
          <a:noFill/>
        </p:spPr>
      </p:pic>
      <p:pic>
        <p:nvPicPr>
          <p:cNvPr id="45069" name="Picture 13" descr="E:\Картинки и анимация\Картинки\калининск\IMG_0026.JPG"/>
          <p:cNvPicPr>
            <a:picLocks noChangeAspect="1" noChangeArrowheads="1"/>
          </p:cNvPicPr>
          <p:nvPr/>
        </p:nvPicPr>
        <p:blipFill>
          <a:blip r:embed="rId13"/>
          <a:srcRect/>
          <a:stretch>
            <a:fillRect/>
          </a:stretch>
        </p:blipFill>
        <p:spPr bwMode="auto">
          <a:xfrm>
            <a:off x="0" y="682210"/>
            <a:ext cx="9144000" cy="6390128"/>
          </a:xfrm>
          <a:prstGeom prst="rect">
            <a:avLst/>
          </a:prstGeom>
          <a:noFill/>
        </p:spPr>
      </p:pic>
      <p:pic>
        <p:nvPicPr>
          <p:cNvPr id="45070" name="Picture 14" descr="E:\Картинки и анимация\Картинки\калининск\IMG_0028 a.JPG"/>
          <p:cNvPicPr>
            <a:picLocks noChangeAspect="1" noChangeArrowheads="1"/>
          </p:cNvPicPr>
          <p:nvPr/>
        </p:nvPicPr>
        <p:blipFill>
          <a:blip r:embed="rId14"/>
          <a:srcRect/>
          <a:stretch>
            <a:fillRect/>
          </a:stretch>
        </p:blipFill>
        <p:spPr bwMode="auto">
          <a:xfrm>
            <a:off x="0" y="717929"/>
            <a:ext cx="9144000" cy="6354409"/>
          </a:xfrm>
          <a:prstGeom prst="rect">
            <a:avLst/>
          </a:prstGeom>
          <a:noFill/>
        </p:spPr>
      </p:pic>
      <p:pic>
        <p:nvPicPr>
          <p:cNvPr id="45071" name="Picture 15" descr="E:\Картинки и анимация\Картинки\калининск\IMG_0029 a.JPG"/>
          <p:cNvPicPr>
            <a:picLocks noChangeAspect="1" noChangeArrowheads="1"/>
          </p:cNvPicPr>
          <p:nvPr/>
        </p:nvPicPr>
        <p:blipFill>
          <a:blip r:embed="rId15"/>
          <a:srcRect/>
          <a:stretch>
            <a:fillRect/>
          </a:stretch>
        </p:blipFill>
        <p:spPr bwMode="auto">
          <a:xfrm>
            <a:off x="0" y="682210"/>
            <a:ext cx="9144000" cy="6390128"/>
          </a:xfrm>
          <a:prstGeom prst="rect">
            <a:avLst/>
          </a:prstGeom>
          <a:noFill/>
        </p:spPr>
      </p:pic>
      <p:pic>
        <p:nvPicPr>
          <p:cNvPr id="45072" name="Picture 16" descr="C:\Documents and Settings\user\Рабочий стол\к проекту\виды г. Калининска\IMG_2494.jpg"/>
          <p:cNvPicPr>
            <a:picLocks noChangeAspect="1" noChangeArrowheads="1"/>
          </p:cNvPicPr>
          <p:nvPr/>
        </p:nvPicPr>
        <p:blipFill>
          <a:blip r:embed="rId16"/>
          <a:srcRect/>
          <a:stretch>
            <a:fillRect/>
          </a:stretch>
        </p:blipFill>
        <p:spPr bwMode="auto">
          <a:xfrm>
            <a:off x="0" y="714356"/>
            <a:ext cx="9144000" cy="6357982"/>
          </a:xfrm>
          <a:prstGeom prst="rect">
            <a:avLst/>
          </a:prstGeom>
          <a:noFill/>
        </p:spPr>
      </p:pic>
      <p:pic>
        <p:nvPicPr>
          <p:cNvPr id="45073" name="Picture 17" descr="C:\Documents and Settings\user\Рабочий стол\к проекту\виды г. Калининска\Vesna.jpg"/>
          <p:cNvPicPr>
            <a:picLocks noChangeAspect="1" noChangeArrowheads="1"/>
          </p:cNvPicPr>
          <p:nvPr/>
        </p:nvPicPr>
        <p:blipFill>
          <a:blip r:embed="rId17"/>
          <a:srcRect/>
          <a:stretch>
            <a:fillRect/>
          </a:stretch>
        </p:blipFill>
        <p:spPr bwMode="auto">
          <a:xfrm>
            <a:off x="0" y="714356"/>
            <a:ext cx="8929718" cy="6357982"/>
          </a:xfrm>
          <a:prstGeom prst="rect">
            <a:avLst/>
          </a:prstGeom>
          <a:noFill/>
        </p:spPr>
      </p:pic>
      <p:pic>
        <p:nvPicPr>
          <p:cNvPr id="2051" name="Picture 3" descr="C:\Documents and Settings\user\Рабочий стол\Новая папка (2)\11.jpg"/>
          <p:cNvPicPr>
            <a:picLocks noChangeAspect="1" noChangeArrowheads="1"/>
          </p:cNvPicPr>
          <p:nvPr/>
        </p:nvPicPr>
        <p:blipFill>
          <a:blip r:embed="rId18"/>
          <a:srcRect/>
          <a:stretch>
            <a:fillRect/>
          </a:stretch>
        </p:blipFill>
        <p:spPr bwMode="auto">
          <a:xfrm>
            <a:off x="1785917" y="571481"/>
            <a:ext cx="5916512" cy="6500858"/>
          </a:xfrm>
          <a:prstGeom prst="ellipse">
            <a:avLst/>
          </a:prstGeom>
          <a:noFill/>
        </p:spPr>
      </p:pic>
      <p:pic>
        <p:nvPicPr>
          <p:cNvPr id="2052" name="Picture 4" descr="C:\Documents and Settings\user\Рабочий стол\Новая папка (2)\04.jpg"/>
          <p:cNvPicPr>
            <a:picLocks noChangeAspect="1" noChangeArrowheads="1"/>
          </p:cNvPicPr>
          <p:nvPr/>
        </p:nvPicPr>
        <p:blipFill>
          <a:blip r:embed="rId19"/>
          <a:srcRect/>
          <a:stretch>
            <a:fillRect/>
          </a:stretch>
        </p:blipFill>
        <p:spPr bwMode="auto">
          <a:xfrm>
            <a:off x="-37619" y="642918"/>
            <a:ext cx="9147201" cy="6429420"/>
          </a:xfrm>
          <a:prstGeom prst="rect">
            <a:avLst/>
          </a:prstGeom>
          <a:noFill/>
        </p:spPr>
      </p:pic>
      <p:pic>
        <p:nvPicPr>
          <p:cNvPr id="2053" name="Picture 5" descr="C:\Documents and Settings\user\Рабочий стол\Новая папка (2)\02.jpg"/>
          <p:cNvPicPr>
            <a:picLocks noChangeAspect="1" noChangeArrowheads="1"/>
          </p:cNvPicPr>
          <p:nvPr/>
        </p:nvPicPr>
        <p:blipFill>
          <a:blip r:embed="rId20"/>
          <a:srcRect/>
          <a:stretch>
            <a:fillRect/>
          </a:stretch>
        </p:blipFill>
        <p:spPr bwMode="auto">
          <a:xfrm>
            <a:off x="0" y="793586"/>
            <a:ext cx="9144000" cy="6278752"/>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pic>
        <p:nvPicPr>
          <p:cNvPr id="2054" name="Picture 6" descr="C:\Documents and Settings\user\Рабочий стол\Новая папка (2)\08.jpg"/>
          <p:cNvPicPr>
            <a:picLocks noChangeAspect="1" noChangeArrowheads="1"/>
          </p:cNvPicPr>
          <p:nvPr/>
        </p:nvPicPr>
        <p:blipFill>
          <a:blip r:embed="rId21"/>
          <a:srcRect/>
          <a:stretch>
            <a:fillRect/>
          </a:stretch>
        </p:blipFill>
        <p:spPr bwMode="auto">
          <a:xfrm>
            <a:off x="214282" y="955146"/>
            <a:ext cx="8643966" cy="5902854"/>
          </a:xfrm>
          <a:prstGeom prst="rect">
            <a:avLst/>
          </a:prstGeom>
          <a:noFill/>
        </p:spPr>
      </p:pic>
      <p:pic>
        <p:nvPicPr>
          <p:cNvPr id="2055" name="Picture 7" descr="C:\Documents and Settings\user\Рабочий стол\Новая папка (2)\06.jpg"/>
          <p:cNvPicPr>
            <a:picLocks noChangeAspect="1" noChangeArrowheads="1"/>
          </p:cNvPicPr>
          <p:nvPr/>
        </p:nvPicPr>
        <p:blipFill>
          <a:blip r:embed="rId22"/>
          <a:srcRect/>
          <a:stretch>
            <a:fillRect/>
          </a:stretch>
        </p:blipFill>
        <p:spPr bwMode="auto">
          <a:xfrm>
            <a:off x="0" y="714356"/>
            <a:ext cx="9143999" cy="6357982"/>
          </a:xfrm>
          <a:prstGeom prst="rect">
            <a:avLst/>
          </a:prstGeom>
          <a:noFill/>
        </p:spPr>
      </p:pic>
      <p:pic>
        <p:nvPicPr>
          <p:cNvPr id="2056" name="Picture 8" descr="C:\Documents and Settings\user\Рабочий стол\Новая папка (2)\05.jpg"/>
          <p:cNvPicPr>
            <a:picLocks noChangeAspect="1" noChangeArrowheads="1"/>
          </p:cNvPicPr>
          <p:nvPr/>
        </p:nvPicPr>
        <p:blipFill>
          <a:blip r:embed="rId23"/>
          <a:srcRect/>
          <a:stretch>
            <a:fillRect/>
          </a:stretch>
        </p:blipFill>
        <p:spPr bwMode="auto">
          <a:xfrm>
            <a:off x="0" y="712636"/>
            <a:ext cx="9144000" cy="6145364"/>
          </a:xfrm>
          <a:prstGeom prst="ellipse">
            <a:avLst/>
          </a:prstGeom>
          <a:solidFill>
            <a:srgbClr val="FFFFFF">
              <a:shade val="85000"/>
            </a:srgbClr>
          </a:solidFill>
          <a:ln w="190500" cap="rnd">
            <a:solidFill>
              <a:srgbClr val="FFFFFF"/>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pic>
        <p:nvPicPr>
          <p:cNvPr id="2057" name="Picture 9" descr="C:\Documents and Settings\user\Рабочий стол\Новая папка (2)\03.jpg"/>
          <p:cNvPicPr>
            <a:picLocks noChangeAspect="1" noChangeArrowheads="1"/>
          </p:cNvPicPr>
          <p:nvPr/>
        </p:nvPicPr>
        <p:blipFill>
          <a:blip r:embed="rId24"/>
          <a:srcRect/>
          <a:stretch>
            <a:fillRect/>
          </a:stretch>
        </p:blipFill>
        <p:spPr bwMode="auto">
          <a:xfrm>
            <a:off x="47159" y="642918"/>
            <a:ext cx="9096841" cy="6215082"/>
          </a:xfrm>
          <a:prstGeom prst="ellipse">
            <a:avLst/>
          </a:prstGeom>
          <a:solidFill>
            <a:srgbClr val="FFFFFF">
              <a:shade val="85000"/>
            </a:srgbClr>
          </a:solidFill>
          <a:ln w="190500" cap="rnd">
            <a:solidFill>
              <a:srgbClr val="FFFFFF"/>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pic>
        <p:nvPicPr>
          <p:cNvPr id="18434" name="Picture 2" descr="C:\Documents and Settings\user\Рабочий стол\IMG_2524.jpg"/>
          <p:cNvPicPr>
            <a:picLocks noChangeAspect="1" noChangeArrowheads="1"/>
          </p:cNvPicPr>
          <p:nvPr/>
        </p:nvPicPr>
        <p:blipFill>
          <a:blip r:embed="rId25"/>
          <a:srcRect/>
          <a:stretch>
            <a:fillRect/>
          </a:stretch>
        </p:blipFill>
        <p:spPr bwMode="auto">
          <a:xfrm>
            <a:off x="-70878" y="793586"/>
            <a:ext cx="9216821" cy="6064415"/>
          </a:xfrm>
          <a:prstGeom prst="ellipse">
            <a:avLst/>
          </a:prstGeom>
          <a:ln>
            <a:noFill/>
          </a:ln>
          <a:effectLst>
            <a:softEdge rad="112500"/>
          </a:effectLst>
        </p:spPr>
      </p:pic>
      <p:sp>
        <p:nvSpPr>
          <p:cNvPr id="4" name="Заголовок 3"/>
          <p:cNvSpPr>
            <a:spLocks noGrp="1"/>
          </p:cNvSpPr>
          <p:nvPr>
            <p:ph type="title" idx="4294967295"/>
          </p:nvPr>
        </p:nvSpPr>
        <p:spPr>
          <a:xfrm>
            <a:off x="0" y="0"/>
            <a:ext cx="9109582" cy="857250"/>
          </a:xfrm>
          <a:solidFill>
            <a:schemeClr val="accent1">
              <a:lumMod val="40000"/>
              <a:lumOff val="60000"/>
            </a:schemeClr>
          </a:solidFill>
          <a:scene3d>
            <a:camera prst="orthographicFront"/>
            <a:lightRig rig="soft" dir="t"/>
          </a:scene3d>
          <a:sp3d>
            <a:bevelT/>
          </a:sp3d>
        </p:spPr>
        <p:txBody>
          <a:bodyPr/>
          <a:lstStyle/>
          <a:p>
            <a:pPr algn="ctr"/>
            <a:r>
              <a:rPr lang="ru-RU" sz="3600" dirty="0" smtClean="0">
                <a:ln w="10541" cmpd="sng">
                  <a:solidFill>
                    <a:sysClr val="windowText" lastClr="000000"/>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latin typeface="Arial Black" pitchFamily="34" charset="0"/>
                <a:cs typeface="Times New Roman" pitchFamily="18" charset="0"/>
              </a:rPr>
              <a:t>Город начинает строиться</a:t>
            </a:r>
            <a:endParaRPr lang="ru-RU" sz="3600" dirty="0">
              <a:ln w="10541" cmpd="sng">
                <a:solidFill>
                  <a:sysClr val="windowText" lastClr="000000"/>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latin typeface="Arial Black" pitchFamily="34" charset="0"/>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4" fill="hold" nodeType="clickEffect">
                                  <p:stCondLst>
                                    <p:cond delay="0"/>
                                  </p:stCondLst>
                                  <p:childTnLst>
                                    <p:set>
                                      <p:cBhvr>
                                        <p:cTn id="6" dur="1" fill="hold">
                                          <p:stCondLst>
                                            <p:cond delay="0"/>
                                          </p:stCondLst>
                                        </p:cTn>
                                        <p:tgtEl>
                                          <p:spTgt spid="45058"/>
                                        </p:tgtEl>
                                        <p:attrNameLst>
                                          <p:attrName>style.visibility</p:attrName>
                                        </p:attrNameLst>
                                      </p:cBhvr>
                                      <p:to>
                                        <p:strVal val="visible"/>
                                      </p:to>
                                    </p:set>
                                    <p:animEffect transition="in" filter="wheel(4)">
                                      <p:cBhvr>
                                        <p:cTn id="7" dur="2000"/>
                                        <p:tgtEl>
                                          <p:spTgt spid="45058"/>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45059"/>
                                        </p:tgtEl>
                                        <p:attrNameLst>
                                          <p:attrName>style.visibility</p:attrName>
                                        </p:attrNameLst>
                                      </p:cBhvr>
                                      <p:to>
                                        <p:strVal val="visible"/>
                                      </p:to>
                                    </p:set>
                                    <p:animEffect transition="in" filter="dissolve">
                                      <p:cBhvr>
                                        <p:cTn id="12" dur="500"/>
                                        <p:tgtEl>
                                          <p:spTgt spid="45059"/>
                                        </p:tgtEl>
                                      </p:cBhvr>
                                    </p:animEffect>
                                  </p:childTnLst>
                                </p:cTn>
                              </p:par>
                            </p:childTnLst>
                          </p:cTn>
                        </p:par>
                      </p:childTnLst>
                    </p:cTn>
                  </p:par>
                  <p:par>
                    <p:cTn id="13" fill="hold">
                      <p:stCondLst>
                        <p:cond delay="indefinite"/>
                      </p:stCondLst>
                      <p:childTnLst>
                        <p:par>
                          <p:cTn id="14" fill="hold">
                            <p:stCondLst>
                              <p:cond delay="0"/>
                            </p:stCondLst>
                            <p:childTnLst>
                              <p:par>
                                <p:cTn id="15" presetID="35" presetClass="entr" presetSubtype="0" fill="hold" nodeType="clickEffect">
                                  <p:stCondLst>
                                    <p:cond delay="0"/>
                                  </p:stCondLst>
                                  <p:childTnLst>
                                    <p:set>
                                      <p:cBhvr>
                                        <p:cTn id="16" dur="1" fill="hold">
                                          <p:stCondLst>
                                            <p:cond delay="0"/>
                                          </p:stCondLst>
                                        </p:cTn>
                                        <p:tgtEl>
                                          <p:spTgt spid="45060"/>
                                        </p:tgtEl>
                                        <p:attrNameLst>
                                          <p:attrName>style.visibility</p:attrName>
                                        </p:attrNameLst>
                                      </p:cBhvr>
                                      <p:to>
                                        <p:strVal val="visible"/>
                                      </p:to>
                                    </p:set>
                                    <p:animEffect transition="in" filter="fade">
                                      <p:cBhvr>
                                        <p:cTn id="17" dur="2000"/>
                                        <p:tgtEl>
                                          <p:spTgt spid="45060"/>
                                        </p:tgtEl>
                                      </p:cBhvr>
                                    </p:animEffect>
                                    <p:anim calcmode="lin" valueType="num">
                                      <p:cBhvr>
                                        <p:cTn id="18" dur="2000" fill="hold"/>
                                        <p:tgtEl>
                                          <p:spTgt spid="45060"/>
                                        </p:tgtEl>
                                        <p:attrNameLst>
                                          <p:attrName>style.rotation</p:attrName>
                                        </p:attrNameLst>
                                      </p:cBhvr>
                                      <p:tavLst>
                                        <p:tav tm="0">
                                          <p:val>
                                            <p:fltVal val="720"/>
                                          </p:val>
                                        </p:tav>
                                        <p:tav tm="100000">
                                          <p:val>
                                            <p:fltVal val="0"/>
                                          </p:val>
                                        </p:tav>
                                      </p:tavLst>
                                    </p:anim>
                                    <p:anim calcmode="lin" valueType="num">
                                      <p:cBhvr>
                                        <p:cTn id="19" dur="2000" fill="hold"/>
                                        <p:tgtEl>
                                          <p:spTgt spid="45060"/>
                                        </p:tgtEl>
                                        <p:attrNameLst>
                                          <p:attrName>ppt_h</p:attrName>
                                        </p:attrNameLst>
                                      </p:cBhvr>
                                      <p:tavLst>
                                        <p:tav tm="0">
                                          <p:val>
                                            <p:fltVal val="0"/>
                                          </p:val>
                                        </p:tav>
                                        <p:tav tm="100000">
                                          <p:val>
                                            <p:strVal val="#ppt_h"/>
                                          </p:val>
                                        </p:tav>
                                      </p:tavLst>
                                    </p:anim>
                                    <p:anim calcmode="lin" valueType="num">
                                      <p:cBhvr>
                                        <p:cTn id="20" dur="2000" fill="hold"/>
                                        <p:tgtEl>
                                          <p:spTgt spid="45060"/>
                                        </p:tgtEl>
                                        <p:attrNameLst>
                                          <p:attrName>ppt_w</p:attrName>
                                        </p:attrNameLst>
                                      </p:cBhvr>
                                      <p:tavLst>
                                        <p:tav tm="0">
                                          <p:val>
                                            <p:fltVal val="0"/>
                                          </p:val>
                                        </p:tav>
                                        <p:tav tm="100000">
                                          <p:val>
                                            <p:strVal val="#ppt_w"/>
                                          </p:val>
                                        </p:tav>
                                      </p:tavLst>
                                    </p:anim>
                                  </p:childTnLst>
                                </p:cTn>
                              </p:par>
                            </p:childTnLst>
                          </p:cTn>
                        </p:par>
                      </p:childTnLst>
                    </p:cTn>
                  </p:par>
                  <p:par>
                    <p:cTn id="21" fill="hold">
                      <p:stCondLst>
                        <p:cond delay="indefinite"/>
                      </p:stCondLst>
                      <p:childTnLst>
                        <p:par>
                          <p:cTn id="22" fill="hold">
                            <p:stCondLst>
                              <p:cond delay="0"/>
                            </p:stCondLst>
                            <p:childTnLst>
                              <p:par>
                                <p:cTn id="23" presetID="21" presetClass="entr" presetSubtype="4" fill="hold" nodeType="clickEffect">
                                  <p:stCondLst>
                                    <p:cond delay="0"/>
                                  </p:stCondLst>
                                  <p:childTnLst>
                                    <p:set>
                                      <p:cBhvr>
                                        <p:cTn id="24" dur="1" fill="hold">
                                          <p:stCondLst>
                                            <p:cond delay="0"/>
                                          </p:stCondLst>
                                        </p:cTn>
                                        <p:tgtEl>
                                          <p:spTgt spid="45061"/>
                                        </p:tgtEl>
                                        <p:attrNameLst>
                                          <p:attrName>style.visibility</p:attrName>
                                        </p:attrNameLst>
                                      </p:cBhvr>
                                      <p:to>
                                        <p:strVal val="visible"/>
                                      </p:to>
                                    </p:set>
                                    <p:animEffect transition="in" filter="wheel(4)">
                                      <p:cBhvr>
                                        <p:cTn id="25" dur="2000"/>
                                        <p:tgtEl>
                                          <p:spTgt spid="45061"/>
                                        </p:tgtEl>
                                      </p:cBhvr>
                                    </p:animEffect>
                                  </p:childTnLst>
                                </p:cTn>
                              </p:par>
                            </p:childTnLst>
                          </p:cTn>
                        </p:par>
                      </p:childTnLst>
                    </p:cTn>
                  </p:par>
                  <p:par>
                    <p:cTn id="26" fill="hold">
                      <p:stCondLst>
                        <p:cond delay="indefinite"/>
                      </p:stCondLst>
                      <p:childTnLst>
                        <p:par>
                          <p:cTn id="27" fill="hold">
                            <p:stCondLst>
                              <p:cond delay="0"/>
                            </p:stCondLst>
                            <p:childTnLst>
                              <p:par>
                                <p:cTn id="28" presetID="54" presetClass="entr" presetSubtype="0" accel="100000" fill="hold" nodeType="clickEffect">
                                  <p:stCondLst>
                                    <p:cond delay="0"/>
                                  </p:stCondLst>
                                  <p:childTnLst>
                                    <p:set>
                                      <p:cBhvr>
                                        <p:cTn id="29" dur="1" fill="hold">
                                          <p:stCondLst>
                                            <p:cond delay="0"/>
                                          </p:stCondLst>
                                        </p:cTn>
                                        <p:tgtEl>
                                          <p:spTgt spid="45062"/>
                                        </p:tgtEl>
                                        <p:attrNameLst>
                                          <p:attrName>style.visibility</p:attrName>
                                        </p:attrNameLst>
                                      </p:cBhvr>
                                      <p:to>
                                        <p:strVal val="visible"/>
                                      </p:to>
                                    </p:set>
                                    <p:anim calcmode="lin" valueType="num">
                                      <p:cBhvr>
                                        <p:cTn id="30" dur="500" fill="hold"/>
                                        <p:tgtEl>
                                          <p:spTgt spid="45062"/>
                                        </p:tgtEl>
                                        <p:attrNameLst>
                                          <p:attrName>ppt_w</p:attrName>
                                        </p:attrNameLst>
                                      </p:cBhvr>
                                      <p:tavLst>
                                        <p:tav tm="0">
                                          <p:val>
                                            <p:strVal val="#ppt_w*0.05"/>
                                          </p:val>
                                        </p:tav>
                                        <p:tav tm="100000">
                                          <p:val>
                                            <p:strVal val="#ppt_w"/>
                                          </p:val>
                                        </p:tav>
                                      </p:tavLst>
                                    </p:anim>
                                    <p:anim calcmode="lin" valueType="num">
                                      <p:cBhvr>
                                        <p:cTn id="31" dur="500" fill="hold"/>
                                        <p:tgtEl>
                                          <p:spTgt spid="45062"/>
                                        </p:tgtEl>
                                        <p:attrNameLst>
                                          <p:attrName>ppt_h</p:attrName>
                                        </p:attrNameLst>
                                      </p:cBhvr>
                                      <p:tavLst>
                                        <p:tav tm="0">
                                          <p:val>
                                            <p:strVal val="#ppt_h"/>
                                          </p:val>
                                        </p:tav>
                                        <p:tav tm="100000">
                                          <p:val>
                                            <p:strVal val="#ppt_h"/>
                                          </p:val>
                                        </p:tav>
                                      </p:tavLst>
                                    </p:anim>
                                    <p:anim calcmode="lin" valueType="num">
                                      <p:cBhvr>
                                        <p:cTn id="32" dur="500" fill="hold"/>
                                        <p:tgtEl>
                                          <p:spTgt spid="45062"/>
                                        </p:tgtEl>
                                        <p:attrNameLst>
                                          <p:attrName>ppt_x</p:attrName>
                                        </p:attrNameLst>
                                      </p:cBhvr>
                                      <p:tavLst>
                                        <p:tav tm="0">
                                          <p:val>
                                            <p:strVal val="#ppt_x-.2"/>
                                          </p:val>
                                        </p:tav>
                                        <p:tav tm="100000">
                                          <p:val>
                                            <p:strVal val="#ppt_x"/>
                                          </p:val>
                                        </p:tav>
                                      </p:tavLst>
                                    </p:anim>
                                    <p:anim calcmode="lin" valueType="num">
                                      <p:cBhvr>
                                        <p:cTn id="33" dur="500" fill="hold"/>
                                        <p:tgtEl>
                                          <p:spTgt spid="45062"/>
                                        </p:tgtEl>
                                        <p:attrNameLst>
                                          <p:attrName>ppt_y</p:attrName>
                                        </p:attrNameLst>
                                      </p:cBhvr>
                                      <p:tavLst>
                                        <p:tav tm="0">
                                          <p:val>
                                            <p:strVal val="#ppt_y"/>
                                          </p:val>
                                        </p:tav>
                                        <p:tav tm="100000">
                                          <p:val>
                                            <p:strVal val="#ppt_y"/>
                                          </p:val>
                                        </p:tav>
                                      </p:tavLst>
                                    </p:anim>
                                    <p:animEffect transition="in" filter="fade">
                                      <p:cBhvr>
                                        <p:cTn id="34" dur="500"/>
                                        <p:tgtEl>
                                          <p:spTgt spid="45062"/>
                                        </p:tgtEl>
                                      </p:cBhvr>
                                    </p:animEffect>
                                  </p:childTnLst>
                                </p:cTn>
                              </p:par>
                            </p:childTnLst>
                          </p:cTn>
                        </p:par>
                      </p:childTnLst>
                    </p:cTn>
                  </p:par>
                  <p:par>
                    <p:cTn id="35" fill="hold">
                      <p:stCondLst>
                        <p:cond delay="indefinite"/>
                      </p:stCondLst>
                      <p:childTnLst>
                        <p:par>
                          <p:cTn id="36" fill="hold">
                            <p:stCondLst>
                              <p:cond delay="0"/>
                            </p:stCondLst>
                            <p:childTnLst>
                              <p:par>
                                <p:cTn id="37" presetID="28" presetClass="entr" presetSubtype="0" fill="hold" nodeType="clickEffect">
                                  <p:stCondLst>
                                    <p:cond delay="0"/>
                                  </p:stCondLst>
                                  <p:childTnLst>
                                    <p:set>
                                      <p:cBhvr>
                                        <p:cTn id="38" dur="1" fill="hold">
                                          <p:stCondLst>
                                            <p:cond delay="0"/>
                                          </p:stCondLst>
                                        </p:cTn>
                                        <p:tgtEl>
                                          <p:spTgt spid="45063"/>
                                        </p:tgtEl>
                                        <p:attrNameLst>
                                          <p:attrName>style.visibility</p:attrName>
                                        </p:attrNameLst>
                                      </p:cBhvr>
                                      <p:to>
                                        <p:strVal val="visible"/>
                                      </p:to>
                                    </p:set>
                                    <p:anim calcmode="lin" valueType="num">
                                      <p:cBhvr>
                                        <p:cTn id="39" dur="15000" fill="hold"/>
                                        <p:tgtEl>
                                          <p:spTgt spid="45063"/>
                                        </p:tgtEl>
                                        <p:attrNameLst>
                                          <p:attrName>ppt_x</p:attrName>
                                        </p:attrNameLst>
                                      </p:cBhvr>
                                      <p:tavLst>
                                        <p:tav tm="0">
                                          <p:val>
                                            <p:strVal val="#ppt_x"/>
                                          </p:val>
                                        </p:tav>
                                        <p:tav tm="100000">
                                          <p:val>
                                            <p:strVal val="#ppt_x"/>
                                          </p:val>
                                        </p:tav>
                                      </p:tavLst>
                                    </p:anim>
                                    <p:anim calcmode="lin" valueType="num">
                                      <p:cBhvr>
                                        <p:cTn id="40" dur="15000" fill="hold"/>
                                        <p:tgtEl>
                                          <p:spTgt spid="45063"/>
                                        </p:tgtEl>
                                        <p:attrNameLst>
                                          <p:attrName>ppt_y</p:attrName>
                                        </p:attrNameLst>
                                      </p:cBhvr>
                                      <p:tavLst>
                                        <p:tav tm="0">
                                          <p:val>
                                            <p:strVal val="#ppt_y+1"/>
                                          </p:val>
                                        </p:tav>
                                        <p:tav tm="100000">
                                          <p:val>
                                            <p:strVal val="#ppt_y-1"/>
                                          </p:val>
                                        </p:tav>
                                      </p:tavLst>
                                    </p:anim>
                                  </p:childTnLst>
                                </p:cTn>
                              </p:par>
                            </p:childTnLst>
                          </p:cTn>
                        </p:par>
                      </p:childTnLst>
                    </p:cTn>
                  </p:par>
                  <p:par>
                    <p:cTn id="41" fill="hold">
                      <p:stCondLst>
                        <p:cond delay="indefinite"/>
                      </p:stCondLst>
                      <p:childTnLst>
                        <p:par>
                          <p:cTn id="42" fill="hold">
                            <p:stCondLst>
                              <p:cond delay="0"/>
                            </p:stCondLst>
                            <p:childTnLst>
                              <p:par>
                                <p:cTn id="43" presetID="21" presetClass="entr" presetSubtype="4" fill="hold" nodeType="clickEffect">
                                  <p:stCondLst>
                                    <p:cond delay="0"/>
                                  </p:stCondLst>
                                  <p:childTnLst>
                                    <p:set>
                                      <p:cBhvr>
                                        <p:cTn id="44" dur="1" fill="hold">
                                          <p:stCondLst>
                                            <p:cond delay="0"/>
                                          </p:stCondLst>
                                        </p:cTn>
                                        <p:tgtEl>
                                          <p:spTgt spid="45064"/>
                                        </p:tgtEl>
                                        <p:attrNameLst>
                                          <p:attrName>style.visibility</p:attrName>
                                        </p:attrNameLst>
                                      </p:cBhvr>
                                      <p:to>
                                        <p:strVal val="visible"/>
                                      </p:to>
                                    </p:set>
                                    <p:animEffect transition="in" filter="wheel(4)">
                                      <p:cBhvr>
                                        <p:cTn id="45" dur="2000"/>
                                        <p:tgtEl>
                                          <p:spTgt spid="45064"/>
                                        </p:tgtEl>
                                      </p:cBhvr>
                                    </p:animEffect>
                                  </p:childTnLst>
                                </p:cTn>
                              </p:par>
                            </p:childTnLst>
                          </p:cTn>
                        </p:par>
                      </p:childTnLst>
                    </p:cTn>
                  </p:par>
                  <p:par>
                    <p:cTn id="46" fill="hold">
                      <p:stCondLst>
                        <p:cond delay="indefinite"/>
                      </p:stCondLst>
                      <p:childTnLst>
                        <p:par>
                          <p:cTn id="47" fill="hold">
                            <p:stCondLst>
                              <p:cond delay="0"/>
                            </p:stCondLst>
                            <p:childTnLst>
                              <p:par>
                                <p:cTn id="48" presetID="25" presetClass="entr" presetSubtype="0" fill="hold" nodeType="clickEffect">
                                  <p:stCondLst>
                                    <p:cond delay="0"/>
                                  </p:stCondLst>
                                  <p:childTnLst>
                                    <p:set>
                                      <p:cBhvr>
                                        <p:cTn id="49" dur="1" fill="hold">
                                          <p:stCondLst>
                                            <p:cond delay="0"/>
                                          </p:stCondLst>
                                        </p:cTn>
                                        <p:tgtEl>
                                          <p:spTgt spid="45065"/>
                                        </p:tgtEl>
                                        <p:attrNameLst>
                                          <p:attrName>style.visibility</p:attrName>
                                        </p:attrNameLst>
                                      </p:cBhvr>
                                      <p:to>
                                        <p:strVal val="visible"/>
                                      </p:to>
                                    </p:set>
                                    <p:anim calcmode="lin" valueType="num">
                                      <p:cBhvr>
                                        <p:cTn id="50" dur="500" decel="50000" fill="hold">
                                          <p:stCondLst>
                                            <p:cond delay="0"/>
                                          </p:stCondLst>
                                        </p:cTn>
                                        <p:tgtEl>
                                          <p:spTgt spid="45065"/>
                                        </p:tgtEl>
                                        <p:attrNameLst>
                                          <p:attrName>style.rotation</p:attrName>
                                        </p:attrNameLst>
                                      </p:cBhvr>
                                      <p:tavLst>
                                        <p:tav tm="0">
                                          <p:val>
                                            <p:fltVal val="-90"/>
                                          </p:val>
                                        </p:tav>
                                        <p:tav tm="100000">
                                          <p:val>
                                            <p:fltVal val="0"/>
                                          </p:val>
                                        </p:tav>
                                      </p:tavLst>
                                    </p:anim>
                                    <p:anim calcmode="lin" valueType="num">
                                      <p:cBhvr>
                                        <p:cTn id="51" dur="500" decel="50000" fill="hold">
                                          <p:stCondLst>
                                            <p:cond delay="0"/>
                                          </p:stCondLst>
                                        </p:cTn>
                                        <p:tgtEl>
                                          <p:spTgt spid="45065"/>
                                        </p:tgtEl>
                                        <p:attrNameLst>
                                          <p:attrName>ppt_w</p:attrName>
                                        </p:attrNameLst>
                                      </p:cBhvr>
                                      <p:tavLst>
                                        <p:tav tm="0">
                                          <p:val>
                                            <p:strVal val="#ppt_w"/>
                                          </p:val>
                                        </p:tav>
                                        <p:tav tm="100000">
                                          <p:val>
                                            <p:strVal val="#ppt_w*.05"/>
                                          </p:val>
                                        </p:tav>
                                      </p:tavLst>
                                    </p:anim>
                                    <p:anim calcmode="lin" valueType="num">
                                      <p:cBhvr>
                                        <p:cTn id="52" dur="500" accel="50000" fill="hold">
                                          <p:stCondLst>
                                            <p:cond delay="500"/>
                                          </p:stCondLst>
                                        </p:cTn>
                                        <p:tgtEl>
                                          <p:spTgt spid="45065"/>
                                        </p:tgtEl>
                                        <p:attrNameLst>
                                          <p:attrName>ppt_w</p:attrName>
                                        </p:attrNameLst>
                                      </p:cBhvr>
                                      <p:tavLst>
                                        <p:tav tm="0">
                                          <p:val>
                                            <p:strVal val="#ppt_w*.05"/>
                                          </p:val>
                                        </p:tav>
                                        <p:tav tm="100000">
                                          <p:val>
                                            <p:strVal val="#ppt_w"/>
                                          </p:val>
                                        </p:tav>
                                      </p:tavLst>
                                    </p:anim>
                                    <p:anim calcmode="lin" valueType="num">
                                      <p:cBhvr>
                                        <p:cTn id="53" dur="1000" fill="hold"/>
                                        <p:tgtEl>
                                          <p:spTgt spid="45065"/>
                                        </p:tgtEl>
                                        <p:attrNameLst>
                                          <p:attrName>ppt_h</p:attrName>
                                        </p:attrNameLst>
                                      </p:cBhvr>
                                      <p:tavLst>
                                        <p:tav tm="0">
                                          <p:val>
                                            <p:strVal val="#ppt_h"/>
                                          </p:val>
                                        </p:tav>
                                        <p:tav tm="100000">
                                          <p:val>
                                            <p:strVal val="#ppt_h"/>
                                          </p:val>
                                        </p:tav>
                                      </p:tavLst>
                                    </p:anim>
                                    <p:anim calcmode="lin" valueType="num">
                                      <p:cBhvr>
                                        <p:cTn id="54" dur="500" decel="50000" fill="hold">
                                          <p:stCondLst>
                                            <p:cond delay="0"/>
                                          </p:stCondLst>
                                        </p:cTn>
                                        <p:tgtEl>
                                          <p:spTgt spid="45065"/>
                                        </p:tgtEl>
                                        <p:attrNameLst>
                                          <p:attrName>ppt_x</p:attrName>
                                        </p:attrNameLst>
                                      </p:cBhvr>
                                      <p:tavLst>
                                        <p:tav tm="0">
                                          <p:val>
                                            <p:strVal val="#ppt_x+.4"/>
                                          </p:val>
                                        </p:tav>
                                        <p:tav tm="100000">
                                          <p:val>
                                            <p:strVal val="#ppt_x"/>
                                          </p:val>
                                        </p:tav>
                                      </p:tavLst>
                                    </p:anim>
                                    <p:anim calcmode="lin" valueType="num">
                                      <p:cBhvr>
                                        <p:cTn id="55" dur="500" decel="50000" fill="hold">
                                          <p:stCondLst>
                                            <p:cond delay="0"/>
                                          </p:stCondLst>
                                        </p:cTn>
                                        <p:tgtEl>
                                          <p:spTgt spid="45065"/>
                                        </p:tgtEl>
                                        <p:attrNameLst>
                                          <p:attrName>ppt_y</p:attrName>
                                        </p:attrNameLst>
                                      </p:cBhvr>
                                      <p:tavLst>
                                        <p:tav tm="0">
                                          <p:val>
                                            <p:strVal val="#ppt_y-.2"/>
                                          </p:val>
                                        </p:tav>
                                        <p:tav tm="100000">
                                          <p:val>
                                            <p:strVal val="#ppt_y+.1"/>
                                          </p:val>
                                        </p:tav>
                                      </p:tavLst>
                                    </p:anim>
                                    <p:anim calcmode="lin" valueType="num">
                                      <p:cBhvr>
                                        <p:cTn id="56" dur="500" accel="50000" fill="hold">
                                          <p:stCondLst>
                                            <p:cond delay="500"/>
                                          </p:stCondLst>
                                        </p:cTn>
                                        <p:tgtEl>
                                          <p:spTgt spid="45065"/>
                                        </p:tgtEl>
                                        <p:attrNameLst>
                                          <p:attrName>ppt_y</p:attrName>
                                        </p:attrNameLst>
                                      </p:cBhvr>
                                      <p:tavLst>
                                        <p:tav tm="0">
                                          <p:val>
                                            <p:strVal val="#ppt_y+.1"/>
                                          </p:val>
                                        </p:tav>
                                        <p:tav tm="100000">
                                          <p:val>
                                            <p:strVal val="#ppt_y"/>
                                          </p:val>
                                        </p:tav>
                                      </p:tavLst>
                                    </p:anim>
                                    <p:animEffect transition="in" filter="fade">
                                      <p:cBhvr>
                                        <p:cTn id="57" dur="1000" decel="50000">
                                          <p:stCondLst>
                                            <p:cond delay="0"/>
                                          </p:stCondLst>
                                        </p:cTn>
                                        <p:tgtEl>
                                          <p:spTgt spid="45065"/>
                                        </p:tgtEl>
                                      </p:cBhvr>
                                    </p:animEffect>
                                  </p:childTnLst>
                                </p:cTn>
                              </p:par>
                            </p:childTnLst>
                          </p:cTn>
                        </p:par>
                      </p:childTnLst>
                    </p:cTn>
                  </p:par>
                  <p:par>
                    <p:cTn id="58" fill="hold">
                      <p:stCondLst>
                        <p:cond delay="indefinite"/>
                      </p:stCondLst>
                      <p:childTnLst>
                        <p:par>
                          <p:cTn id="59" fill="hold">
                            <p:stCondLst>
                              <p:cond delay="0"/>
                            </p:stCondLst>
                            <p:childTnLst>
                              <p:par>
                                <p:cTn id="60" presetID="51" presetClass="entr" presetSubtype="0" fill="hold" nodeType="clickEffect">
                                  <p:stCondLst>
                                    <p:cond delay="0"/>
                                  </p:stCondLst>
                                  <p:childTnLst>
                                    <p:set>
                                      <p:cBhvr>
                                        <p:cTn id="61" dur="1" fill="hold">
                                          <p:stCondLst>
                                            <p:cond delay="0"/>
                                          </p:stCondLst>
                                        </p:cTn>
                                        <p:tgtEl>
                                          <p:spTgt spid="45066"/>
                                        </p:tgtEl>
                                        <p:attrNameLst>
                                          <p:attrName>style.visibility</p:attrName>
                                        </p:attrNameLst>
                                      </p:cBhvr>
                                      <p:to>
                                        <p:strVal val="visible"/>
                                      </p:to>
                                    </p:set>
                                    <p:animEffect transition="in" filter="fade">
                                      <p:cBhvr>
                                        <p:cTn id="62" dur="770" decel="100000"/>
                                        <p:tgtEl>
                                          <p:spTgt spid="45066"/>
                                        </p:tgtEl>
                                      </p:cBhvr>
                                    </p:animEffect>
                                    <p:animScale>
                                      <p:cBhvr>
                                        <p:cTn id="63" dur="770" decel="100000"/>
                                        <p:tgtEl>
                                          <p:spTgt spid="45066"/>
                                        </p:tgtEl>
                                      </p:cBhvr>
                                      <p:from x="10000" y="10000"/>
                                      <p:to x="200000" y="450000"/>
                                    </p:animScale>
                                    <p:animScale>
                                      <p:cBhvr>
                                        <p:cTn id="64" dur="1230" accel="100000" fill="hold">
                                          <p:stCondLst>
                                            <p:cond delay="770"/>
                                          </p:stCondLst>
                                        </p:cTn>
                                        <p:tgtEl>
                                          <p:spTgt spid="45066"/>
                                        </p:tgtEl>
                                      </p:cBhvr>
                                      <p:from x="200000" y="450000"/>
                                      <p:to x="100000" y="100000"/>
                                    </p:animScale>
                                    <p:set>
                                      <p:cBhvr>
                                        <p:cTn id="65" dur="770" fill="hold"/>
                                        <p:tgtEl>
                                          <p:spTgt spid="45066"/>
                                        </p:tgtEl>
                                        <p:attrNameLst>
                                          <p:attrName>ppt_x</p:attrName>
                                        </p:attrNameLst>
                                      </p:cBhvr>
                                      <p:to>
                                        <p:strVal val="(0.5)"/>
                                      </p:to>
                                    </p:set>
                                    <p:anim from="(0.5)" to="(#ppt_x)" calcmode="lin" valueType="num">
                                      <p:cBhvr>
                                        <p:cTn id="66" dur="1230" accel="100000" fill="hold">
                                          <p:stCondLst>
                                            <p:cond delay="770"/>
                                          </p:stCondLst>
                                        </p:cTn>
                                        <p:tgtEl>
                                          <p:spTgt spid="45066"/>
                                        </p:tgtEl>
                                        <p:attrNameLst>
                                          <p:attrName>ppt_x</p:attrName>
                                        </p:attrNameLst>
                                      </p:cBhvr>
                                    </p:anim>
                                    <p:set>
                                      <p:cBhvr>
                                        <p:cTn id="67" dur="770" fill="hold"/>
                                        <p:tgtEl>
                                          <p:spTgt spid="45066"/>
                                        </p:tgtEl>
                                        <p:attrNameLst>
                                          <p:attrName>ppt_y</p:attrName>
                                        </p:attrNameLst>
                                      </p:cBhvr>
                                      <p:to>
                                        <p:strVal val="(#ppt_y+0.4)"/>
                                      </p:to>
                                    </p:set>
                                    <p:anim from="(#ppt_y+0.4)" to="(#ppt_y)" calcmode="lin" valueType="num">
                                      <p:cBhvr>
                                        <p:cTn id="68" dur="1230" accel="100000" fill="hold">
                                          <p:stCondLst>
                                            <p:cond delay="770"/>
                                          </p:stCondLst>
                                        </p:cTn>
                                        <p:tgtEl>
                                          <p:spTgt spid="45066"/>
                                        </p:tgtEl>
                                        <p:attrNameLst>
                                          <p:attrName>ppt_y</p:attrName>
                                        </p:attrNameLst>
                                      </p:cBhvr>
                                    </p:anim>
                                  </p:childTnLst>
                                </p:cTn>
                              </p:par>
                            </p:childTnLst>
                          </p:cTn>
                        </p:par>
                      </p:childTnLst>
                    </p:cTn>
                  </p:par>
                  <p:par>
                    <p:cTn id="69" fill="hold">
                      <p:stCondLst>
                        <p:cond delay="indefinite"/>
                      </p:stCondLst>
                      <p:childTnLst>
                        <p:par>
                          <p:cTn id="70" fill="hold">
                            <p:stCondLst>
                              <p:cond delay="0"/>
                            </p:stCondLst>
                            <p:childTnLst>
                              <p:par>
                                <p:cTn id="71" presetID="29" presetClass="entr" presetSubtype="0" fill="hold" nodeType="clickEffect">
                                  <p:stCondLst>
                                    <p:cond delay="0"/>
                                  </p:stCondLst>
                                  <p:childTnLst>
                                    <p:set>
                                      <p:cBhvr>
                                        <p:cTn id="72" dur="1" fill="hold">
                                          <p:stCondLst>
                                            <p:cond delay="0"/>
                                          </p:stCondLst>
                                        </p:cTn>
                                        <p:tgtEl>
                                          <p:spTgt spid="45067"/>
                                        </p:tgtEl>
                                        <p:attrNameLst>
                                          <p:attrName>style.visibility</p:attrName>
                                        </p:attrNameLst>
                                      </p:cBhvr>
                                      <p:to>
                                        <p:strVal val="visible"/>
                                      </p:to>
                                    </p:set>
                                    <p:anim calcmode="lin" valueType="num">
                                      <p:cBhvr>
                                        <p:cTn id="73" dur="1000" fill="hold"/>
                                        <p:tgtEl>
                                          <p:spTgt spid="45067"/>
                                        </p:tgtEl>
                                        <p:attrNameLst>
                                          <p:attrName>ppt_x</p:attrName>
                                        </p:attrNameLst>
                                      </p:cBhvr>
                                      <p:tavLst>
                                        <p:tav tm="0">
                                          <p:val>
                                            <p:strVal val="#ppt_x-.2"/>
                                          </p:val>
                                        </p:tav>
                                        <p:tav tm="100000">
                                          <p:val>
                                            <p:strVal val="#ppt_x"/>
                                          </p:val>
                                        </p:tav>
                                      </p:tavLst>
                                    </p:anim>
                                    <p:anim calcmode="lin" valueType="num">
                                      <p:cBhvr>
                                        <p:cTn id="74" dur="1000" fill="hold"/>
                                        <p:tgtEl>
                                          <p:spTgt spid="45067"/>
                                        </p:tgtEl>
                                        <p:attrNameLst>
                                          <p:attrName>ppt_y</p:attrName>
                                        </p:attrNameLst>
                                      </p:cBhvr>
                                      <p:tavLst>
                                        <p:tav tm="0">
                                          <p:val>
                                            <p:strVal val="#ppt_y"/>
                                          </p:val>
                                        </p:tav>
                                        <p:tav tm="100000">
                                          <p:val>
                                            <p:strVal val="#ppt_y"/>
                                          </p:val>
                                        </p:tav>
                                      </p:tavLst>
                                    </p:anim>
                                    <p:animEffect transition="in" filter="wipe(right)" prLst="gradientSize: 0.1">
                                      <p:cBhvr>
                                        <p:cTn id="75" dur="1000"/>
                                        <p:tgtEl>
                                          <p:spTgt spid="45067"/>
                                        </p:tgtEl>
                                      </p:cBhvr>
                                    </p:animEffect>
                                  </p:childTnLst>
                                </p:cTn>
                              </p:par>
                            </p:childTnLst>
                          </p:cTn>
                        </p:par>
                      </p:childTnLst>
                    </p:cTn>
                  </p:par>
                  <p:par>
                    <p:cTn id="76" fill="hold">
                      <p:stCondLst>
                        <p:cond delay="indefinite"/>
                      </p:stCondLst>
                      <p:childTnLst>
                        <p:par>
                          <p:cTn id="77" fill="hold">
                            <p:stCondLst>
                              <p:cond delay="0"/>
                            </p:stCondLst>
                            <p:childTnLst>
                              <p:par>
                                <p:cTn id="78" presetID="48" presetClass="entr" presetSubtype="0" accel="50000" fill="hold" nodeType="clickEffect">
                                  <p:stCondLst>
                                    <p:cond delay="0"/>
                                  </p:stCondLst>
                                  <p:childTnLst>
                                    <p:set>
                                      <p:cBhvr>
                                        <p:cTn id="79" dur="1" fill="hold">
                                          <p:stCondLst>
                                            <p:cond delay="0"/>
                                          </p:stCondLst>
                                        </p:cTn>
                                        <p:tgtEl>
                                          <p:spTgt spid="45068"/>
                                        </p:tgtEl>
                                        <p:attrNameLst>
                                          <p:attrName>style.visibility</p:attrName>
                                        </p:attrNameLst>
                                      </p:cBhvr>
                                      <p:to>
                                        <p:strVal val="visible"/>
                                      </p:to>
                                    </p:set>
                                    <p:anim calcmode="lin" valueType="num">
                                      <p:cBhvr>
                                        <p:cTn id="80" dur="1000" fill="hold"/>
                                        <p:tgtEl>
                                          <p:spTgt spid="45068"/>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81" dur="1000" fill="hold"/>
                                        <p:tgtEl>
                                          <p:spTgt spid="45068"/>
                                        </p:tgtEl>
                                        <p:attrNameLst>
                                          <p:attrName>ppt_x</p:attrName>
                                        </p:attrNameLst>
                                      </p:cBhvr>
                                      <p:tavLst>
                                        <p:tav tm="0">
                                          <p:val>
                                            <p:fltVal val="-1"/>
                                          </p:val>
                                        </p:tav>
                                        <p:tav tm="50000">
                                          <p:val>
                                            <p:fltVal val="0.95"/>
                                          </p:val>
                                        </p:tav>
                                        <p:tav tm="100000">
                                          <p:val>
                                            <p:strVal val="#ppt_x"/>
                                          </p:val>
                                        </p:tav>
                                      </p:tavLst>
                                    </p:anim>
                                    <p:anim calcmode="lin" valueType="num">
                                      <p:cBhvr>
                                        <p:cTn id="82" dur="1000" fill="hold"/>
                                        <p:tgtEl>
                                          <p:spTgt spid="45068"/>
                                        </p:tgtEl>
                                        <p:attrNameLst>
                                          <p:attrName>ppt_y</p:attrName>
                                        </p:attrNameLst>
                                      </p:cBhvr>
                                      <p:tavLst>
                                        <p:tav tm="0">
                                          <p:val>
                                            <p:strVal val="#ppt_y"/>
                                          </p:val>
                                        </p:tav>
                                        <p:tav tm="100000">
                                          <p:val>
                                            <p:strVal val="#ppt_y"/>
                                          </p:val>
                                        </p:tav>
                                      </p:tavLst>
                                    </p:anim>
                                    <p:animEffect transition="in" filter="fade">
                                      <p:cBhvr>
                                        <p:cTn id="83" dur="1000"/>
                                        <p:tgtEl>
                                          <p:spTgt spid="45068"/>
                                        </p:tgtEl>
                                      </p:cBhvr>
                                    </p:animEffect>
                                  </p:childTnLst>
                                </p:cTn>
                              </p:par>
                            </p:childTnLst>
                          </p:cTn>
                        </p:par>
                      </p:childTnLst>
                    </p:cTn>
                  </p:par>
                  <p:par>
                    <p:cTn id="84" fill="hold">
                      <p:stCondLst>
                        <p:cond delay="indefinite"/>
                      </p:stCondLst>
                      <p:childTnLst>
                        <p:par>
                          <p:cTn id="85" fill="hold">
                            <p:stCondLst>
                              <p:cond delay="0"/>
                            </p:stCondLst>
                            <p:childTnLst>
                              <p:par>
                                <p:cTn id="86" presetID="55" presetClass="entr" presetSubtype="0" fill="hold" nodeType="clickEffect">
                                  <p:stCondLst>
                                    <p:cond delay="0"/>
                                  </p:stCondLst>
                                  <p:childTnLst>
                                    <p:set>
                                      <p:cBhvr>
                                        <p:cTn id="87" dur="1" fill="hold">
                                          <p:stCondLst>
                                            <p:cond delay="0"/>
                                          </p:stCondLst>
                                        </p:cTn>
                                        <p:tgtEl>
                                          <p:spTgt spid="45069"/>
                                        </p:tgtEl>
                                        <p:attrNameLst>
                                          <p:attrName>style.visibility</p:attrName>
                                        </p:attrNameLst>
                                      </p:cBhvr>
                                      <p:to>
                                        <p:strVal val="visible"/>
                                      </p:to>
                                    </p:set>
                                    <p:anim calcmode="lin" valueType="num">
                                      <p:cBhvr>
                                        <p:cTn id="88" dur="1000" fill="hold"/>
                                        <p:tgtEl>
                                          <p:spTgt spid="45069"/>
                                        </p:tgtEl>
                                        <p:attrNameLst>
                                          <p:attrName>ppt_w</p:attrName>
                                        </p:attrNameLst>
                                      </p:cBhvr>
                                      <p:tavLst>
                                        <p:tav tm="0">
                                          <p:val>
                                            <p:strVal val="#ppt_w*0.70"/>
                                          </p:val>
                                        </p:tav>
                                        <p:tav tm="100000">
                                          <p:val>
                                            <p:strVal val="#ppt_w"/>
                                          </p:val>
                                        </p:tav>
                                      </p:tavLst>
                                    </p:anim>
                                    <p:anim calcmode="lin" valueType="num">
                                      <p:cBhvr>
                                        <p:cTn id="89" dur="1000" fill="hold"/>
                                        <p:tgtEl>
                                          <p:spTgt spid="45069"/>
                                        </p:tgtEl>
                                        <p:attrNameLst>
                                          <p:attrName>ppt_h</p:attrName>
                                        </p:attrNameLst>
                                      </p:cBhvr>
                                      <p:tavLst>
                                        <p:tav tm="0">
                                          <p:val>
                                            <p:strVal val="#ppt_h"/>
                                          </p:val>
                                        </p:tav>
                                        <p:tav tm="100000">
                                          <p:val>
                                            <p:strVal val="#ppt_h"/>
                                          </p:val>
                                        </p:tav>
                                      </p:tavLst>
                                    </p:anim>
                                    <p:animEffect transition="in" filter="fade">
                                      <p:cBhvr>
                                        <p:cTn id="90" dur="1000"/>
                                        <p:tgtEl>
                                          <p:spTgt spid="45069"/>
                                        </p:tgtEl>
                                      </p:cBhvr>
                                    </p:animEffect>
                                  </p:childTnLst>
                                </p:cTn>
                              </p:par>
                            </p:childTnLst>
                          </p:cTn>
                        </p:par>
                      </p:childTnLst>
                    </p:cTn>
                  </p:par>
                  <p:par>
                    <p:cTn id="91" fill="hold">
                      <p:stCondLst>
                        <p:cond delay="indefinite"/>
                      </p:stCondLst>
                      <p:childTnLst>
                        <p:par>
                          <p:cTn id="92" fill="hold">
                            <p:stCondLst>
                              <p:cond delay="0"/>
                            </p:stCondLst>
                            <p:childTnLst>
                              <p:par>
                                <p:cTn id="93" presetID="8" presetClass="entr" presetSubtype="16" fill="hold" nodeType="clickEffect">
                                  <p:stCondLst>
                                    <p:cond delay="0"/>
                                  </p:stCondLst>
                                  <p:childTnLst>
                                    <p:set>
                                      <p:cBhvr>
                                        <p:cTn id="94" dur="1" fill="hold">
                                          <p:stCondLst>
                                            <p:cond delay="0"/>
                                          </p:stCondLst>
                                        </p:cTn>
                                        <p:tgtEl>
                                          <p:spTgt spid="45070"/>
                                        </p:tgtEl>
                                        <p:attrNameLst>
                                          <p:attrName>style.visibility</p:attrName>
                                        </p:attrNameLst>
                                      </p:cBhvr>
                                      <p:to>
                                        <p:strVal val="visible"/>
                                      </p:to>
                                    </p:set>
                                    <p:animEffect transition="in" filter="diamond(in)">
                                      <p:cBhvr>
                                        <p:cTn id="95" dur="2000"/>
                                        <p:tgtEl>
                                          <p:spTgt spid="45070"/>
                                        </p:tgtEl>
                                      </p:cBhvr>
                                    </p:animEffect>
                                  </p:childTnLst>
                                </p:cTn>
                              </p:par>
                            </p:childTnLst>
                          </p:cTn>
                        </p:par>
                      </p:childTnLst>
                    </p:cTn>
                  </p:par>
                  <p:par>
                    <p:cTn id="96" fill="hold">
                      <p:stCondLst>
                        <p:cond delay="indefinite"/>
                      </p:stCondLst>
                      <p:childTnLst>
                        <p:par>
                          <p:cTn id="97" fill="hold">
                            <p:stCondLst>
                              <p:cond delay="0"/>
                            </p:stCondLst>
                            <p:childTnLst>
                              <p:par>
                                <p:cTn id="98" presetID="29" presetClass="entr" presetSubtype="0" fill="hold" nodeType="clickEffect">
                                  <p:stCondLst>
                                    <p:cond delay="0"/>
                                  </p:stCondLst>
                                  <p:childTnLst>
                                    <p:set>
                                      <p:cBhvr>
                                        <p:cTn id="99" dur="1" fill="hold">
                                          <p:stCondLst>
                                            <p:cond delay="0"/>
                                          </p:stCondLst>
                                        </p:cTn>
                                        <p:tgtEl>
                                          <p:spTgt spid="45071"/>
                                        </p:tgtEl>
                                        <p:attrNameLst>
                                          <p:attrName>style.visibility</p:attrName>
                                        </p:attrNameLst>
                                      </p:cBhvr>
                                      <p:to>
                                        <p:strVal val="visible"/>
                                      </p:to>
                                    </p:set>
                                    <p:anim calcmode="lin" valueType="num">
                                      <p:cBhvr>
                                        <p:cTn id="100" dur="1000" fill="hold"/>
                                        <p:tgtEl>
                                          <p:spTgt spid="45071"/>
                                        </p:tgtEl>
                                        <p:attrNameLst>
                                          <p:attrName>ppt_x</p:attrName>
                                        </p:attrNameLst>
                                      </p:cBhvr>
                                      <p:tavLst>
                                        <p:tav tm="0">
                                          <p:val>
                                            <p:strVal val="#ppt_x-.2"/>
                                          </p:val>
                                        </p:tav>
                                        <p:tav tm="100000">
                                          <p:val>
                                            <p:strVal val="#ppt_x"/>
                                          </p:val>
                                        </p:tav>
                                      </p:tavLst>
                                    </p:anim>
                                    <p:anim calcmode="lin" valueType="num">
                                      <p:cBhvr>
                                        <p:cTn id="101" dur="1000" fill="hold"/>
                                        <p:tgtEl>
                                          <p:spTgt spid="45071"/>
                                        </p:tgtEl>
                                        <p:attrNameLst>
                                          <p:attrName>ppt_y</p:attrName>
                                        </p:attrNameLst>
                                      </p:cBhvr>
                                      <p:tavLst>
                                        <p:tav tm="0">
                                          <p:val>
                                            <p:strVal val="#ppt_y"/>
                                          </p:val>
                                        </p:tav>
                                        <p:tav tm="100000">
                                          <p:val>
                                            <p:strVal val="#ppt_y"/>
                                          </p:val>
                                        </p:tav>
                                      </p:tavLst>
                                    </p:anim>
                                    <p:animEffect transition="in" filter="wipe(right)" prLst="gradientSize: 0.1">
                                      <p:cBhvr>
                                        <p:cTn id="102" dur="1000"/>
                                        <p:tgtEl>
                                          <p:spTgt spid="45071"/>
                                        </p:tgtEl>
                                      </p:cBhvr>
                                    </p:animEffect>
                                  </p:childTnLst>
                                </p:cTn>
                              </p:par>
                            </p:childTnLst>
                          </p:cTn>
                        </p:par>
                      </p:childTnLst>
                    </p:cTn>
                  </p:par>
                  <p:par>
                    <p:cTn id="103" fill="hold">
                      <p:stCondLst>
                        <p:cond delay="indefinite"/>
                      </p:stCondLst>
                      <p:childTnLst>
                        <p:par>
                          <p:cTn id="104" fill="hold">
                            <p:stCondLst>
                              <p:cond delay="0"/>
                            </p:stCondLst>
                            <p:childTnLst>
                              <p:par>
                                <p:cTn id="105" presetID="5" presetClass="entr" presetSubtype="10" fill="hold" nodeType="clickEffect">
                                  <p:stCondLst>
                                    <p:cond delay="0"/>
                                  </p:stCondLst>
                                  <p:childTnLst>
                                    <p:set>
                                      <p:cBhvr>
                                        <p:cTn id="106" dur="1" fill="hold">
                                          <p:stCondLst>
                                            <p:cond delay="0"/>
                                          </p:stCondLst>
                                        </p:cTn>
                                        <p:tgtEl>
                                          <p:spTgt spid="45072"/>
                                        </p:tgtEl>
                                        <p:attrNameLst>
                                          <p:attrName>style.visibility</p:attrName>
                                        </p:attrNameLst>
                                      </p:cBhvr>
                                      <p:to>
                                        <p:strVal val="visible"/>
                                      </p:to>
                                    </p:set>
                                    <p:animEffect transition="in" filter="checkerboard(across)">
                                      <p:cBhvr>
                                        <p:cTn id="107" dur="500"/>
                                        <p:tgtEl>
                                          <p:spTgt spid="45072"/>
                                        </p:tgtEl>
                                      </p:cBhvr>
                                    </p:animEffect>
                                  </p:childTnLst>
                                </p:cTn>
                              </p:par>
                            </p:childTnLst>
                          </p:cTn>
                        </p:par>
                      </p:childTnLst>
                    </p:cTn>
                  </p:par>
                  <p:par>
                    <p:cTn id="108" fill="hold">
                      <p:stCondLst>
                        <p:cond delay="indefinite"/>
                      </p:stCondLst>
                      <p:childTnLst>
                        <p:par>
                          <p:cTn id="109" fill="hold">
                            <p:stCondLst>
                              <p:cond delay="0"/>
                            </p:stCondLst>
                            <p:childTnLst>
                              <p:par>
                                <p:cTn id="110" presetID="21" presetClass="entr" presetSubtype="4" fill="hold" nodeType="clickEffect">
                                  <p:stCondLst>
                                    <p:cond delay="0"/>
                                  </p:stCondLst>
                                  <p:childTnLst>
                                    <p:set>
                                      <p:cBhvr>
                                        <p:cTn id="111" dur="1" fill="hold">
                                          <p:stCondLst>
                                            <p:cond delay="0"/>
                                          </p:stCondLst>
                                        </p:cTn>
                                        <p:tgtEl>
                                          <p:spTgt spid="45073"/>
                                        </p:tgtEl>
                                        <p:attrNameLst>
                                          <p:attrName>style.visibility</p:attrName>
                                        </p:attrNameLst>
                                      </p:cBhvr>
                                      <p:to>
                                        <p:strVal val="visible"/>
                                      </p:to>
                                    </p:set>
                                    <p:animEffect transition="in" filter="wheel(4)">
                                      <p:cBhvr>
                                        <p:cTn id="112" dur="2000"/>
                                        <p:tgtEl>
                                          <p:spTgt spid="45073"/>
                                        </p:tgtEl>
                                      </p:cBhvr>
                                    </p:animEffect>
                                  </p:childTnLst>
                                </p:cTn>
                              </p:par>
                            </p:childTnLst>
                          </p:cTn>
                        </p:par>
                      </p:childTnLst>
                    </p:cTn>
                  </p:par>
                  <p:par>
                    <p:cTn id="113" fill="hold">
                      <p:stCondLst>
                        <p:cond delay="indefinite"/>
                      </p:stCondLst>
                      <p:childTnLst>
                        <p:par>
                          <p:cTn id="114" fill="hold">
                            <p:stCondLst>
                              <p:cond delay="0"/>
                            </p:stCondLst>
                            <p:childTnLst>
                              <p:par>
                                <p:cTn id="115" presetID="21" presetClass="entr" presetSubtype="4" fill="hold" nodeType="clickEffect">
                                  <p:stCondLst>
                                    <p:cond delay="0"/>
                                  </p:stCondLst>
                                  <p:childTnLst>
                                    <p:set>
                                      <p:cBhvr>
                                        <p:cTn id="116" dur="1" fill="hold">
                                          <p:stCondLst>
                                            <p:cond delay="0"/>
                                          </p:stCondLst>
                                        </p:cTn>
                                        <p:tgtEl>
                                          <p:spTgt spid="2051"/>
                                        </p:tgtEl>
                                        <p:attrNameLst>
                                          <p:attrName>style.visibility</p:attrName>
                                        </p:attrNameLst>
                                      </p:cBhvr>
                                      <p:to>
                                        <p:strVal val="visible"/>
                                      </p:to>
                                    </p:set>
                                    <p:animEffect transition="in" filter="wheel(4)">
                                      <p:cBhvr>
                                        <p:cTn id="117" dur="2000"/>
                                        <p:tgtEl>
                                          <p:spTgt spid="2051"/>
                                        </p:tgtEl>
                                      </p:cBhvr>
                                    </p:animEffect>
                                  </p:childTnLst>
                                </p:cTn>
                              </p:par>
                            </p:childTnLst>
                          </p:cTn>
                        </p:par>
                      </p:childTnLst>
                    </p:cTn>
                  </p:par>
                  <p:par>
                    <p:cTn id="118" fill="hold">
                      <p:stCondLst>
                        <p:cond delay="indefinite"/>
                      </p:stCondLst>
                      <p:childTnLst>
                        <p:par>
                          <p:cTn id="119" fill="hold">
                            <p:stCondLst>
                              <p:cond delay="0"/>
                            </p:stCondLst>
                            <p:childTnLst>
                              <p:par>
                                <p:cTn id="120" presetID="3" presetClass="entr" presetSubtype="10" fill="hold" nodeType="clickEffect">
                                  <p:stCondLst>
                                    <p:cond delay="0"/>
                                  </p:stCondLst>
                                  <p:childTnLst>
                                    <p:set>
                                      <p:cBhvr>
                                        <p:cTn id="121" dur="1" fill="hold">
                                          <p:stCondLst>
                                            <p:cond delay="0"/>
                                          </p:stCondLst>
                                        </p:cTn>
                                        <p:tgtEl>
                                          <p:spTgt spid="2052"/>
                                        </p:tgtEl>
                                        <p:attrNameLst>
                                          <p:attrName>style.visibility</p:attrName>
                                        </p:attrNameLst>
                                      </p:cBhvr>
                                      <p:to>
                                        <p:strVal val="visible"/>
                                      </p:to>
                                    </p:set>
                                    <p:animEffect transition="in" filter="blinds(horizontal)">
                                      <p:cBhvr>
                                        <p:cTn id="122" dur="500"/>
                                        <p:tgtEl>
                                          <p:spTgt spid="2052"/>
                                        </p:tgtEl>
                                      </p:cBhvr>
                                    </p:animEffect>
                                  </p:childTnLst>
                                </p:cTn>
                              </p:par>
                            </p:childTnLst>
                          </p:cTn>
                        </p:par>
                      </p:childTnLst>
                    </p:cTn>
                  </p:par>
                  <p:par>
                    <p:cTn id="123" fill="hold">
                      <p:stCondLst>
                        <p:cond delay="indefinite"/>
                      </p:stCondLst>
                      <p:childTnLst>
                        <p:par>
                          <p:cTn id="124" fill="hold">
                            <p:stCondLst>
                              <p:cond delay="0"/>
                            </p:stCondLst>
                            <p:childTnLst>
                              <p:par>
                                <p:cTn id="125" presetID="14" presetClass="entr" presetSubtype="10" fill="hold" nodeType="clickEffect">
                                  <p:stCondLst>
                                    <p:cond delay="0"/>
                                  </p:stCondLst>
                                  <p:childTnLst>
                                    <p:set>
                                      <p:cBhvr>
                                        <p:cTn id="126" dur="1" fill="hold">
                                          <p:stCondLst>
                                            <p:cond delay="0"/>
                                          </p:stCondLst>
                                        </p:cTn>
                                        <p:tgtEl>
                                          <p:spTgt spid="2053"/>
                                        </p:tgtEl>
                                        <p:attrNameLst>
                                          <p:attrName>style.visibility</p:attrName>
                                        </p:attrNameLst>
                                      </p:cBhvr>
                                      <p:to>
                                        <p:strVal val="visible"/>
                                      </p:to>
                                    </p:set>
                                    <p:animEffect transition="in" filter="randombar(horizontal)">
                                      <p:cBhvr>
                                        <p:cTn id="127" dur="500"/>
                                        <p:tgtEl>
                                          <p:spTgt spid="2053"/>
                                        </p:tgtEl>
                                      </p:cBhvr>
                                    </p:animEffect>
                                  </p:childTnLst>
                                </p:cTn>
                              </p:par>
                            </p:childTnLst>
                          </p:cTn>
                        </p:par>
                      </p:childTnLst>
                    </p:cTn>
                  </p:par>
                  <p:par>
                    <p:cTn id="128" fill="hold">
                      <p:stCondLst>
                        <p:cond delay="indefinite"/>
                      </p:stCondLst>
                      <p:childTnLst>
                        <p:par>
                          <p:cTn id="129" fill="hold">
                            <p:stCondLst>
                              <p:cond delay="0"/>
                            </p:stCondLst>
                            <p:childTnLst>
                              <p:par>
                                <p:cTn id="130" presetID="8" presetClass="entr" presetSubtype="16" fill="hold" nodeType="clickEffect">
                                  <p:stCondLst>
                                    <p:cond delay="0"/>
                                  </p:stCondLst>
                                  <p:childTnLst>
                                    <p:set>
                                      <p:cBhvr>
                                        <p:cTn id="131" dur="1" fill="hold">
                                          <p:stCondLst>
                                            <p:cond delay="0"/>
                                          </p:stCondLst>
                                        </p:cTn>
                                        <p:tgtEl>
                                          <p:spTgt spid="2054"/>
                                        </p:tgtEl>
                                        <p:attrNameLst>
                                          <p:attrName>style.visibility</p:attrName>
                                        </p:attrNameLst>
                                      </p:cBhvr>
                                      <p:to>
                                        <p:strVal val="visible"/>
                                      </p:to>
                                    </p:set>
                                    <p:animEffect transition="in" filter="diamond(in)">
                                      <p:cBhvr>
                                        <p:cTn id="132" dur="2000"/>
                                        <p:tgtEl>
                                          <p:spTgt spid="2054"/>
                                        </p:tgtEl>
                                      </p:cBhvr>
                                    </p:animEffect>
                                  </p:childTnLst>
                                </p:cTn>
                              </p:par>
                            </p:childTnLst>
                          </p:cTn>
                        </p:par>
                      </p:childTnLst>
                    </p:cTn>
                  </p:par>
                  <p:par>
                    <p:cTn id="133" fill="hold">
                      <p:stCondLst>
                        <p:cond delay="indefinite"/>
                      </p:stCondLst>
                      <p:childTnLst>
                        <p:par>
                          <p:cTn id="134" fill="hold">
                            <p:stCondLst>
                              <p:cond delay="0"/>
                            </p:stCondLst>
                            <p:childTnLst>
                              <p:par>
                                <p:cTn id="135" presetID="18" presetClass="entr" presetSubtype="12" fill="hold" nodeType="clickEffect">
                                  <p:stCondLst>
                                    <p:cond delay="0"/>
                                  </p:stCondLst>
                                  <p:childTnLst>
                                    <p:set>
                                      <p:cBhvr>
                                        <p:cTn id="136" dur="1" fill="hold">
                                          <p:stCondLst>
                                            <p:cond delay="0"/>
                                          </p:stCondLst>
                                        </p:cTn>
                                        <p:tgtEl>
                                          <p:spTgt spid="2055"/>
                                        </p:tgtEl>
                                        <p:attrNameLst>
                                          <p:attrName>style.visibility</p:attrName>
                                        </p:attrNameLst>
                                      </p:cBhvr>
                                      <p:to>
                                        <p:strVal val="visible"/>
                                      </p:to>
                                    </p:set>
                                    <p:animEffect transition="in" filter="strips(downLeft)">
                                      <p:cBhvr>
                                        <p:cTn id="137" dur="500"/>
                                        <p:tgtEl>
                                          <p:spTgt spid="2055"/>
                                        </p:tgtEl>
                                      </p:cBhvr>
                                    </p:animEffect>
                                  </p:childTnLst>
                                </p:cTn>
                              </p:par>
                            </p:childTnLst>
                          </p:cTn>
                        </p:par>
                      </p:childTnLst>
                    </p:cTn>
                  </p:par>
                  <p:par>
                    <p:cTn id="138" fill="hold">
                      <p:stCondLst>
                        <p:cond delay="indefinite"/>
                      </p:stCondLst>
                      <p:childTnLst>
                        <p:par>
                          <p:cTn id="139" fill="hold">
                            <p:stCondLst>
                              <p:cond delay="0"/>
                            </p:stCondLst>
                            <p:childTnLst>
                              <p:par>
                                <p:cTn id="140" presetID="21" presetClass="entr" presetSubtype="4" fill="hold" nodeType="clickEffect">
                                  <p:stCondLst>
                                    <p:cond delay="0"/>
                                  </p:stCondLst>
                                  <p:childTnLst>
                                    <p:set>
                                      <p:cBhvr>
                                        <p:cTn id="141" dur="1" fill="hold">
                                          <p:stCondLst>
                                            <p:cond delay="0"/>
                                          </p:stCondLst>
                                        </p:cTn>
                                        <p:tgtEl>
                                          <p:spTgt spid="2056"/>
                                        </p:tgtEl>
                                        <p:attrNameLst>
                                          <p:attrName>style.visibility</p:attrName>
                                        </p:attrNameLst>
                                      </p:cBhvr>
                                      <p:to>
                                        <p:strVal val="visible"/>
                                      </p:to>
                                    </p:set>
                                    <p:animEffect transition="in" filter="wheel(4)">
                                      <p:cBhvr>
                                        <p:cTn id="142" dur="2000"/>
                                        <p:tgtEl>
                                          <p:spTgt spid="2056"/>
                                        </p:tgtEl>
                                      </p:cBhvr>
                                    </p:animEffect>
                                  </p:childTnLst>
                                </p:cTn>
                              </p:par>
                            </p:childTnLst>
                          </p:cTn>
                        </p:par>
                      </p:childTnLst>
                    </p:cTn>
                  </p:par>
                  <p:par>
                    <p:cTn id="143" fill="hold">
                      <p:stCondLst>
                        <p:cond delay="indefinite"/>
                      </p:stCondLst>
                      <p:childTnLst>
                        <p:par>
                          <p:cTn id="144" fill="hold">
                            <p:stCondLst>
                              <p:cond delay="0"/>
                            </p:stCondLst>
                            <p:childTnLst>
                              <p:par>
                                <p:cTn id="145" presetID="3" presetClass="entr" presetSubtype="10" fill="hold" nodeType="clickEffect">
                                  <p:stCondLst>
                                    <p:cond delay="0"/>
                                  </p:stCondLst>
                                  <p:childTnLst>
                                    <p:set>
                                      <p:cBhvr>
                                        <p:cTn id="146" dur="1" fill="hold">
                                          <p:stCondLst>
                                            <p:cond delay="0"/>
                                          </p:stCondLst>
                                        </p:cTn>
                                        <p:tgtEl>
                                          <p:spTgt spid="2057"/>
                                        </p:tgtEl>
                                        <p:attrNameLst>
                                          <p:attrName>style.visibility</p:attrName>
                                        </p:attrNameLst>
                                      </p:cBhvr>
                                      <p:to>
                                        <p:strVal val="visible"/>
                                      </p:to>
                                    </p:set>
                                    <p:animEffect transition="in" filter="blinds(horizontal)">
                                      <p:cBhvr>
                                        <p:cTn id="147" dur="500"/>
                                        <p:tgtEl>
                                          <p:spTgt spid="2057"/>
                                        </p:tgtEl>
                                      </p:cBhvr>
                                    </p:animEffect>
                                  </p:childTnLst>
                                </p:cTn>
                              </p:par>
                            </p:childTnLst>
                          </p:cTn>
                        </p:par>
                      </p:childTnLst>
                    </p:cTn>
                  </p:par>
                  <p:par>
                    <p:cTn id="148" fill="hold">
                      <p:stCondLst>
                        <p:cond delay="indefinite"/>
                      </p:stCondLst>
                      <p:childTnLst>
                        <p:par>
                          <p:cTn id="149" fill="hold">
                            <p:stCondLst>
                              <p:cond delay="0"/>
                            </p:stCondLst>
                            <p:childTnLst>
                              <p:par>
                                <p:cTn id="150" presetID="20" presetClass="entr" presetSubtype="0" fill="hold" nodeType="clickEffect">
                                  <p:stCondLst>
                                    <p:cond delay="0"/>
                                  </p:stCondLst>
                                  <p:childTnLst>
                                    <p:set>
                                      <p:cBhvr>
                                        <p:cTn id="151" dur="1" fill="hold">
                                          <p:stCondLst>
                                            <p:cond delay="0"/>
                                          </p:stCondLst>
                                        </p:cTn>
                                        <p:tgtEl>
                                          <p:spTgt spid="18434"/>
                                        </p:tgtEl>
                                        <p:attrNameLst>
                                          <p:attrName>style.visibility</p:attrName>
                                        </p:attrNameLst>
                                      </p:cBhvr>
                                      <p:to>
                                        <p:strVal val="visible"/>
                                      </p:to>
                                    </p:set>
                                    <p:animEffect transition="in" filter="wedge">
                                      <p:cBhvr>
                                        <p:cTn id="152" dur="2000"/>
                                        <p:tgtEl>
                                          <p:spTgt spid="184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Открытая">
  <a:themeElements>
    <a:clrScheme name="Открытая">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Открытая">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inorFont>
    </a:fontScheme>
    <a:fmtScheme name="Открытая">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1189</TotalTime>
  <Words>1324</Words>
  <Application>Microsoft Office PowerPoint</Application>
  <PresentationFormat>Экран (4:3)</PresentationFormat>
  <Paragraphs>166</Paragraphs>
  <Slides>24</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24</vt:i4>
      </vt:variant>
    </vt:vector>
  </HeadingPairs>
  <TitlesOfParts>
    <vt:vector size="25" baseType="lpstr">
      <vt:lpstr>Открытая</vt:lpstr>
      <vt:lpstr>Авторы проекта обучающиеся МБОУ «СОШ № 2 г. Калининска Саратовской области»: Потапова Александра, Воронин Сергей, Ищенко Наталья, Склеменова Юлия, Бондаренко Ирина.</vt:lpstr>
      <vt:lpstr>Слайд 2</vt:lpstr>
      <vt:lpstr>  Вопросы исследования</vt:lpstr>
      <vt:lpstr>Физико-географическое положение г. Калининска</vt:lpstr>
      <vt:lpstr>Герб Калининского района</vt:lpstr>
      <vt:lpstr>Исторический очерк</vt:lpstr>
      <vt:lpstr>Слайд 7</vt:lpstr>
      <vt:lpstr>Слайд 8</vt:lpstr>
      <vt:lpstr>Город начинает строиться</vt:lpstr>
      <vt:lpstr> Наша школа </vt:lpstr>
      <vt:lpstr>Слайд 11</vt:lpstr>
      <vt:lpstr>Слайд 12</vt:lpstr>
      <vt:lpstr>Слайд 13</vt:lpstr>
      <vt:lpstr>Ольга Васильевна Ковалева</vt:lpstr>
      <vt:lpstr>    Иван Павлович Бардин   </vt:lpstr>
      <vt:lpstr>Слайд 16</vt:lpstr>
      <vt:lpstr>Встреча М.С. Алексеева с учителями и учащимися «СОШ с. Монастырское»   октябрь 1973 год</vt:lpstr>
      <vt:lpstr>М. Н. Алексеев  в  родном  селе   Монастырское</vt:lpstr>
      <vt:lpstr>Слайд 19</vt:lpstr>
      <vt:lpstr>Виктор Данилович Бускин</vt:lpstr>
      <vt:lpstr>Слайд 21</vt:lpstr>
      <vt:lpstr>Слайд 22</vt:lpstr>
      <vt:lpstr>Слайд 23</vt:lpstr>
      <vt:lpstr>Слайд 24</vt:lpstr>
    </vt:vector>
  </TitlesOfParts>
  <Company>2</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1</dc:creator>
  <cp:lastModifiedBy>Дмитрий Каленюк</cp:lastModifiedBy>
  <cp:revision>184</cp:revision>
  <dcterms:created xsi:type="dcterms:W3CDTF">2009-11-28T14:40:42Z</dcterms:created>
  <dcterms:modified xsi:type="dcterms:W3CDTF">2012-08-26T06:17:34Z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name="NXPowerLiteLastOptimized" pid="2">
    <vt:lpwstr>4934110</vt:lpwstr>
  </property>
  <property fmtid="{D5CDD505-2E9C-101B-9397-08002B2CF9AE}" name="NXPowerLiteSettings" pid="3">
    <vt:lpwstr>F7000400038000</vt:lpwstr>
  </property>
  <property fmtid="{D5CDD505-2E9C-101B-9397-08002B2CF9AE}" name="NXPowerLiteVersion" pid="4">
    <vt:lpwstr>D5.0.3</vt:lpwstr>
  </property>
</Properties>
</file>