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256" r:id="rId3"/>
    <p:sldId id="265" r:id="rId4"/>
    <p:sldId id="257" r:id="rId5"/>
    <p:sldId id="258" r:id="rId6"/>
    <p:sldId id="259" r:id="rId7"/>
    <p:sldId id="260" r:id="rId8"/>
    <p:sldId id="261" r:id="rId9"/>
    <p:sldId id="266" r:id="rId10"/>
    <p:sldId id="267" r:id="rId11"/>
    <p:sldId id="262" r:id="rId12"/>
    <p:sldId id="264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3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A7F56A2-82D5-4BA2-99C6-5E5571B55D3F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BE5602E-65A6-4CE0-8441-E1E5BD782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B885D0-7E3C-4210-BC9A-AF856D5F85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3C908-25C6-4E83-A7E3-797EEF09A3FA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FF8A9-3E0C-4835-A4AC-35B684A91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00BF7-CA20-49FA-9673-7A9F2523910C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E5905-B685-44A6-8D8C-AE5CEEF17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8A98B-B4A2-410F-B142-99A915E263F8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2010E-A76B-44EE-AA81-9A53DCCC9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2B7A8-EE6C-4A7E-8400-CC138539BAE0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F7E65-D70F-4DAB-892A-6ACE63579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ECDC3-21F1-4F2F-B664-0D57583A62BD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420C9-D5FA-4F0F-A3F9-74EB96FB0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D919A-09ED-4C0D-9A09-11F901C5C3D5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B6E93-E10A-4498-9C30-5A9595EE9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CDC82-8CD7-40E8-96E9-889051D12359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E3A59-C16F-49D6-92C2-AA525D798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F82-A772-4E2B-965A-70C322F347AB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77E12-D038-4E10-A279-645A83164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3E881-36BB-478B-B3E9-468E35120B8E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02978-47F7-4A42-A027-31688A40C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F4B01-7543-4031-ABD9-F29CFB286362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9284C-DE50-490A-BF9F-C6B9238C6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98B0A-0DC7-488D-8AA8-3160636A4299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2BEDF-9614-4EFA-9808-2662614A7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257133-F027-40F1-BABC-290444C4D83C}" type="datetimeFigureOut">
              <a:rPr lang="ru-RU"/>
              <a:pPr>
                <a:defRPr/>
              </a:pPr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89EAC0-B7C0-42E9-920F-4A3295C77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opa.kg/jest/page/37/" TargetMode="External"/><Relationship Id="rId13" Type="http://schemas.openxmlformats.org/officeDocument/2006/relationships/hyperlink" Target="http://allphoto.in.ua/strijki-dlya-malymychikov-foto.html" TargetMode="External"/><Relationship Id="rId3" Type="http://schemas.openxmlformats.org/officeDocument/2006/relationships/hyperlink" Target="http://mikle.arts.in.ua/gallery/w/65744/" TargetMode="External"/><Relationship Id="rId7" Type="http://schemas.openxmlformats.org/officeDocument/2006/relationships/hyperlink" Target="http://rodnaya-tropinka.ru/pomozhet-skazka-skazki-dlya-mal-chikov-i-dlya-devochek/" TargetMode="External"/><Relationship Id="rId12" Type="http://schemas.openxmlformats.org/officeDocument/2006/relationships/hyperlink" Target="http://videootkritki.ucoz.ru/photo/druzhba/druzhba/62" TargetMode="External"/><Relationship Id="rId17" Type="http://schemas.openxmlformats.org/officeDocument/2006/relationships/hyperlink" Target="http://travel.tyumen.tv/main/1002-otdyx-i-ozdorovlenie-v-krasnodarskom-krae-dlya.html" TargetMode="External"/><Relationship Id="rId2" Type="http://schemas.openxmlformats.org/officeDocument/2006/relationships/hyperlink" Target="http://www.mesoeurasia.org/archives/1894" TargetMode="External"/><Relationship Id="rId16" Type="http://schemas.openxmlformats.org/officeDocument/2006/relationships/hyperlink" Target="http://allday2.com/index.php?newsid=13938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ker.com/clipart-compass-8.html" TargetMode="External"/><Relationship Id="rId11" Type="http://schemas.openxmlformats.org/officeDocument/2006/relationships/hyperlink" Target="http://moi-portal.ru/blog/aktivnije_vihodnije/page27/" TargetMode="External"/><Relationship Id="rId5" Type="http://schemas.openxmlformats.org/officeDocument/2006/relationships/hyperlink" Target="http://vologda.bezformata.ru/listnews/detej-na-razvivayushie-zanyatiya-frantcuzskij/6087423/" TargetMode="External"/><Relationship Id="rId15" Type="http://schemas.openxmlformats.org/officeDocument/2006/relationships/hyperlink" Target="http://www.liveinternet.ru/users/maruam/post24276565/" TargetMode="External"/><Relationship Id="rId10" Type="http://schemas.openxmlformats.org/officeDocument/2006/relationships/hyperlink" Target="http://allday2.com/index.php?newsid=649090" TargetMode="External"/><Relationship Id="rId4" Type="http://schemas.openxmlformats.org/officeDocument/2006/relationships/hyperlink" Target="http://www.liveinternet.ru/showjournal.php?jday=28&amp;jmonth=1&amp;journalid=3439390&amp;jyear=2011" TargetMode="External"/><Relationship Id="rId9" Type="http://schemas.openxmlformats.org/officeDocument/2006/relationships/hyperlink" Target="http://nezhna.hiblogger.net/index/2010/?skip=525" TargetMode="External"/><Relationship Id="rId14" Type="http://schemas.openxmlformats.org/officeDocument/2006/relationships/hyperlink" Target="http://www.liveinternet.ru/users/ludvik/post124326051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eb2edu.ru/Shared/BlogE.aspx?PK=980305AB-BEA7-4647-B14B-6C500CECD17C&amp;Page=18" TargetMode="External"/><Relationship Id="rId3" Type="http://schemas.openxmlformats.org/officeDocument/2006/relationships/hyperlink" Target="http://www.vsp.ru/image/527211" TargetMode="External"/><Relationship Id="rId7" Type="http://schemas.openxmlformats.org/officeDocument/2006/relationships/hyperlink" Target="http://ramki-vsem.ru/kliparty.html" TargetMode="External"/><Relationship Id="rId2" Type="http://schemas.openxmlformats.org/officeDocument/2006/relationships/hyperlink" Target="http://www.lifeisphoto.ru/photo.aspx?id=852393&amp;theme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gasklad.ru/lots/list/0/8452/long/sale/0/100" TargetMode="External"/><Relationship Id="rId5" Type="http://schemas.openxmlformats.org/officeDocument/2006/relationships/hyperlink" Target="http://www.liveinternet.ru/users/tgi/rubric/3680934/profile/page2.html" TargetMode="External"/><Relationship Id="rId4" Type="http://schemas.openxmlformats.org/officeDocument/2006/relationships/hyperlink" Target="http://www.babyblog.ru/user/lenta/UmnitsaCo/1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6337" y="2492896"/>
            <a:ext cx="8245334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Хорошо, что мы такие разные</a:t>
            </a:r>
            <a:endParaRPr lang="ru-RU" sz="48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4211638" y="4292600"/>
            <a:ext cx="4572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учитель географии</a:t>
            </a:r>
            <a:br>
              <a:rPr lang="ru-RU" sz="2400" b="1">
                <a:latin typeface="Calibri" pitchFamily="34" charset="0"/>
              </a:rPr>
            </a:br>
            <a:r>
              <a:rPr lang="ru-RU" sz="2400" b="1">
                <a:latin typeface="Calibri" pitchFamily="34" charset="0"/>
              </a:rPr>
              <a:t>МБОУ «СОШ с. Беной-Ведено </a:t>
            </a:r>
            <a:br>
              <a:rPr lang="ru-RU" sz="2400" b="1">
                <a:latin typeface="Calibri" pitchFamily="34" charset="0"/>
              </a:rPr>
            </a:br>
            <a:r>
              <a:rPr lang="ru-RU" sz="2400" b="1">
                <a:latin typeface="Calibri" pitchFamily="34" charset="0"/>
              </a:rPr>
              <a:t>Ножай-Юртовского района» </a:t>
            </a:r>
            <a:br>
              <a:rPr lang="ru-RU" sz="2400" b="1">
                <a:latin typeface="Calibri" pitchFamily="34" charset="0"/>
              </a:rPr>
            </a:br>
            <a:r>
              <a:rPr lang="ru-RU" sz="2400" b="1">
                <a:latin typeface="Calibri" pitchFamily="34" charset="0"/>
              </a:rPr>
              <a:t>Загария Ирина Владимировна</a:t>
            </a:r>
            <a:br>
              <a:rPr lang="ru-RU" sz="2400" b="1">
                <a:latin typeface="Calibri" pitchFamily="34" charset="0"/>
              </a:rPr>
            </a:br>
            <a:endParaRPr lang="ru-RU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0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6" descr="http://www.playcast.ru/uploads/2013/11/27/668157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04813"/>
            <a:ext cx="2303462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1268760"/>
            <a:ext cx="6443623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что мы такие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разные</a:t>
            </a:r>
          </a:p>
        </p:txBody>
      </p:sp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3438525"/>
            <a:ext cx="5438776" cy="931863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571750"/>
            <a:ext cx="4238625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395288" y="-73025"/>
            <a:ext cx="8229600" cy="1143000"/>
          </a:xfrm>
        </p:spPr>
        <p:txBody>
          <a:bodyPr/>
          <a:lstStyle/>
          <a:p>
            <a:r>
              <a:rPr lang="ru-RU" smtClean="0"/>
              <a:t>Источники</a:t>
            </a:r>
          </a:p>
        </p:txBody>
      </p:sp>
      <p:sp>
        <p:nvSpPr>
          <p:cNvPr id="26626" name="Прямоугольник 3"/>
          <p:cNvSpPr>
            <a:spLocks noChangeArrowheads="1"/>
          </p:cNvSpPr>
          <p:nvPr/>
        </p:nvSpPr>
        <p:spPr bwMode="auto">
          <a:xfrm>
            <a:off x="107950" y="1069975"/>
            <a:ext cx="80645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alibri" pitchFamily="34" charset="0"/>
              </a:rPr>
              <a:t>Экзюпери  </a:t>
            </a:r>
            <a:r>
              <a:rPr lang="en-US" sz="1200">
                <a:latin typeface="Calibri" pitchFamily="34" charset="0"/>
                <a:hlinkClick r:id="rId2"/>
              </a:rPr>
              <a:t>http://www.mesoeurasia.org/archives/1894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Старик </a:t>
            </a:r>
            <a:r>
              <a:rPr lang="en-US" sz="1200">
                <a:latin typeface="Calibri" pitchFamily="34" charset="0"/>
                <a:hlinkClick r:id="rId3"/>
              </a:rPr>
              <a:t>http://mikle.arts.in.ua/gallery/w/65744/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Хоровод </a:t>
            </a:r>
            <a:r>
              <a:rPr lang="en-US" sz="1200">
                <a:latin typeface="Calibri" pitchFamily="34" charset="0"/>
              </a:rPr>
              <a:t>http://zadorinka.ucoz.ru/load/didakticheskie_materialy/3-2-2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Негретянка </a:t>
            </a:r>
            <a:r>
              <a:rPr lang="en-US" sz="1200">
                <a:latin typeface="Calibri" pitchFamily="34" charset="0"/>
              </a:rPr>
              <a:t>http://www.biblebooks.com.ua/blog/tag/%D0%BF%D1%80%D0%BE%D1%89%D0%B5%D0%BD%D0%B8%D0%B5/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Китаянка </a:t>
            </a:r>
            <a:r>
              <a:rPr lang="en-US" sz="1200">
                <a:latin typeface="Calibri" pitchFamily="34" charset="0"/>
                <a:hlinkClick r:id="rId4"/>
              </a:rPr>
              <a:t>http://www.liveinternet.ru/showjournal.php?jday=28&amp;jmonth=1&amp;journalid=3439390&amp;jyear=2011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Девочка </a:t>
            </a:r>
            <a:r>
              <a:rPr lang="en-US" sz="1200">
                <a:latin typeface="Calibri" pitchFamily="34" charset="0"/>
                <a:hlinkClick r:id="rId5"/>
              </a:rPr>
              <a:t>http://vologda.bezformata.ru/listnews/detej-na-razvivayushie-zanyatiya-frantcuzskij/6087423/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Компас </a:t>
            </a:r>
            <a:r>
              <a:rPr lang="en-US" sz="1200">
                <a:latin typeface="Calibri" pitchFamily="34" charset="0"/>
                <a:hlinkClick r:id="rId6"/>
              </a:rPr>
              <a:t>http://www.clker.com/clipart-compass-8.html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Тише </a:t>
            </a:r>
            <a:r>
              <a:rPr lang="en-US" sz="1200">
                <a:latin typeface="Calibri" pitchFamily="34" charset="0"/>
                <a:hlinkClick r:id="rId7"/>
              </a:rPr>
              <a:t>http://rodnaya-tropinka.ru/pomozhet-skazka-skazki-dlya-mal-chikov-i-dlya-devochek/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Малыши  </a:t>
            </a:r>
            <a:r>
              <a:rPr lang="en-US" sz="1200">
                <a:latin typeface="Calibri" pitchFamily="34" charset="0"/>
                <a:hlinkClick r:id="rId8"/>
              </a:rPr>
              <a:t>http://opa.kg/jest/page/37/</a:t>
            </a:r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Листья </a:t>
            </a:r>
            <a:r>
              <a:rPr lang="en-US" sz="1200">
                <a:latin typeface="Calibri" pitchFamily="34" charset="0"/>
                <a:hlinkClick r:id="rId9"/>
              </a:rPr>
              <a:t>http://nezhna.hiblogger.net/index/2010/?skip=525</a:t>
            </a:r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Школьники </a:t>
            </a:r>
            <a:r>
              <a:rPr lang="en-US" sz="1200">
                <a:latin typeface="Calibri" pitchFamily="34" charset="0"/>
                <a:hlinkClick r:id="rId10"/>
              </a:rPr>
              <a:t>http://allday2.com/index.php?newsid=649090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Толерантность </a:t>
            </a:r>
            <a:r>
              <a:rPr lang="en-US" sz="1200">
                <a:latin typeface="Calibri" pitchFamily="34" charset="0"/>
                <a:hlinkClick r:id="rId11"/>
              </a:rPr>
              <a:t>http://moi-portal.ru/blog/aktivnije_vihodnije/page27/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</p:txBody>
      </p:sp>
      <p:sp>
        <p:nvSpPr>
          <p:cNvPr id="26627" name="Прямоугольник 5"/>
          <p:cNvSpPr>
            <a:spLocks noChangeArrowheads="1"/>
          </p:cNvSpPr>
          <p:nvPr/>
        </p:nvSpPr>
        <p:spPr bwMode="auto">
          <a:xfrm>
            <a:off x="179388" y="4857750"/>
            <a:ext cx="7488237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alibri" pitchFamily="34" charset="0"/>
                <a:hlinkClick r:id="rId12"/>
              </a:rPr>
              <a:t> мы вместе  </a:t>
            </a:r>
            <a:r>
              <a:rPr lang="en-US" sz="1200">
                <a:latin typeface="Calibri" pitchFamily="34" charset="0"/>
                <a:hlinkClick r:id="rId12"/>
              </a:rPr>
              <a:t>http://videootkritki.ucoz.ru/photo/druzhba/druzhba/62</a:t>
            </a:r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Мальчик </a:t>
            </a:r>
            <a:r>
              <a:rPr lang="en-US" sz="1200">
                <a:latin typeface="Calibri" pitchFamily="34" charset="0"/>
                <a:hlinkClick r:id="rId13"/>
              </a:rPr>
              <a:t>http://allphoto.in.ua/strijki-dlya-malymychikov-foto.html</a:t>
            </a:r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Индианка  </a:t>
            </a:r>
            <a:r>
              <a:rPr lang="en-US" sz="1200">
                <a:latin typeface="Calibri" pitchFamily="34" charset="0"/>
                <a:hlinkClick r:id="rId14"/>
              </a:rPr>
              <a:t>http://www.liveinternet.ru/users/ludvik/post124326051/</a:t>
            </a:r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Турчанка </a:t>
            </a:r>
            <a:r>
              <a:rPr lang="en-US" sz="1200">
                <a:latin typeface="Calibri" pitchFamily="34" charset="0"/>
                <a:hlinkClick r:id="rId15"/>
              </a:rPr>
              <a:t>http://www.liveinternet.ru/users/maruam/post24276565/</a:t>
            </a:r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Планета </a:t>
            </a:r>
            <a:r>
              <a:rPr lang="en-US" sz="1200">
                <a:latin typeface="Calibri" pitchFamily="34" charset="0"/>
                <a:hlinkClick r:id="rId16"/>
              </a:rPr>
              <a:t>http://allday2.com/index.php?newsid=139385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r>
              <a:rPr lang="ru-RU" sz="1200">
                <a:latin typeface="Calibri" pitchFamily="34" charset="0"/>
              </a:rPr>
              <a:t>Русская девочка </a:t>
            </a:r>
            <a:r>
              <a:rPr lang="en-US" sz="1200">
                <a:latin typeface="Calibri" pitchFamily="34" charset="0"/>
                <a:hlinkClick r:id="rId17"/>
              </a:rPr>
              <a:t>http://travel.tyumen.tv/main/1002-otdyx-i-ozdorovlenie-v-krasnodarskom-krae-dlya.html</a:t>
            </a:r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  <a:p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3284538"/>
            <a:ext cx="82296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200" dirty="0" smtClean="0"/>
              <a:t>Блондины </a:t>
            </a:r>
            <a:r>
              <a:rPr lang="en-US" sz="1200" dirty="0" smtClean="0">
                <a:hlinkClick r:id="rId2"/>
              </a:rPr>
              <a:t>http://www.lifeisphoto.ru/photo.aspx?id=852393&amp;theme=1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брюнеты </a:t>
            </a:r>
            <a:r>
              <a:rPr lang="en-US" sz="1200" dirty="0" smtClean="0">
                <a:hlinkClick r:id="rId3"/>
              </a:rPr>
              <a:t>http://www.vsp.ru/image/527211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добрый </a:t>
            </a:r>
            <a:r>
              <a:rPr lang="en-US" sz="1200" dirty="0" smtClean="0">
                <a:hlinkClick r:id="rId4"/>
              </a:rPr>
              <a:t>http://www.babyblog.ru/user/lenta/UmnitsaCo/15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злой </a:t>
            </a:r>
            <a:r>
              <a:rPr lang="en-US" sz="1200" dirty="0" smtClean="0">
                <a:hlinkClick r:id="rId5"/>
              </a:rPr>
              <a:t>http://www.liveinternet.ru/users/tgi/rubric/3680934/profile/page2.html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косички  </a:t>
            </a:r>
            <a:r>
              <a:rPr lang="en-US" sz="1200" dirty="0" smtClean="0">
                <a:hlinkClick r:id="rId6"/>
              </a:rPr>
              <a:t>http://megasklad.ru/lots/list/0/8452/long/sale/0/100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сердце  </a:t>
            </a:r>
            <a:r>
              <a:rPr lang="en-US" sz="1200" dirty="0" smtClean="0">
                <a:hlinkClick r:id="rId7"/>
              </a:rPr>
              <a:t>http://ramki-vsem.ru/kliparty.html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дети с шариками </a:t>
            </a:r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web2edu.ru/Shared/BlogE.aspx?PK=980305AB-BEA7-4647-B14B-6C500CECD17C&amp;Page=18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3688" y="1844824"/>
            <a:ext cx="8245334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Хорошо, что мы такие разные</a:t>
            </a:r>
            <a:endParaRPr lang="ru-RU" sz="48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3132138" y="3254375"/>
            <a:ext cx="601186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«Если кто-то  мыcлит иначе, чем я,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он не только не оскорбляет меня этим,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но, напротив, обогащает меня».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               Антуан де Сент-Экзюпери</a:t>
            </a: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55888"/>
            <a:ext cx="2381250" cy="3343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4088"/>
            <a:ext cx="1933575" cy="296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08425"/>
            <a:ext cx="3821113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4863" y="954088"/>
            <a:ext cx="3259137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35550" y="3479800"/>
            <a:ext cx="4108450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33575" y="954088"/>
            <a:ext cx="398780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16238" y="3917950"/>
            <a:ext cx="3005137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55563" y="-176213"/>
            <a:ext cx="9255126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282700"/>
            <a:ext cx="348932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5651500" y="2046288"/>
            <a:ext cx="457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         любовь</a:t>
            </a:r>
          </a:p>
          <a:p>
            <a:r>
              <a:rPr lang="ru-RU" sz="2400" b="1">
                <a:latin typeface="Calibri" pitchFamily="34" charset="0"/>
              </a:rPr>
              <a:t>       прощение</a:t>
            </a:r>
          </a:p>
          <a:p>
            <a:r>
              <a:rPr lang="ru-RU" sz="2400" b="1">
                <a:latin typeface="Calibri" pitchFamily="34" charset="0"/>
              </a:rPr>
              <a:t>        терпение </a:t>
            </a: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  100 раз любовь</a:t>
            </a:r>
          </a:p>
          <a:p>
            <a:r>
              <a:rPr lang="ru-RU" sz="2400" b="1">
                <a:latin typeface="Calibri" pitchFamily="34" charset="0"/>
              </a:rPr>
              <a:t>100 раз прощение</a:t>
            </a:r>
          </a:p>
          <a:p>
            <a:r>
              <a:rPr lang="ru-RU" sz="2400" b="1">
                <a:latin typeface="Calibri" pitchFamily="34" charset="0"/>
              </a:rPr>
              <a:t> 100 раз терпение</a:t>
            </a:r>
          </a:p>
        </p:txBody>
      </p:sp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9425" y="42863"/>
            <a:ext cx="6645275" cy="938212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557338"/>
            <a:ext cx="3341687" cy="467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3"/>
          <p:cNvSpPr>
            <a:spLocks noChangeArrowheads="1"/>
          </p:cNvSpPr>
          <p:nvPr/>
        </p:nvSpPr>
        <p:spPr bwMode="auto">
          <a:xfrm>
            <a:off x="468313" y="4365625"/>
            <a:ext cx="867568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Толерантность – это терпимость, стремление и способность к установлению   и поддержанию общения с людьми.</a:t>
            </a:r>
          </a:p>
          <a:p>
            <a:endParaRPr lang="ru-RU" sz="2800" b="1">
              <a:latin typeface="Calibri" pitchFamily="34" charset="0"/>
            </a:endParaRPr>
          </a:p>
        </p:txBody>
      </p:sp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1109663"/>
            <a:ext cx="5327650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3"/>
          <p:cNvSpPr>
            <a:spLocks noChangeArrowheads="1"/>
          </p:cNvSpPr>
          <p:nvPr/>
        </p:nvSpPr>
        <p:spPr bwMode="auto">
          <a:xfrm>
            <a:off x="179388" y="2205038"/>
            <a:ext cx="56705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Стихи для ребят всех народов и стран: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Для абиссинцев и англичан,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Для испанских детей и для русских,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Шведских, турецких, немецких, французских.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82674" y="216292"/>
            <a:ext cx="542757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Всемирный хоровод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3088" y="1069975"/>
            <a:ext cx="2976562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924175"/>
            <a:ext cx="2662237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7038" y="4249738"/>
            <a:ext cx="3424237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250825" y="2054225"/>
            <a:ext cx="62468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Негров, чья родина – Африки берег;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Для краснокожих обеих Америк.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Для желтокожих, которым  вставать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Надо, когда мы ложимся в кровать. 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088" y="3924300"/>
            <a:ext cx="3267075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2200" y="3789363"/>
            <a:ext cx="36226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254000"/>
            <a:ext cx="3095625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3"/>
          <p:cNvSpPr>
            <a:spLocks noChangeArrowheads="1"/>
          </p:cNvSpPr>
          <p:nvPr/>
        </p:nvSpPr>
        <p:spPr bwMode="auto">
          <a:xfrm>
            <a:off x="179388" y="3933825"/>
            <a:ext cx="59578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Весь этот шумный, задорный народ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Пусть соберется в один хоровод.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Север планеты пусть встретится с Югом,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Запад – с Востоком,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 дети – друг с другом.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3883025" cy="388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1507" name="Picture 5" descr="http://www.clker.com/cliparts/r/6/F/Q/M/0/compass-m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4073525"/>
            <a:ext cx="20891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i.allday.ru/uploads/posts/2009-05/1243451330_pic_id2995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8425" y="4122738"/>
            <a:ext cx="266382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0"/>
            <a:ext cx="3355976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25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43363" y="2743200"/>
            <a:ext cx="2405062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2950" y="0"/>
            <a:ext cx="3429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236788"/>
            <a:ext cx="4062413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16675" y="0"/>
            <a:ext cx="27273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8125" y="4949825"/>
            <a:ext cx="3767138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203</Words>
  <Application>Microsoft Office PowerPoint</Application>
  <PresentationFormat>Экран (4:3)</PresentationFormat>
  <Paragraphs>67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Источники</vt:lpstr>
      <vt:lpstr>Блондины http://www.lifeisphoto.ru/photo.aspx?id=852393&amp;theme=1  брюнеты http://www.vsp.ru/image/527211  добрый http://www.babyblog.ru/user/lenta/UmnitsaCo/15  злой http://www.liveinternet.ru/users/tgi/rubric/3680934/profile/page2.html  косички  http://megasklad.ru/lots/list/0/8452/long/sale/0/100  сердце  http://ramki-vsem.ru/kliparty.html  дети с шариками http://web2edu.ru/Shared/BlogE.aspx?PK=980305AB-BEA7-4647-B14B-6C500CECD17C&amp;Page=18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Пашкова</dc:creator>
  <cp:lastModifiedBy>Мама</cp:lastModifiedBy>
  <cp:revision>23</cp:revision>
  <dcterms:created xsi:type="dcterms:W3CDTF">2013-08-01T08:17:42Z</dcterms:created>
  <dcterms:modified xsi:type="dcterms:W3CDTF">2015-06-14T10:53:26Z</dcterms:modified>
</cp:coreProperties>
</file>