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CBB40-70D4-41E9-959E-EF4E0242600E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70159-9F61-4690-850A-35AA634D6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0943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E08FD-AB62-447E-88D2-5F7C596DEADF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F0146-02F0-4A31-A1A0-D38CDBC24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400526"/>
      </p:ext>
    </p:extLst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71352-4B5A-4711-9DA4-593DBDFBD883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E763E-A6EF-4B46-ABAC-D9FC448F7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364308"/>
      </p:ext>
    </p:extLst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F68E9-E43D-4E02-8A0C-91699D83981E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DA9A3-0BAC-45C4-A81D-7FC5D656B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76923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AEC1B-D3DE-41FD-BAC2-5D5FABD1A448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8FE04-5F34-42B4-897A-D0D471F6E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215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84215-9366-4A23-A745-1C1C634FA6D5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AAFD-3C97-427D-BD3C-B8E3497D8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928701"/>
      </p:ext>
    </p:extLst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C83A0-7C14-492B-A05C-EC9C41AB946F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6FA3-9F6C-4E67-947F-45864642D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936143"/>
      </p:ext>
    </p:extLst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A5EC-8E1F-414D-BD6C-2213D0152862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2CF81-E9D0-4407-A9E2-15D9727CA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89986"/>
      </p:ext>
    </p:extLst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0E1F1-D140-4085-9F64-B56BCE1F7717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60930-B857-4F8C-B01D-54D16C12A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521535"/>
      </p:ext>
    </p:extLst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B188A-6279-465E-A3CD-0408F6C16A3E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49AC6-A559-48D7-B371-973561E43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365489"/>
      </p:ext>
    </p:extLst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A50F-C322-40EA-98A0-5D78DD838251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E8847-124E-45DB-BE82-94666BCF5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03888"/>
      </p:ext>
    </p:extLst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206FAF-4744-472A-B3FF-507039735D40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E2BD05-82CA-4C3E-B9C2-23F9C7F4F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hyperlink" Target="http://www.taimyrsky.ru/Birdlist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7916416" cy="2376264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/>
              <a:t>Государственный природный биосферный заповедник «Таймырский»</a:t>
            </a:r>
            <a:br>
              <a:rPr lang="ru-RU" sz="4000" i="1" dirty="0"/>
            </a:br>
            <a:endParaRPr lang="ru-RU" sz="4000" dirty="0"/>
          </a:p>
        </p:txBody>
      </p:sp>
      <p:pic>
        <p:nvPicPr>
          <p:cNvPr id="5123" name="Picture 2" descr="Картинка 3 из 6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636838"/>
            <a:ext cx="5208588" cy="390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850" y="-242888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mtClean="0"/>
              <a:t>Млекопитающие</a:t>
            </a:r>
          </a:p>
        </p:txBody>
      </p:sp>
      <p:pic>
        <p:nvPicPr>
          <p:cNvPr id="14339" name="Picture 2" descr="Картинка 2 из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252095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www.taimyrsky.ru/images/reindeers-for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908050"/>
            <a:ext cx="252888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Прямоугольник 7"/>
          <p:cNvSpPr>
            <a:spLocks noChangeArrowheads="1"/>
          </p:cNvSpPr>
          <p:nvPr/>
        </p:nvSpPr>
        <p:spPr bwMode="auto">
          <a:xfrm>
            <a:off x="323850" y="3500438"/>
            <a:ext cx="5256213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  Овцебык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 Северный олень</a:t>
            </a:r>
            <a:r>
              <a:rPr lang="ru-RU">
                <a:latin typeface="Constantia" pitchFamily="18" charset="0"/>
              </a:rPr>
              <a:t> , </a:t>
            </a:r>
            <a:r>
              <a:rPr lang="ru-RU" b="1">
                <a:latin typeface="Constantia" pitchFamily="18" charset="0"/>
              </a:rPr>
              <a:t>Тундровая бурозубка,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Средняя бурозубка</a:t>
            </a:r>
            <a:r>
              <a:rPr lang="ru-RU">
                <a:latin typeface="Constantia" pitchFamily="18" charset="0"/>
              </a:rPr>
              <a:t> , </a:t>
            </a:r>
            <a:r>
              <a:rPr lang="ru-RU" b="1">
                <a:latin typeface="Constantia" pitchFamily="18" charset="0"/>
              </a:rPr>
              <a:t>Заяц – беляк,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Красная полевка,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Сибирский, или обский, лемминг,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Полевка - экономка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Полевка Миддендорфа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Белуха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Волк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Лисица</a:t>
            </a:r>
            <a:r>
              <a:rPr lang="ru-RU">
                <a:latin typeface="Constantia" pitchFamily="18" charset="0"/>
              </a:rPr>
              <a:t> ,</a:t>
            </a:r>
            <a:r>
              <a:rPr lang="ru-RU" b="1">
                <a:latin typeface="Constantia" pitchFamily="18" charset="0"/>
              </a:rPr>
              <a:t>Песец</a:t>
            </a:r>
            <a:r>
              <a:rPr lang="ru-RU">
                <a:latin typeface="Constantia" pitchFamily="18" charset="0"/>
              </a:rPr>
              <a:t> , </a:t>
            </a:r>
            <a:r>
              <a:rPr lang="ru-RU" b="1">
                <a:latin typeface="Constantia" pitchFamily="18" charset="0"/>
              </a:rPr>
              <a:t>Белый медведь,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Росомаха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Горностай,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Ласка,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Выдра,</a:t>
            </a:r>
            <a:r>
              <a:rPr lang="ru-RU">
                <a:latin typeface="Constantia" pitchFamily="18" charset="0"/>
              </a:rPr>
              <a:t> </a:t>
            </a:r>
            <a:r>
              <a:rPr lang="ru-RU" b="1">
                <a:latin typeface="Constantia" pitchFamily="18" charset="0"/>
              </a:rPr>
              <a:t>Морж, ,лаптевский подвид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Морской заяц, или лахтак</a:t>
            </a:r>
            <a:r>
              <a:rPr lang="ru-RU">
                <a:latin typeface="Constantia" pitchFamily="18" charset="0"/>
              </a:rPr>
              <a:t> ,</a:t>
            </a:r>
            <a:r>
              <a:rPr lang="ru-RU" b="1">
                <a:latin typeface="Constantia" pitchFamily="18" charset="0"/>
              </a:rPr>
              <a:t>Кольчатая нерпа</a:t>
            </a:r>
            <a:r>
              <a:rPr lang="en-US">
                <a:latin typeface="Constantia" pitchFamily="18" charset="0"/>
              </a:rPr>
              <a:t> </a:t>
            </a:r>
            <a:r>
              <a:rPr lang="ru-RU">
                <a:latin typeface="Constantia" pitchFamily="18" charset="0"/>
              </a:rPr>
              <a:t>.</a:t>
            </a:r>
          </a:p>
        </p:txBody>
      </p:sp>
      <p:pic>
        <p:nvPicPr>
          <p:cNvPr id="14342" name="Picture 6" descr="Sayatz.jpg (86468 bytes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908050"/>
            <a:ext cx="25400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8" descr="AlopexLagopus.JPG (49648 bytes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924175"/>
            <a:ext cx="26416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0" descr="Gornostay.jpg (148211 bytes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5040313"/>
            <a:ext cx="2663825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Птицы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3573463"/>
            <a:ext cx="3959225" cy="287972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Гагарообразные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Гусеобразные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Соколообразные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Курообразные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Журавлеобразные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Ржанкообразные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Совообразные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Дятловые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hlinkClick r:id="rId2"/>
              </a:rPr>
              <a:t>Отряд Воробьинообразные 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5364" name="Picture 2" descr="Картинка 3 из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997200"/>
            <a:ext cx="250507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 descr="Картинка 6 из 4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797425"/>
            <a:ext cx="237648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Картинка 15 из 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76250"/>
            <a:ext cx="2322512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0" descr="Картинка 11 из 4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916113"/>
            <a:ext cx="2614612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2" descr="Картинка 18 из 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81075"/>
            <a:ext cx="2376487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23850" y="-242888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mtClean="0"/>
              <a:t>Рыбы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21163"/>
            <a:ext cx="4968875" cy="2463800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. Здесь водятся лососёвые, в основном семейства сигов — Чир, нельма, муксун, ряпушка, сиг ледовитоморский, омуль; в озёрах встречаются гольцы (озёрный и озёрно-речной). Обычны также налим, хариус сибирский, пелядь, корюшка  сибирская.</a:t>
            </a:r>
            <a:endParaRPr lang="ru-RU" dirty="0"/>
          </a:p>
        </p:txBody>
      </p:sp>
      <p:pic>
        <p:nvPicPr>
          <p:cNvPr id="16388" name="Picture 4" descr="http://www.bigarctic.ru/Photo/i_0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81300"/>
            <a:ext cx="23780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Картинка 65 из 6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76250"/>
            <a:ext cx="2663825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8" descr="Картинка 85 из 6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08050"/>
            <a:ext cx="25923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AutoShape 12" descr="Картинка 3 из 2310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92" name="AutoShape 14" descr="Картинка 3 из 2310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6393" name="Picture 16" descr="Картинка 3 из 231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2557463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8" descr="Картинка 14 из 1195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013325"/>
            <a:ext cx="2447925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Растительность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2987675" y="4941888"/>
            <a:ext cx="6804025" cy="4110037"/>
          </a:xfrm>
        </p:spPr>
        <p:txBody>
          <a:bodyPr/>
          <a:lstStyle/>
          <a:p>
            <a:pPr eaLnBrk="1" hangingPunct="1"/>
            <a:r>
              <a:rPr lang="ru-RU" smtClean="0"/>
              <a:t>. На территории заповедника произрастают 430 видов высших сосудистых растений, 222 вида мхов и 265 — лишайников.</a:t>
            </a:r>
          </a:p>
        </p:txBody>
      </p:sp>
      <p:pic>
        <p:nvPicPr>
          <p:cNvPr id="17412" name="Picture 2" descr="Картинка 5 из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781300"/>
            <a:ext cx="25781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 descr="Картинка 11 из 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908050"/>
            <a:ext cx="248761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Картинка 20 из 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238918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8" descr="http://gallery.forum-grad.ru/files/4/3/4/7/2/4d52c3420e1076cd31ccdb107177e4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420938"/>
            <a:ext cx="232886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0" descr="Картинка 2 из 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724400"/>
            <a:ext cx="2592387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2" descr="Картинка 6 из 4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068638"/>
            <a:ext cx="22320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79388" y="2924175"/>
            <a:ext cx="6192837" cy="3673475"/>
          </a:xfrm>
        </p:spPr>
        <p:txBody>
          <a:bodyPr/>
          <a:lstStyle/>
          <a:p>
            <a:pPr eaLnBrk="1" hangingPunct="1"/>
            <a:r>
              <a:rPr lang="ru-RU" sz="2000" b="1" smtClean="0"/>
              <a:t>Таймырский биосферный заповедник</a:t>
            </a:r>
            <a:r>
              <a:rPr lang="ru-RU" sz="2000" smtClean="0"/>
              <a:t> — создан 23 февраля 1979 года. Один из крупнейших заповедников России, расположенный на севере Красноярского края, на полуострове Таймыр. Таймырский заповедник имеет кластерный характер и состоит из 4 участков . Площадь 1 781 928 га, филиал включает 37 018 га морской акватории моря Лаптевых. В 1995 году решением МАБ ЮНЕСКО </a:t>
            </a:r>
            <a:r>
              <a:rPr lang="ru-RU" sz="2000" b="1" smtClean="0"/>
              <a:t>Таймырский заповедник</a:t>
            </a:r>
            <a:r>
              <a:rPr lang="ru-RU" sz="2000" smtClean="0"/>
              <a:t> получил статус биосферного. Вся территория заповедника находится в зоне сплошной многолетней мерзлоты.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6147" name="Picture 2" descr="Картинка 45 из 6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60350"/>
            <a:ext cx="2916237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Картинка 58 из 6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9909">
            <a:off x="6188075" y="1000125"/>
            <a:ext cx="277336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6" descr="Картинка 73 из 6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37644">
            <a:off x="128588" y="993775"/>
            <a:ext cx="2632075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476375" y="333375"/>
            <a:ext cx="6130925" cy="1211263"/>
          </a:xfrm>
        </p:spPr>
        <p:txBody>
          <a:bodyPr/>
          <a:lstStyle/>
          <a:p>
            <a:pPr algn="ctr" eaLnBrk="1" hangingPunct="1"/>
            <a:r>
              <a:rPr lang="ru-RU" smtClean="0"/>
              <a:t>Карта заповедника</a:t>
            </a:r>
          </a:p>
        </p:txBody>
      </p:sp>
      <p:pic>
        <p:nvPicPr>
          <p:cNvPr id="7171" name="Picture 2" descr="Taimyr-reservMap.jpg (222571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73238"/>
            <a:ext cx="6769100" cy="486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Озеро Таймыр</a:t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8195" name="Picture 2" descr="Картинка 7 из 13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96975"/>
            <a:ext cx="3744913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250825" y="4005263"/>
            <a:ext cx="504031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142875" algn="just"/>
            <a:r>
              <a:rPr lang="ru-RU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На территории заповедника находится «жемчужина» всей Арктики – озеро Таймыр, крупнейшее на полуострове и второе по величине в Сибири (после озера Байкал) с водной акваторией свыше 4 тыс. кв. км. Озеро ледниково-тектонического происхождения вытянулось на 250 км, ширина составляет 15-20 км, глубина – 25.2 м.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pic>
        <p:nvPicPr>
          <p:cNvPr id="8197" name="Picture 5" descr="Картинка 16 из 13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3744913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147050" cy="2349500"/>
          </a:xfrm>
        </p:spPr>
        <p:txBody>
          <a:bodyPr/>
          <a:lstStyle/>
          <a:p>
            <a:pPr algn="ctr" eaLnBrk="1" hangingPunct="1"/>
            <a:r>
              <a:rPr lang="ru-RU" sz="4000" b="1" i="1" smtClean="0"/>
              <a:t>Пещера Миддендорфа,</a:t>
            </a:r>
            <a:br>
              <a:rPr lang="ru-RU" sz="4000" b="1" i="1" smtClean="0"/>
            </a:br>
            <a:r>
              <a:rPr lang="ru-RU" sz="4000" smtClean="0"/>
              <a:t> </a:t>
            </a:r>
            <a:r>
              <a:rPr lang="ru-RU" sz="4000" b="1" i="1" smtClean="0"/>
              <a:t>река Нижняя Таймыра. </a:t>
            </a:r>
            <a:br>
              <a:rPr lang="ru-RU" sz="4000" b="1" i="1" smtClean="0"/>
            </a:br>
            <a:endParaRPr lang="ru-RU" sz="4000" b="1" smtClean="0"/>
          </a:p>
        </p:txBody>
      </p:sp>
      <p:pic>
        <p:nvPicPr>
          <p:cNvPr id="9219" name="Picture 2" descr="Картинка 1 из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44675"/>
            <a:ext cx="56642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Озеро Левинсон - Лессинга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4221163"/>
            <a:ext cx="7056437" cy="2087562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  Расположено в узкой долине примерно на 20 км северо-западнее озера Таймыр, в горной части заповедника «Таймырский». Это относительно большое (длина 20 км, ширина 4 км) озеро. Геологический возраст озера – около 30 млн. лет.</a:t>
            </a:r>
            <a:endParaRPr lang="ru-RU" dirty="0"/>
          </a:p>
        </p:txBody>
      </p:sp>
      <p:pic>
        <p:nvPicPr>
          <p:cNvPr id="10244" name="Picture 2" descr="Картинка 2 из 1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3600450" cy="251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 descr="Картинка 3 из 1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268413"/>
            <a:ext cx="33591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2271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Горы Бырранга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2275" y="4365625"/>
            <a:ext cx="5688013" cy="2312988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Эти горы, ровесники древнего Урала, расположены в северной части Таймырского полуострова. Бырранга простираются на 1100 км. Ширина гор свыше 200 км. Долины рек Пясины и Нижней Таймыры разделяют горы на три части – западную, среднюю и восточную, с высотами, соответственно, 250-320 м, 400-600 м и 600-1146 м.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1268" name="Picture 2" descr="Картинка 12 из 1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3451225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Картинка 5 из 1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341438"/>
            <a:ext cx="370046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Попигайская котловина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7338"/>
            <a:ext cx="6156325" cy="338455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Одно из самых загадочных мест на Земле – Попигайский метеоритный кратер. Кратер был открыт на реке Попигай Д. Кожевиным в 1946 г. Это один из трёх метеоритных кратеров в Сибири и самый крупный из 94 известных на Земле. Кратер имеет округлую форму, состоит из двух воронок, диаметр внешней – 100 км, внутренней – 75 км, глубина – 20-80 м. Вокруг котловины – плато, которое возвышается над её днищем более чем на 200 м. Учёные считают, что котловина образована вследствие косого удара космического тела, которое двигалось с севера-востока. Момент столкновения, по геологическим данным, находится в интервале между поздним мелом и плиоценом, таким образом, возраст события определяется учёными примерно в 38.9 млн. л.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2292" name="Picture 2" descr="Картинка 7 из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268413"/>
            <a:ext cx="274637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Животные Таймырского заповедника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755650" y="4941888"/>
            <a:ext cx="7416800" cy="1727200"/>
          </a:xfrm>
        </p:spPr>
        <p:txBody>
          <a:bodyPr/>
          <a:lstStyle/>
          <a:p>
            <a:pPr eaLnBrk="1" hangingPunct="1"/>
            <a:r>
              <a:rPr lang="ru-RU" smtClean="0"/>
              <a:t>В заповеднике отмечены 21 вид млекопитающих, 110 видов птиц, для 74 из которых доказано гнездование, в реках и озерах водится свыше 15 видов рыб.</a:t>
            </a:r>
          </a:p>
          <a:p>
            <a:pPr eaLnBrk="1" hangingPunct="1"/>
            <a:endParaRPr lang="ru-RU" smtClean="0"/>
          </a:p>
        </p:txBody>
      </p:sp>
      <p:sp>
        <p:nvSpPr>
          <p:cNvPr id="13316" name="AutoShape 2" descr="Картинка 78 из 62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3317" name="Picture 4" descr="Картинка 129 из 6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16113"/>
            <a:ext cx="42862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0efefc8748fc17875f1d9cec434ed47ffa474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398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Constantia</vt:lpstr>
      <vt:lpstr>Wingdings 2</vt:lpstr>
      <vt:lpstr>Times New Roman</vt:lpstr>
      <vt:lpstr>Поток</vt:lpstr>
      <vt:lpstr>Государственный природный биосферный заповедник «Таймырский» </vt:lpstr>
      <vt:lpstr>Таймырский биосферный заповедник — создан 23 февраля 1979 года. Один из крупнейших заповедников России, расположенный на севере Красноярского края, на полуострове Таймыр. Таймырский заповедник имеет кластерный характер и состоит из 4 участков . Площадь 1 781 928 га, филиал включает 37 018 га морской акватории моря Лаптевых. В 1995 году решением МАБ ЮНЕСКО Таймырский заповедник получил статус биосферного. Вся территория заповедника находится в зоне сплошной многолетней мерзлоты. </vt:lpstr>
      <vt:lpstr>Карта заповедника</vt:lpstr>
      <vt:lpstr>Озеро Таймыр </vt:lpstr>
      <vt:lpstr>Пещера Миддендорфа,  река Нижняя Таймыра.  </vt:lpstr>
      <vt:lpstr>Озеро Левинсон - Лессинга </vt:lpstr>
      <vt:lpstr>Горы Бырранга </vt:lpstr>
      <vt:lpstr>Попигайская котловина </vt:lpstr>
      <vt:lpstr>Животные Таймырского заповедника</vt:lpstr>
      <vt:lpstr>Млекопитающие</vt:lpstr>
      <vt:lpstr>Птицы</vt:lpstr>
      <vt:lpstr>Рыбы</vt:lpstr>
      <vt:lpstr>Растительность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Государственный природный биосферный заповедник «Таймырский»</dc:title>
  <dc:creator>Admin</dc:creator>
  <cp:lastModifiedBy>Олег Грибан</cp:lastModifiedBy>
  <cp:revision>15</cp:revision>
  <dcterms:created xsi:type="dcterms:W3CDTF">2011-10-16T09:35:20Z</dcterms:created>
  <dcterms:modified xsi:type="dcterms:W3CDTF">2012-05-01T08:39:06Z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1009670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