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57" r:id="rId4"/>
    <p:sldId id="261" r:id="rId5"/>
    <p:sldId id="259" r:id="rId6"/>
    <p:sldId id="258" r:id="rId7"/>
    <p:sldId id="260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AE9C-E7CD-44F3-8D30-FE857F269151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1CD740-5536-496B-8262-FD376D26821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AE9C-E7CD-44F3-8D30-FE857F269151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CD740-5536-496B-8262-FD376D2682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AE9C-E7CD-44F3-8D30-FE857F269151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CD740-5536-496B-8262-FD376D2682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7CAE9C-E7CD-44F3-8D30-FE857F269151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C1CD740-5536-496B-8262-FD376D26821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AE9C-E7CD-44F3-8D30-FE857F269151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CD740-5536-496B-8262-FD376D26821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AE9C-E7CD-44F3-8D30-FE857F269151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CD740-5536-496B-8262-FD376D26821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CD740-5536-496B-8262-FD376D26821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AE9C-E7CD-44F3-8D30-FE857F269151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AE9C-E7CD-44F3-8D30-FE857F269151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CD740-5536-496B-8262-FD376D26821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AE9C-E7CD-44F3-8D30-FE857F269151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CD740-5536-496B-8262-FD376D2682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7CAE9C-E7CD-44F3-8D30-FE857F269151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C1CD740-5536-496B-8262-FD376D26821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CAE9C-E7CD-44F3-8D30-FE857F269151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1CD740-5536-496B-8262-FD376D26821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97CAE9C-E7CD-44F3-8D30-FE857F269151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C1CD740-5536-496B-8262-FD376D26821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8000" dirty="0" smtClean="0"/>
              <a:t>ВЯЗНИКИ</a:t>
            </a:r>
            <a:endParaRPr lang="ru-RU" sz="8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dirty="0" smtClean="0"/>
              <a:t>ГОРОД</a:t>
            </a:r>
            <a:endParaRPr lang="ru-RU" sz="5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язники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9411" y="1524000"/>
            <a:ext cx="3425177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Великие люди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вязники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72284" y="1524000"/>
            <a:ext cx="4599432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Великие люди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язники 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670475"/>
            <a:ext cx="6768752" cy="437207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Река </a:t>
            </a:r>
            <a:r>
              <a:rPr lang="ru-RU" dirty="0" err="1" smtClean="0"/>
              <a:t>Клязьма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язники 1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730769"/>
            <a:ext cx="5472608" cy="451490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Место на карте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вязники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666875"/>
            <a:ext cx="5715000" cy="42862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Въезд в город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язники 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628799"/>
            <a:ext cx="5616624" cy="460851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Герб города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язники 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77454" y="1524000"/>
            <a:ext cx="7389091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Старый город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язники 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52625" y="2309812"/>
            <a:ext cx="5238750" cy="30003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Старый город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язники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524000"/>
            <a:ext cx="609600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Город сейчас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язники 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772816"/>
            <a:ext cx="6480720" cy="388843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Памятная стела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язники 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06285" y="1524000"/>
            <a:ext cx="6531429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Благовещенский монастырь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</TotalTime>
  <Words>26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ГОРОД</vt:lpstr>
      <vt:lpstr>Место на карте</vt:lpstr>
      <vt:lpstr>Въезд в город</vt:lpstr>
      <vt:lpstr>Герб города</vt:lpstr>
      <vt:lpstr>Старый город</vt:lpstr>
      <vt:lpstr>Старый город</vt:lpstr>
      <vt:lpstr>Город сейчас</vt:lpstr>
      <vt:lpstr>Памятная стела</vt:lpstr>
      <vt:lpstr>Благовещенский монастырь</vt:lpstr>
      <vt:lpstr>Великие люди</vt:lpstr>
      <vt:lpstr>Великие люди</vt:lpstr>
      <vt:lpstr>Река Клязьма</vt:lpstr>
    </vt:vector>
  </TitlesOfParts>
  <Company>VIMPELCOM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</dc:title>
  <dc:creator>Administrator</dc:creator>
  <cp:lastModifiedBy>Administrator</cp:lastModifiedBy>
  <cp:revision>2</cp:revision>
  <dcterms:created xsi:type="dcterms:W3CDTF">2014-09-22T18:06:38Z</dcterms:created>
  <dcterms:modified xsi:type="dcterms:W3CDTF">2014-09-22T18:23:22Z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869722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