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  <p:sldMasterId id="2147483672" r:id="rId4"/>
    <p:sldMasterId id="2147483684" r:id="rId5"/>
    <p:sldMasterId id="2147483696" r:id="rId6"/>
  </p:sldMasterIdLst>
  <p:sldIdLst>
    <p:sldId id="267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8" r:id="rId15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EEE1A"/>
    <a:srgbClr val="689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07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96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41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315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4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13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356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05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10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5091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453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1856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8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2743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203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169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11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29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82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897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231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6868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489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6656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9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317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205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6039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354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597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596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97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940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1352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41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208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1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9392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138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3288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17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26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6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/>
              <a:pPr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21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7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0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7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3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0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3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9.xml" Type="http://schemas.openxmlformats.org/officeDocument/2006/relationships/slideLayout"/><Relationship Id="rId4" Target="file:///C:\Users\&#1040;&#1076;&#1084;&#1080;&#1085;&#1080;&#1089;&#1090;&#1088;&#1072;&#1090;&#1086;&#1088;\Desktop\&#1053;&#1086;&#1074;&#1072;&#1103;%20&#1087;&#1072;&#1087;&#1082;&#1072;\BBC.&#1044;&#1080;&#1082;&#1072;&#1103;%20&#1040;&#1074;&#1089;&#1090;&#1088;&#1072;&#1083;&#1072;&#1079;&#1080;&#1103;%2003%20-%20&#1070;&#1078;&#1085;&#1099;&#1077;%20&#1084;&#1086;&#1088;&#1103;.avi" TargetMode="External" Type="http://schemas.openxmlformats.org/officeDocument/2006/relationships/hyperlink"/></Relationships>
</file>

<file path=ppt/slides/_rels/slide8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4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1772816"/>
            <a:ext cx="8208912" cy="495814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 action="ppaction://hlinksldjump"/>
              </a:rPr>
              <a:t>Площадь материка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4" action="ppaction://hlinksldjump"/>
              </a:rPr>
              <a:t>Положение материка относительно экватора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5" action="ppaction://hlinksldjump"/>
              </a:rPr>
              <a:t>Положение материка относительно нулевого меридиана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6" action="ppaction://hlinksldjump"/>
              </a:rPr>
              <a:t>Положение материка относительно тропиков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7" action="ppaction://hlinksldjump"/>
              </a:rPr>
              <a:t>Крайние 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7" action="ppaction://hlinksldjump"/>
              </a:rPr>
              <a:t>точки материка , протяженность материка в градусах и километрах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8" action="ppaction://hlinksldjump"/>
              </a:rPr>
              <a:t>Омывающие моря и океаны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9" action="ppaction://hlinksldjump"/>
              </a:rPr>
              <a:t>Положение 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9" action="ppaction://hlinksldjump"/>
              </a:rPr>
              <a:t>Австралии относительно 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9" action="ppaction://hlinksldjump"/>
              </a:rPr>
              <a:t>других материков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116632"/>
            <a:ext cx="8208912" cy="12961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</a:t>
            </a: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Австралии</a:t>
            </a:r>
            <a:endParaRPr lang="ru-RU" sz="4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568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" b="98167" l="3018" r="97531">
                        <a14:foregroundMark x1="2332" y1="43000" x2="4115" y2="32667"/>
                        <a14:foregroundMark x1="3978" y1="33000" x2="22222" y2="27333"/>
                        <a14:foregroundMark x1="22359" y1="27333" x2="23045" y2="18000"/>
                        <a14:foregroundMark x1="23045" y1="18000" x2="33196" y2="9000"/>
                        <a14:foregroundMark x1="32785" y1="10000" x2="39095" y2="12167"/>
                        <a14:foregroundMark x1="23594" y1="23167" x2="34705" y2="13000"/>
                        <a14:foregroundMark x1="2881" y1="42833" x2="9328" y2="68500"/>
                        <a14:foregroundMark x1="9053" y1="67500" x2="6584" y2="69167"/>
                        <a14:foregroundMark x1="6996" y1="69833" x2="12346" y2="73000"/>
                        <a14:foregroundMark x1="12346" y1="73000" x2="17147" y2="71500"/>
                        <a14:foregroundMark x1="17147" y1="71500" x2="21811" y2="70167"/>
                        <a14:foregroundMark x1="21811" y1="70167" x2="27984" y2="71667"/>
                        <a14:foregroundMark x1="27984" y1="71667" x2="39232" y2="64167"/>
                        <a14:foregroundMark x1="39232" y1="64167" x2="46365" y2="64833"/>
                        <a14:foregroundMark x1="46365" y1="64833" x2="55007" y2="75000"/>
                        <a14:foregroundMark x1="55418" y1="75000" x2="68861" y2="83667"/>
                        <a14:foregroundMark x1="68861" y1="83667" x2="76543" y2="98833"/>
                        <a14:foregroundMark x1="79835" y1="93000" x2="79835" y2="93000"/>
                        <a14:foregroundMark x1="77092" y1="94167" x2="84499" y2="89500"/>
                        <a14:foregroundMark x1="74760" y1="86333" x2="85322" y2="82000"/>
                        <a14:foregroundMark x1="76543" y1="97500" x2="82716" y2="97667"/>
                        <a14:foregroundMark x1="82305" y1="97833" x2="88066" y2="79667"/>
                        <a14:foregroundMark x1="88066" y1="79667" x2="97668" y2="57167"/>
                        <a14:foregroundMark x1="96845" y1="58500" x2="96982" y2="41667"/>
                        <a14:foregroundMark x1="96022" y1="42167" x2="88203" y2="24500"/>
                        <a14:foregroundMark x1="87654" y1="24333" x2="74897" y2="12000"/>
                        <a14:foregroundMark x1="74897" y1="12000" x2="72840" y2="167"/>
                        <a14:foregroundMark x1="64335" y1="19833" x2="66667" y2="167"/>
                        <a14:foregroundMark x1="67627" y1="7500" x2="71468" y2="3500"/>
                        <a14:foregroundMark x1="68587" y1="3500" x2="71468" y2="2000"/>
                        <a14:foregroundMark x1="67627" y1="20000" x2="64335" y2="24000"/>
                        <a14:foregroundMark x1="65569" y1="24667" x2="56790" y2="15333"/>
                        <a14:foregroundMark x1="56790" y1="15500" x2="57750" y2="7333"/>
                        <a14:foregroundMark x1="39781" y1="13333" x2="42524" y2="4833"/>
                        <a14:foregroundMark x1="42524" y1="4833" x2="49108" y2="5000"/>
                        <a14:foregroundMark x1="49108" y1="5000" x2="57476" y2="7000"/>
                        <a14:foregroundMark x1="7407" y1="59333" x2="4938" y2="70333"/>
                        <a14:foregroundMark x1="5075" y1="70333" x2="10151" y2="74167"/>
                        <a14:foregroundMark x1="10151" y1="74167" x2="15364" y2="75833"/>
                        <a14:foregroundMark x1="15501" y1="75833" x2="22497" y2="70333"/>
                        <a14:backgroundMark x1="72291" y1="87000" x2="93553" y2="85667"/>
                        <a14:backgroundMark x1="70370" y1="87833" x2="73388" y2="87500"/>
                        <a14:backgroundMark x1="72565" y1="94833" x2="79698" y2="96833"/>
                        <a14:backgroundMark x1="81481" y1="86167" x2="88477" y2="81333"/>
                        <a14:backgroundMark x1="77915" y1="97500" x2="79973" y2="99833"/>
                        <a14:backgroundMark x1="77915" y1="99167" x2="79835" y2="97833"/>
                        <a14:backgroundMark x1="79973" y1="96667" x2="82853" y2="96167"/>
                        <a14:backgroundMark x1="83951" y1="87667" x2="85734" y2="90167"/>
                        <a14:backgroundMark x1="70370" y1="89000" x2="72291" y2="89333"/>
                        <a14:backgroundMark x1="72428" y1="94000" x2="75034" y2="94500"/>
                        <a14:backgroundMark x1="76955" y1="99000" x2="71331" y2="89667"/>
                        <a14:backgroundMark x1="76132" y1="99000" x2="72016" y2="89667"/>
                        <a14:backgroundMark x1="75446" y1="97500" x2="83128" y2="97833"/>
                        <a14:backgroundMark x1="82442" y1="97500" x2="82990" y2="9550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21428498">
            <a:off x="359532" y="970456"/>
            <a:ext cx="8424936" cy="6934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619672" y="233821"/>
            <a:ext cx="6000792" cy="71438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/>
              <a:t>Площадь материка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1054" y="3429000"/>
            <a:ext cx="2714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S=7,7 </a:t>
            </a:r>
            <a:r>
              <a:rPr lang="ru-RU" sz="4000" b="1" dirty="0" smtClean="0"/>
              <a:t>млн. кв.км.</a:t>
            </a:r>
            <a:endParaRPr lang="ru-RU" sz="4000" b="1" dirty="0"/>
          </a:p>
        </p:txBody>
      </p:sp>
      <p:sp>
        <p:nvSpPr>
          <p:cNvPr id="8" name="Управляющая кнопка: назад 7">
            <a:hlinkClick r:id="" action="ppaction://hlinkshowjump?jump=firstslide" highlightClick="1"/>
          </p:cNvPr>
          <p:cNvSpPr/>
          <p:nvPr/>
        </p:nvSpPr>
        <p:spPr>
          <a:xfrm>
            <a:off x="8172400" y="6093296"/>
            <a:ext cx="779720" cy="53966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00" y="188640"/>
            <a:ext cx="8737888" cy="5667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/>
              <a:t>Положение материка относительно экватора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6600" y="908720"/>
            <a:ext cx="8737888" cy="581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26600" y="4000504"/>
            <a:ext cx="87378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60232" y="466984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Австралия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36726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Экватор</a:t>
            </a:r>
            <a:endParaRPr lang="ru-RU" b="1" dirty="0"/>
          </a:p>
        </p:txBody>
      </p:sp>
      <p:sp>
        <p:nvSpPr>
          <p:cNvPr id="14" name="Управляющая кнопка: назад 13">
            <a:hlinkClick r:id="" action="ppaction://hlinkshowjump?jump=firstslide" highlightClick="1"/>
          </p:cNvPr>
          <p:cNvSpPr/>
          <p:nvPr/>
        </p:nvSpPr>
        <p:spPr>
          <a:xfrm>
            <a:off x="8229916" y="6183993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6600" y="857696"/>
            <a:ext cx="8737888" cy="581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 rot="534010">
            <a:off x="1079510" y="3168032"/>
            <a:ext cx="2378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Северный тропик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 rot="21206650">
            <a:off x="1126630" y="4416679"/>
            <a:ext cx="2542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Южный тропик</a:t>
            </a:r>
            <a:endParaRPr lang="ru-RU" sz="1600" b="1" dirty="0"/>
          </a:p>
        </p:txBody>
      </p:sp>
      <p:sp>
        <p:nvSpPr>
          <p:cNvPr id="17" name="Полилиния 16"/>
          <p:cNvSpPr/>
          <p:nvPr/>
        </p:nvSpPr>
        <p:spPr>
          <a:xfrm>
            <a:off x="401425" y="2852936"/>
            <a:ext cx="8638478" cy="375519"/>
          </a:xfrm>
          <a:custGeom>
            <a:avLst/>
            <a:gdLst>
              <a:gd name="connsiteX0" fmla="*/ 0 w 7560859"/>
              <a:gd name="connsiteY0" fmla="*/ 0 h 232012"/>
              <a:gd name="connsiteX1" fmla="*/ 641444 w 7560859"/>
              <a:gd name="connsiteY1" fmla="*/ 81886 h 232012"/>
              <a:gd name="connsiteX2" fmla="*/ 1487606 w 7560859"/>
              <a:gd name="connsiteY2" fmla="*/ 163773 h 232012"/>
              <a:gd name="connsiteX3" fmla="*/ 2142698 w 7560859"/>
              <a:gd name="connsiteY3" fmla="*/ 191068 h 232012"/>
              <a:gd name="connsiteX4" fmla="*/ 2975212 w 7560859"/>
              <a:gd name="connsiteY4" fmla="*/ 218364 h 232012"/>
              <a:gd name="connsiteX5" fmla="*/ 3971498 w 7560859"/>
              <a:gd name="connsiteY5" fmla="*/ 232012 h 232012"/>
              <a:gd name="connsiteX6" fmla="*/ 4640238 w 7560859"/>
              <a:gd name="connsiteY6" fmla="*/ 232012 h 232012"/>
              <a:gd name="connsiteX7" fmla="*/ 5377217 w 7560859"/>
              <a:gd name="connsiteY7" fmla="*/ 218364 h 232012"/>
              <a:gd name="connsiteX8" fmla="*/ 6045958 w 7560859"/>
              <a:gd name="connsiteY8" fmla="*/ 191068 h 232012"/>
              <a:gd name="connsiteX9" fmla="*/ 6660107 w 7560859"/>
              <a:gd name="connsiteY9" fmla="*/ 150125 h 232012"/>
              <a:gd name="connsiteX10" fmla="*/ 7315200 w 7560859"/>
              <a:gd name="connsiteY10" fmla="*/ 95534 h 232012"/>
              <a:gd name="connsiteX11" fmla="*/ 7560859 w 7560859"/>
              <a:gd name="connsiteY11" fmla="*/ 54591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60859" h="232012">
                <a:moveTo>
                  <a:pt x="0" y="0"/>
                </a:moveTo>
                <a:cubicBezTo>
                  <a:pt x="196755" y="27295"/>
                  <a:pt x="393510" y="54591"/>
                  <a:pt x="641444" y="81886"/>
                </a:cubicBezTo>
                <a:cubicBezTo>
                  <a:pt x="889378" y="109181"/>
                  <a:pt x="1237397" y="145576"/>
                  <a:pt x="1487606" y="163773"/>
                </a:cubicBezTo>
                <a:cubicBezTo>
                  <a:pt x="1737815" y="181970"/>
                  <a:pt x="2142698" y="191068"/>
                  <a:pt x="2142698" y="191068"/>
                </a:cubicBezTo>
                <a:lnTo>
                  <a:pt x="2975212" y="218364"/>
                </a:lnTo>
                <a:lnTo>
                  <a:pt x="3971498" y="232012"/>
                </a:lnTo>
                <a:lnTo>
                  <a:pt x="4640238" y="232012"/>
                </a:lnTo>
                <a:lnTo>
                  <a:pt x="5377217" y="218364"/>
                </a:lnTo>
                <a:cubicBezTo>
                  <a:pt x="5611504" y="211540"/>
                  <a:pt x="5832143" y="202441"/>
                  <a:pt x="6045958" y="191068"/>
                </a:cubicBezTo>
                <a:cubicBezTo>
                  <a:pt x="6259773" y="179695"/>
                  <a:pt x="6660107" y="150125"/>
                  <a:pt x="6660107" y="150125"/>
                </a:cubicBezTo>
                <a:lnTo>
                  <a:pt x="7315200" y="95534"/>
                </a:lnTo>
                <a:cubicBezTo>
                  <a:pt x="7465325" y="79612"/>
                  <a:pt x="7513092" y="67101"/>
                  <a:pt x="7560859" y="54591"/>
                </a:cubicBezTo>
              </a:path>
            </a:pathLst>
          </a:cu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81916" y="4657966"/>
            <a:ext cx="8726667" cy="277024"/>
          </a:xfrm>
          <a:custGeom>
            <a:avLst/>
            <a:gdLst>
              <a:gd name="connsiteX0" fmla="*/ 0 w 7601803"/>
              <a:gd name="connsiteY0" fmla="*/ 266132 h 266132"/>
              <a:gd name="connsiteX1" fmla="*/ 887104 w 7601803"/>
              <a:gd name="connsiteY1" fmla="*/ 170598 h 266132"/>
              <a:gd name="connsiteX2" fmla="*/ 1583140 w 7601803"/>
              <a:gd name="connsiteY2" fmla="*/ 102359 h 266132"/>
              <a:gd name="connsiteX3" fmla="*/ 2333767 w 7601803"/>
              <a:gd name="connsiteY3" fmla="*/ 47768 h 266132"/>
              <a:gd name="connsiteX4" fmla="*/ 3111689 w 7601803"/>
              <a:gd name="connsiteY4" fmla="*/ 6824 h 266132"/>
              <a:gd name="connsiteX5" fmla="*/ 3971498 w 7601803"/>
              <a:gd name="connsiteY5" fmla="*/ 6824 h 266132"/>
              <a:gd name="connsiteX6" fmla="*/ 5377218 w 7601803"/>
              <a:gd name="connsiteY6" fmla="*/ 20472 h 266132"/>
              <a:gd name="connsiteX7" fmla="*/ 6578221 w 7601803"/>
              <a:gd name="connsiteY7" fmla="*/ 102359 h 266132"/>
              <a:gd name="connsiteX8" fmla="*/ 7192370 w 7601803"/>
              <a:gd name="connsiteY8" fmla="*/ 129654 h 266132"/>
              <a:gd name="connsiteX9" fmla="*/ 7601803 w 7601803"/>
              <a:gd name="connsiteY9" fmla="*/ 170598 h 266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1803" h="266132">
                <a:moveTo>
                  <a:pt x="0" y="266132"/>
                </a:moveTo>
                <a:lnTo>
                  <a:pt x="887104" y="170598"/>
                </a:lnTo>
                <a:lnTo>
                  <a:pt x="1583140" y="102359"/>
                </a:lnTo>
                <a:cubicBezTo>
                  <a:pt x="1824251" y="81887"/>
                  <a:pt x="2333767" y="47768"/>
                  <a:pt x="2333767" y="47768"/>
                </a:cubicBezTo>
                <a:cubicBezTo>
                  <a:pt x="2588525" y="31846"/>
                  <a:pt x="2838734" y="13648"/>
                  <a:pt x="3111689" y="6824"/>
                </a:cubicBezTo>
                <a:cubicBezTo>
                  <a:pt x="3384644" y="0"/>
                  <a:pt x="3971498" y="6824"/>
                  <a:pt x="3971498" y="6824"/>
                </a:cubicBezTo>
                <a:lnTo>
                  <a:pt x="5377218" y="20472"/>
                </a:lnTo>
                <a:cubicBezTo>
                  <a:pt x="5811672" y="36394"/>
                  <a:pt x="6275696" y="84162"/>
                  <a:pt x="6578221" y="102359"/>
                </a:cubicBezTo>
                <a:cubicBezTo>
                  <a:pt x="6880746" y="120556"/>
                  <a:pt x="7021773" y="118281"/>
                  <a:pt x="7192370" y="129654"/>
                </a:cubicBezTo>
                <a:cubicBezTo>
                  <a:pt x="7362967" y="141027"/>
                  <a:pt x="7482385" y="155812"/>
                  <a:pt x="7601803" y="170598"/>
                </a:cubicBezTo>
              </a:path>
            </a:pathLst>
          </a:cu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00" y="188640"/>
            <a:ext cx="8737888" cy="56673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/>
              <a:t>Положение материка относительно  тропиков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32" y="466984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Австралия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731" y="3632925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Экватор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Управляющая кнопка: назад 18">
            <a:hlinkClick r:id="" action="ppaction://hlinkshowjump?jump=firstslide" highlightClick="1"/>
          </p:cNvPr>
          <p:cNvSpPr/>
          <p:nvPr/>
        </p:nvSpPr>
        <p:spPr>
          <a:xfrm>
            <a:off x="8229916" y="6165304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7" grpId="1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00" y="188640"/>
            <a:ext cx="8737888" cy="100811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/>
              <a:t>Положение материка относительно нулевого меридиана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28736"/>
            <a:ext cx="7858180" cy="523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255732" y="4572008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Австралия</a:t>
            </a:r>
            <a:endParaRPr lang="ru-RU" dirty="0"/>
          </a:p>
        </p:txBody>
      </p:sp>
      <p:sp>
        <p:nvSpPr>
          <p:cNvPr id="12" name="Полилиния 11"/>
          <p:cNvSpPr/>
          <p:nvPr/>
        </p:nvSpPr>
        <p:spPr>
          <a:xfrm>
            <a:off x="4014006" y="1501254"/>
            <a:ext cx="536812" cy="5063319"/>
          </a:xfrm>
          <a:custGeom>
            <a:avLst/>
            <a:gdLst>
              <a:gd name="connsiteX0" fmla="*/ 536812 w 536812"/>
              <a:gd name="connsiteY0" fmla="*/ 0 h 5063319"/>
              <a:gd name="connsiteX1" fmla="*/ 400334 w 536812"/>
              <a:gd name="connsiteY1" fmla="*/ 436728 h 5063319"/>
              <a:gd name="connsiteX2" fmla="*/ 291152 w 536812"/>
              <a:gd name="connsiteY2" fmla="*/ 805218 h 5063319"/>
              <a:gd name="connsiteX3" fmla="*/ 181970 w 536812"/>
              <a:gd name="connsiteY3" fmla="*/ 1160059 h 5063319"/>
              <a:gd name="connsiteX4" fmla="*/ 86435 w 536812"/>
              <a:gd name="connsiteY4" fmla="*/ 1624083 h 5063319"/>
              <a:gd name="connsiteX5" fmla="*/ 31844 w 536812"/>
              <a:gd name="connsiteY5" fmla="*/ 2033516 h 5063319"/>
              <a:gd name="connsiteX6" fmla="*/ 4549 w 536812"/>
              <a:gd name="connsiteY6" fmla="*/ 2988859 h 5063319"/>
              <a:gd name="connsiteX7" fmla="*/ 59140 w 536812"/>
              <a:gd name="connsiteY7" fmla="*/ 3589361 h 5063319"/>
              <a:gd name="connsiteX8" fmla="*/ 168322 w 536812"/>
              <a:gd name="connsiteY8" fmla="*/ 4039737 h 5063319"/>
              <a:gd name="connsiteX9" fmla="*/ 291152 w 536812"/>
              <a:gd name="connsiteY9" fmla="*/ 4531056 h 5063319"/>
              <a:gd name="connsiteX10" fmla="*/ 482221 w 536812"/>
              <a:gd name="connsiteY10" fmla="*/ 5063319 h 506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6812" h="5063319">
                <a:moveTo>
                  <a:pt x="536812" y="0"/>
                </a:moveTo>
                <a:cubicBezTo>
                  <a:pt x="489044" y="151262"/>
                  <a:pt x="441277" y="302525"/>
                  <a:pt x="400334" y="436728"/>
                </a:cubicBezTo>
                <a:cubicBezTo>
                  <a:pt x="359391" y="570931"/>
                  <a:pt x="327546" y="684663"/>
                  <a:pt x="291152" y="805218"/>
                </a:cubicBezTo>
                <a:cubicBezTo>
                  <a:pt x="254758" y="925773"/>
                  <a:pt x="216089" y="1023582"/>
                  <a:pt x="181970" y="1160059"/>
                </a:cubicBezTo>
                <a:cubicBezTo>
                  <a:pt x="147851" y="1296536"/>
                  <a:pt x="111456" y="1478507"/>
                  <a:pt x="86435" y="1624083"/>
                </a:cubicBezTo>
                <a:cubicBezTo>
                  <a:pt x="61414" y="1769659"/>
                  <a:pt x="45492" y="1806053"/>
                  <a:pt x="31844" y="2033516"/>
                </a:cubicBezTo>
                <a:cubicBezTo>
                  <a:pt x="18196" y="2260979"/>
                  <a:pt x="0" y="2729552"/>
                  <a:pt x="4549" y="2988859"/>
                </a:cubicBezTo>
                <a:cubicBezTo>
                  <a:pt x="9098" y="3248166"/>
                  <a:pt x="31845" y="3414215"/>
                  <a:pt x="59140" y="3589361"/>
                </a:cubicBezTo>
                <a:cubicBezTo>
                  <a:pt x="86435" y="3764507"/>
                  <a:pt x="129653" y="3882788"/>
                  <a:pt x="168322" y="4039737"/>
                </a:cubicBezTo>
                <a:cubicBezTo>
                  <a:pt x="206991" y="4196686"/>
                  <a:pt x="238836" y="4360459"/>
                  <a:pt x="291152" y="4531056"/>
                </a:cubicBezTo>
                <a:cubicBezTo>
                  <a:pt x="343468" y="4701653"/>
                  <a:pt x="412844" y="4882486"/>
                  <a:pt x="482221" y="5063319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firstslide" highlightClick="1"/>
          </p:cNvPr>
          <p:cNvSpPr/>
          <p:nvPr/>
        </p:nvSpPr>
        <p:spPr>
          <a:xfrm>
            <a:off x="7814731" y="6132525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2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357289" y="1214422"/>
            <a:ext cx="6556437" cy="5396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62506" y="5669912"/>
            <a:ext cx="1595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EEEE1A"/>
                </a:solidFill>
              </a:rPr>
              <a:t>м. </a:t>
            </a:r>
            <a:r>
              <a:rPr lang="ru-RU" sz="1600" b="1" dirty="0" err="1" smtClean="0">
                <a:solidFill>
                  <a:srgbClr val="EEEE1A"/>
                </a:solidFill>
              </a:rPr>
              <a:t>Саут-Пойнт</a:t>
            </a:r>
            <a:endParaRPr lang="ru-RU" sz="1600" b="1" dirty="0" smtClean="0">
              <a:solidFill>
                <a:srgbClr val="EEEE1A"/>
              </a:solidFill>
            </a:endParaRPr>
          </a:p>
          <a:p>
            <a:pPr algn="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48706">
            <a:off x="1381213" y="3533858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EEEE1A"/>
                </a:solidFill>
              </a:rPr>
              <a:t>м. </a:t>
            </a:r>
            <a:r>
              <a:rPr lang="ru-RU" sz="1600" b="1" dirty="0" err="1" smtClean="0">
                <a:solidFill>
                  <a:srgbClr val="EEEE1A"/>
                </a:solidFill>
              </a:rPr>
              <a:t>Стип-Пойнт</a:t>
            </a:r>
            <a:endParaRPr lang="ru-RU" sz="1600" b="1" dirty="0">
              <a:solidFill>
                <a:srgbClr val="EEEE1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1214422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EEEE1A"/>
                </a:solidFill>
              </a:rPr>
              <a:t>м. Йорк</a:t>
            </a:r>
            <a:endParaRPr lang="ru-RU" sz="1600" b="1" dirty="0">
              <a:solidFill>
                <a:srgbClr val="EEEE1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327278">
            <a:off x="6500826" y="4143380"/>
            <a:ext cx="1428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EEEE1A"/>
                </a:solidFill>
              </a:rPr>
              <a:t>м. Байрон</a:t>
            </a:r>
            <a:endParaRPr lang="ru-RU" sz="1600" b="1" dirty="0">
              <a:solidFill>
                <a:srgbClr val="EEEE1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363954">
            <a:off x="2461541" y="3057328"/>
            <a:ext cx="34290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                                                         </a:t>
            </a:r>
          </a:p>
          <a:p>
            <a:pPr algn="ctr"/>
            <a:r>
              <a:rPr lang="ru-RU" sz="1600" b="1" dirty="0" smtClean="0"/>
              <a:t>С запада на восток </a:t>
            </a:r>
            <a:r>
              <a:rPr lang="ru-RU" sz="1600" b="1" dirty="0"/>
              <a:t>40° и</a:t>
            </a:r>
            <a:r>
              <a:rPr lang="ru-RU" sz="1600" b="1" dirty="0" smtClean="0"/>
              <a:t>ли 4000 км</a:t>
            </a:r>
            <a:endParaRPr lang="ru-RU" sz="16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000760" y="1383699"/>
            <a:ext cx="587464" cy="428080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1" idx="5"/>
          </p:cNvCxnSpPr>
          <p:nvPr/>
        </p:nvCxnSpPr>
        <p:spPr>
          <a:xfrm>
            <a:off x="1645131" y="3456845"/>
            <a:ext cx="6023213" cy="686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4877861">
            <a:off x="4955402" y="3402598"/>
            <a:ext cx="2921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 севера на юг 29°</a:t>
            </a:r>
            <a:r>
              <a:rPr lang="ru-RU" sz="1600" b="1" dirty="0"/>
              <a:t> </a:t>
            </a:r>
            <a:r>
              <a:rPr lang="ru-RU" sz="1600" b="1" dirty="0" smtClean="0"/>
              <a:t>или 3219 км</a:t>
            </a:r>
            <a:endParaRPr lang="ru-RU" sz="1600" b="1" dirty="0"/>
          </a:p>
        </p:txBody>
      </p:sp>
      <p:sp>
        <p:nvSpPr>
          <p:cNvPr id="21" name="Овал 20"/>
          <p:cNvSpPr/>
          <p:nvPr/>
        </p:nvSpPr>
        <p:spPr>
          <a:xfrm>
            <a:off x="1583668" y="3395382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632340" y="4107376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64756" y="1372493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552220" y="5664502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51520" y="5314228"/>
            <a:ext cx="5256584" cy="12961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Северная: мыс Йорк (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10°41′ю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ш.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142°31′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в. д.)</a:t>
            </a:r>
          </a:p>
          <a:p>
            <a:pPr lvl="0"/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Южная: мыс </a:t>
            </a:r>
            <a:r>
              <a:rPr lang="ru-RU" sz="1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Саут-Пойнт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39°08′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ю. ш.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146°22′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в. д.)</a:t>
            </a:r>
          </a:p>
          <a:p>
            <a:pPr lvl="0"/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Восточная: мыс Байрон (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28°38′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ю. ш.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153°38′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в. д.)</a:t>
            </a:r>
          </a:p>
          <a:p>
            <a:pPr lvl="0"/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Западная: мыс </a:t>
            </a:r>
            <a:r>
              <a:rPr lang="ru-RU" sz="1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Стип-Пойнт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26°09′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ю. ш.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113°09′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в. д.)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281970" y="260648"/>
            <a:ext cx="6749534" cy="715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Крайние точки</a:t>
            </a: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" name="Управляющая кнопка: назад 29">
            <a:hlinkClick r:id="" action="ppaction://hlinkshowjump?jump=firstslide" highlightClick="1"/>
          </p:cNvPr>
          <p:cNvSpPr/>
          <p:nvPr/>
        </p:nvSpPr>
        <p:spPr>
          <a:xfrm>
            <a:off x="7214684" y="6128112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4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2" grpId="0"/>
      <p:bldP spid="21" grpId="0" animBg="1"/>
      <p:bldP spid="23" grpId="0" animBg="1"/>
      <p:bldP spid="24" grpId="0" animBg="1"/>
      <p:bldP spid="25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600" y="188640"/>
            <a:ext cx="8737888" cy="5760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/>
              <a:t>Омывающие моря и океаны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000108"/>
            <a:ext cx="6858049" cy="5644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928926" y="4572008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Большой Австралийский залив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101118" y="324433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Индийский океан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550070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Тасманово море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935525" y="3494367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EEEE1A"/>
                </a:solidFill>
              </a:rPr>
              <a:t>Тихий океан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60" y="121080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Тиморское </a:t>
            </a:r>
          </a:p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море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106792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Арафурское море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364435">
            <a:off x="5577939" y="2134297"/>
            <a:ext cx="2365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EEEE1A"/>
                </a:solidFill>
              </a:rPr>
              <a:t>Большой барьерный</a:t>
            </a:r>
          </a:p>
          <a:p>
            <a:pPr algn="ctr"/>
            <a:r>
              <a:rPr lang="ru-RU" sz="1600" b="1" dirty="0" smtClean="0">
                <a:solidFill>
                  <a:srgbClr val="EEEE1A"/>
                </a:solidFill>
              </a:rPr>
              <a:t> риф</a:t>
            </a:r>
            <a:endParaRPr lang="ru-RU" sz="1600" b="1" dirty="0">
              <a:solidFill>
                <a:srgbClr val="EEEE1A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72264" y="113936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Каралловое</a:t>
            </a:r>
          </a:p>
          <a:p>
            <a:pPr algn="ctr"/>
            <a:r>
              <a:rPr lang="ru-RU" b="1" dirty="0" smtClean="0">
                <a:solidFill>
                  <a:srgbClr val="EEEE1A"/>
                </a:solidFill>
              </a:rPr>
              <a:t>море</a:t>
            </a:r>
            <a:endParaRPr lang="ru-RU" b="1" dirty="0">
              <a:solidFill>
                <a:srgbClr val="EEEE1A"/>
              </a:solidFill>
            </a:endParaRPr>
          </a:p>
        </p:txBody>
      </p:sp>
      <p:sp>
        <p:nvSpPr>
          <p:cNvPr id="14" name="Управляющая кнопка: назад 13">
            <a:hlinkClick r:id="" action="ppaction://hlinkshowjump?jump=firstslide" highlightClick="1"/>
          </p:cNvPr>
          <p:cNvSpPr/>
          <p:nvPr/>
        </p:nvSpPr>
        <p:spPr>
          <a:xfrm>
            <a:off x="1255387" y="6120857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фильм 2">
            <a:hlinkClick r:id="rId4" action="ppaction://hlinkfile" highlightClick="1"/>
          </p:cNvPr>
          <p:cNvSpPr/>
          <p:nvPr/>
        </p:nvSpPr>
        <p:spPr>
          <a:xfrm>
            <a:off x="1255387" y="5481228"/>
            <a:ext cx="648072" cy="504056"/>
          </a:xfrm>
          <a:prstGeom prst="actionButtonMovi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8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760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/>
              <a:t>Положение относительно других материков 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2" y="905782"/>
            <a:ext cx="8784976" cy="585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083185" y="4550821"/>
            <a:ext cx="172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Австралия</a:t>
            </a:r>
            <a:endParaRPr lang="ru-RU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91100" y="3407813"/>
            <a:ext cx="148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Африка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654425" y="2264805"/>
            <a:ext cx="172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Евразия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299587" y="2248917"/>
            <a:ext cx="1644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Северная</a:t>
            </a:r>
          </a:p>
          <a:p>
            <a:pPr algn="ctr"/>
            <a:r>
              <a:rPr lang="ru-RU" dirty="0" smtClean="0"/>
              <a:t>Америка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879334" y="4034867"/>
            <a:ext cx="1409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Южная Америка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12568" y="5908143"/>
            <a:ext cx="250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Антарктида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97167" y="1195001"/>
            <a:ext cx="3759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Северный Ледовитый 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1836975" y="3226598"/>
            <a:ext cx="2976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Атлантический 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74836" y="3697051"/>
            <a:ext cx="1785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99"/>
                </a:solidFill>
              </a:rPr>
              <a:t>Тихий 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5400000">
            <a:off x="7218570" y="3768489"/>
            <a:ext cx="1785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99"/>
                </a:solidFill>
              </a:rPr>
              <a:t>Тихий 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68739" y="4038397"/>
            <a:ext cx="1723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Индийский</a:t>
            </a:r>
          </a:p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66437" y="5409843"/>
            <a:ext cx="2193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99"/>
                </a:solidFill>
              </a:rPr>
              <a:t>Южный океан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28" name="Управляющая кнопка: назад 27">
            <a:hlinkClick r:id="" action="ppaction://hlinkshowjump?jump=firstslide" highlightClick="1"/>
          </p:cNvPr>
          <p:cNvSpPr/>
          <p:nvPr/>
        </p:nvSpPr>
        <p:spPr>
          <a:xfrm>
            <a:off x="8143970" y="6165304"/>
            <a:ext cx="648072" cy="432048"/>
          </a:xfrm>
          <a:prstGeom prst="actionButtonBackPreviou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7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395"/>
          <p:cNvSpPr>
            <a:spLocks noGrp="1"/>
          </p:cNvSpPr>
          <p:nvPr>
            <p:ph type="body" sz="half" idx="2"/>
          </p:nvPr>
        </p:nvSpPr>
        <p:spPr>
          <a:xfrm>
            <a:off x="4211960" y="626738"/>
            <a:ext cx="4738425" cy="5348946"/>
          </a:xfrm>
          <a:prstGeom prst="roundRect">
            <a:avLst>
              <a:gd name="adj" fmla="val 7968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4000">
                <a:schemeClr val="bg1">
                  <a:lumMod val="85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2700000" scaled="1"/>
            <a:tileRect/>
          </a:gradFill>
          <a:ln w="76200">
            <a:solidFill>
              <a:schemeClr val="bg1"/>
            </a:solidFill>
          </a:ln>
          <a:effectLst>
            <a:glow rad="1905000">
              <a:schemeClr val="accent1">
                <a:alpha val="0"/>
              </a:schemeClr>
            </a:glow>
            <a:softEdge rad="0"/>
          </a:effectLst>
        </p:spPr>
        <p:txBody>
          <a:bodyPr vert="horz" lIns="91440" tIns="45720" rIns="91440" bIns="45720" rtlCol="0">
            <a:noAutofit/>
          </a:bodyPr>
          <a:lstStyle/>
          <a:p>
            <a:pPr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Авторы:</a:t>
            </a:r>
            <a:endParaRPr lang="ru-RU" sz="28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  <a:cs typeface="Times New Roman" pitchFamily="18" charset="0"/>
            </a:endParaRP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у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читель географии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        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Елисеева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Любовь  </a:t>
            </a: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 Ивановна</a:t>
            </a: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и </a:t>
            </a: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ученица  9 класса</a:t>
            </a: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err="1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Лымарь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cs typeface="Times New Roman" pitchFamily="18" charset="0"/>
              </a:rPr>
              <a:t>Анастасия </a:t>
            </a:r>
            <a:endParaRPr lang="ru-RU" sz="2800" b="1" dirty="0">
              <a:ln w="19050">
                <a:solidFill>
                  <a:schemeClr val="accent4">
                    <a:lumMod val="50000"/>
                  </a:schemeClr>
                </a:solidFill>
              </a:ln>
              <a:gradFill>
                <a:gsLst>
                  <a:gs pos="0">
                    <a:srgbClr val="74BBD5">
                      <a:shade val="20000"/>
                      <a:satMod val="200000"/>
                    </a:srgbClr>
                  </a:gs>
                  <a:gs pos="78000">
                    <a:srgbClr val="74BBD5">
                      <a:tint val="90000"/>
                      <a:shade val="89000"/>
                      <a:satMod val="220000"/>
                    </a:srgbClr>
                  </a:gs>
                  <a:gs pos="100000">
                    <a:srgbClr val="74BBD5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Century Gothic" pitchFamily="34" charset="0"/>
              <a:cs typeface="Times New Roman" pitchFamily="18" charset="0"/>
            </a:endParaRPr>
          </a:p>
          <a:p>
            <a:pPr algn="ctr"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МКОУ </a:t>
            </a:r>
            <a:r>
              <a:rPr lang="ru-RU" sz="2800" b="1" dirty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ООШ № 7</a:t>
            </a:r>
            <a:endParaRPr lang="en-US" sz="28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5221288" algn="l"/>
              </a:tabLst>
              <a:defRPr/>
            </a:pPr>
            <a:r>
              <a:rPr lang="ru-RU" sz="2800" b="1" dirty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г. Красноуфимска</a:t>
            </a:r>
            <a:endParaRPr lang="ru-RU" sz="2400" b="1" dirty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</a:endParaRPr>
          </a:p>
          <a:p>
            <a:pPr>
              <a:tabLst>
                <a:tab pos="5221288" algn="l"/>
              </a:tabLst>
              <a:defRPr/>
            </a:pP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4" descr="C:\Users\Администратор\Desktop\Люба\фото\я работа3psd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26974" y="714355"/>
            <a:ext cx="3448811" cy="5173979"/>
          </a:xfrm>
          <a:prstGeom prst="round2DiagRect">
            <a:avLst>
              <a:gd name="adj1" fmla="val 16667"/>
              <a:gd name="adj2" fmla="val 301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9288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197370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P10197370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P10197370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P10197370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P101973705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DD8F8D2-7AE0-4D7E-A7B0-34FEC5818F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TP101973705_template</Template>
  <TotalTime>145</TotalTime>
  <Words>237</Words>
  <Application>Microsoft Office PowerPoint</Application>
  <PresentationFormat>Экран (4:3)</PresentationFormat>
  <Paragraphs>69</Paragraphs>
  <Slides>9</Slides>
  <Notes>0</Notes>
  <HiddenSlides>7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TP101973705_template</vt:lpstr>
      <vt:lpstr>1_TP101973705_template</vt:lpstr>
      <vt:lpstr>2_TP101973705_template</vt:lpstr>
      <vt:lpstr>3_TP101973705_template</vt:lpstr>
      <vt:lpstr>4_TP101973705_template</vt:lpstr>
      <vt:lpstr>Презентация PowerPoint</vt:lpstr>
      <vt:lpstr>Площадь материка</vt:lpstr>
      <vt:lpstr>Положение материка относительно экватора</vt:lpstr>
      <vt:lpstr>Положение материка относительно  тропиков</vt:lpstr>
      <vt:lpstr>Положение материка относительно нулевого меридиана</vt:lpstr>
      <vt:lpstr>Презентация PowerPoint</vt:lpstr>
      <vt:lpstr>Омывающие моря и океаны</vt:lpstr>
      <vt:lpstr>Положение относительно других материков 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X64</dc:creator>
  <cp:lastModifiedBy>DNA7 X64</cp:lastModifiedBy>
  <cp:revision>18</cp:revision>
  <dcterms:created xsi:type="dcterms:W3CDTF">2012-06-04T18:10:04Z</dcterms:created>
  <dcterms:modified xsi:type="dcterms:W3CDTF">2013-05-13T08:13:22Z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1145135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_TemplateID" pid="5">
    <vt:lpwstr>TC019737069991</vt:lpwstr>
  </property>
</Properties>
</file>