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86" r:id="rId2"/>
    <p:sldId id="287" r:id="rId3"/>
    <p:sldId id="280" r:id="rId4"/>
    <p:sldId id="259" r:id="rId5"/>
    <p:sldId id="260" r:id="rId6"/>
    <p:sldId id="262" r:id="rId7"/>
    <p:sldId id="277" r:id="rId8"/>
    <p:sldId id="281" r:id="rId9"/>
    <p:sldId id="258" r:id="rId10"/>
    <p:sldId id="279" r:id="rId11"/>
    <p:sldId id="256" r:id="rId12"/>
    <p:sldId id="278" r:id="rId13"/>
    <p:sldId id="263" r:id="rId14"/>
    <p:sldId id="276" r:id="rId15"/>
    <p:sldId id="275" r:id="rId16"/>
    <p:sldId id="274" r:id="rId17"/>
    <p:sldId id="282" r:id="rId18"/>
    <p:sldId id="261" r:id="rId19"/>
    <p:sldId id="265" r:id="rId20"/>
    <p:sldId id="264" r:id="rId21"/>
    <p:sldId id="273" r:id="rId22"/>
    <p:sldId id="283" r:id="rId23"/>
    <p:sldId id="270" r:id="rId24"/>
    <p:sldId id="271" r:id="rId25"/>
    <p:sldId id="272" r:id="rId26"/>
    <p:sldId id="266" r:id="rId27"/>
    <p:sldId id="284" r:id="rId28"/>
    <p:sldId id="267" r:id="rId29"/>
    <p:sldId id="268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8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2F7D7-B912-43C6-9CA4-672C2AA5B550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B7C4FB-AE72-4AA5-AABD-F1EA20EE5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11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B7C4FB-AE72-4AA5-AABD-F1EA20EE50D2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54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1999173-481A-4927-A522-DBB51EF89522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6412EF2-8CA7-4C78-9999-4D4F1B152D6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3808" y="3068960"/>
            <a:ext cx="6096000" cy="3657599"/>
          </a:xfrm>
        </p:spPr>
        <p:txBody>
          <a:bodyPr/>
          <a:lstStyle/>
          <a:p>
            <a:pPr marL="18288" indent="0" algn="r">
              <a:buNone/>
            </a:pPr>
            <a:r>
              <a:rPr lang="ru-RU" dirty="0" smtClean="0"/>
              <a:t>Материал подготовила </a:t>
            </a:r>
          </a:p>
          <a:p>
            <a:pPr marL="18288" indent="0" algn="r">
              <a:buNone/>
            </a:pPr>
            <a:r>
              <a:rPr lang="ru-RU" dirty="0" smtClean="0"/>
              <a:t>учитель географии</a:t>
            </a:r>
          </a:p>
          <a:p>
            <a:pPr marL="18288" indent="0" algn="r">
              <a:buNone/>
            </a:pPr>
            <a:r>
              <a:rPr lang="ru-RU" dirty="0" smtClean="0"/>
              <a:t>МБОУ «СОШ № 23» </a:t>
            </a:r>
          </a:p>
          <a:p>
            <a:pPr marL="18288" indent="0" algn="r">
              <a:buNone/>
            </a:pPr>
            <a:r>
              <a:rPr lang="ru-RU" dirty="0" smtClean="0"/>
              <a:t>г. Абакана Республики Хакасия </a:t>
            </a:r>
          </a:p>
          <a:p>
            <a:pPr marL="18288" indent="0" algn="r">
              <a:buNone/>
            </a:pPr>
            <a:r>
              <a:rPr lang="ru-RU" dirty="0" smtClean="0"/>
              <a:t>Савина Дарья Александровна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784976" cy="2975248"/>
          </a:xfrm>
        </p:spPr>
        <p:txBody>
          <a:bodyPr/>
          <a:lstStyle/>
          <a:p>
            <a:pPr algn="ctr"/>
            <a:r>
              <a:rPr lang="ru-RU" sz="6000" b="1" dirty="0" smtClean="0"/>
              <a:t>Географические </a:t>
            </a:r>
            <a:r>
              <a:rPr lang="ru-RU" sz="6000" b="1" dirty="0" err="1" smtClean="0"/>
              <a:t>фотозагадки</a:t>
            </a:r>
            <a:r>
              <a:rPr lang="ru-RU" sz="6000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(викторина для школьников)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788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589240"/>
            <a:ext cx="7543800" cy="914400"/>
          </a:xfrm>
        </p:spPr>
        <p:txBody>
          <a:bodyPr/>
          <a:lstStyle/>
          <a:p>
            <a:pPr algn="ctr"/>
            <a:r>
              <a:rPr lang="ru-RU" dirty="0" err="1" smtClean="0"/>
              <a:t>Россомаха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5" y="307603"/>
            <a:ext cx="8186849" cy="506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82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543800" cy="806946"/>
          </a:xfrm>
        </p:spPr>
        <p:txBody>
          <a:bodyPr/>
          <a:lstStyle/>
          <a:p>
            <a:r>
              <a:rPr lang="ru-RU" dirty="0" smtClean="0"/>
              <a:t>Байкальская нерпа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128000" cy="541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0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661248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Дрофа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079" y="217493"/>
            <a:ext cx="7162329" cy="537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51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661248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Кабарга</a:t>
            </a: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8767"/>
            <a:ext cx="561662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89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589240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Белки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6592818" cy="508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1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589240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Панда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406371" cy="5025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33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661248"/>
            <a:ext cx="7543800" cy="914400"/>
          </a:xfrm>
        </p:spPr>
        <p:txBody>
          <a:bodyPr/>
          <a:lstStyle/>
          <a:p>
            <a:pPr algn="ctr"/>
            <a:r>
              <a:rPr lang="ru-RU" dirty="0" err="1" smtClean="0"/>
              <a:t>Сурикаты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8640"/>
            <a:ext cx="3744416" cy="5624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89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212976"/>
            <a:ext cx="7543800" cy="914400"/>
          </a:xfrm>
        </p:spPr>
        <p:txBody>
          <a:bodyPr/>
          <a:lstStyle/>
          <a:p>
            <a:pPr algn="ctr"/>
            <a:r>
              <a:rPr lang="ru-RU" sz="6600" dirty="0" smtClean="0"/>
              <a:t>Рукотворные объекты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43766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661248"/>
            <a:ext cx="7543800" cy="914400"/>
          </a:xfrm>
        </p:spPr>
        <p:txBody>
          <a:bodyPr/>
          <a:lstStyle/>
          <a:p>
            <a:pPr algn="ctr"/>
            <a:r>
              <a:rPr lang="ru-RU" sz="3200" dirty="0" smtClean="0"/>
              <a:t>Саяно-Шушенская ГЭС</a:t>
            </a:r>
            <a:endParaRPr lang="ru-RU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888204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180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424936" cy="914400"/>
          </a:xfrm>
        </p:spPr>
        <p:txBody>
          <a:bodyPr/>
          <a:lstStyle/>
          <a:p>
            <a:pPr algn="ctr"/>
            <a:r>
              <a:rPr lang="ru-RU" sz="4400" dirty="0" err="1" smtClean="0"/>
              <a:t>Салбыкский</a:t>
            </a:r>
            <a:r>
              <a:rPr lang="ru-RU" sz="4400" dirty="0" smtClean="0"/>
              <a:t> </a:t>
            </a:r>
            <a:r>
              <a:rPr lang="ru-RU" sz="4400" dirty="0" smtClean="0"/>
              <a:t>курган в Хакасии</a:t>
            </a:r>
            <a:endParaRPr lang="ru-RU" sz="4400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82" y="332656"/>
            <a:ext cx="843955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79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340768"/>
            <a:ext cx="7488832" cy="4968552"/>
          </a:xfrm>
        </p:spPr>
        <p:txBody>
          <a:bodyPr/>
          <a:lstStyle/>
          <a:p>
            <a:r>
              <a:rPr lang="ru-RU" dirty="0" smtClean="0"/>
              <a:t>В игре участвуют две команды.</a:t>
            </a:r>
          </a:p>
          <a:p>
            <a:r>
              <a:rPr lang="ru-RU" dirty="0" smtClean="0"/>
              <a:t>Командам по очереди предстоит угадывать объекты на фотографиях презентации.</a:t>
            </a:r>
          </a:p>
          <a:p>
            <a:r>
              <a:rPr lang="ru-RU" dirty="0" smtClean="0"/>
              <a:t>Все фотографии размещены по разделам «</a:t>
            </a:r>
            <a:r>
              <a:rPr lang="ru-RU" dirty="0"/>
              <a:t>О</a:t>
            </a:r>
            <a:r>
              <a:rPr lang="ru-RU" dirty="0" smtClean="0"/>
              <a:t>бъекты природы», «Необычные животные», «</a:t>
            </a:r>
            <a:r>
              <a:rPr lang="ru-RU" dirty="0"/>
              <a:t>Р</a:t>
            </a:r>
            <a:r>
              <a:rPr lang="ru-RU" dirty="0" smtClean="0"/>
              <a:t>укотворные объекты», «Ядовитые растения», «Бело-красно-синие флаги»</a:t>
            </a:r>
          </a:p>
          <a:p>
            <a:r>
              <a:rPr lang="ru-RU" dirty="0" smtClean="0"/>
              <a:t>По щелчку мыши к каждой фотографии появляется подпись, содержащая правильный ответ.</a:t>
            </a:r>
          </a:p>
          <a:p>
            <a:r>
              <a:rPr lang="ru-RU" dirty="0" smtClean="0"/>
              <a:t>За каждый правильный ответ команда получает 1 балл.</a:t>
            </a:r>
          </a:p>
          <a:p>
            <a:r>
              <a:rPr lang="ru-RU" dirty="0" smtClean="0"/>
              <a:t>В викторине побеждает команда, набравшая больше баллов.</a:t>
            </a:r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04664"/>
            <a:ext cx="7543800" cy="914400"/>
          </a:xfrm>
        </p:spPr>
        <p:txBody>
          <a:bodyPr/>
          <a:lstStyle/>
          <a:p>
            <a:r>
              <a:rPr lang="ru-RU" dirty="0" smtClean="0"/>
              <a:t>Правила викторины: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5445224"/>
            <a:ext cx="28969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Удачи!!!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8806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589240"/>
            <a:ext cx="7543800" cy="914400"/>
          </a:xfrm>
        </p:spPr>
        <p:txBody>
          <a:bodyPr/>
          <a:lstStyle/>
          <a:p>
            <a:r>
              <a:rPr lang="ru-RU" dirty="0" smtClean="0"/>
              <a:t>Великая китайская стена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696603" cy="513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882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733256"/>
            <a:ext cx="7903840" cy="914400"/>
          </a:xfrm>
        </p:spPr>
        <p:txBody>
          <a:bodyPr/>
          <a:lstStyle/>
          <a:p>
            <a:pPr algn="ctr"/>
            <a:r>
              <a:rPr lang="ru-RU" sz="2800" dirty="0" smtClean="0"/>
              <a:t>Памятник художнику </a:t>
            </a:r>
            <a:br>
              <a:rPr lang="ru-RU" sz="2800" dirty="0" smtClean="0"/>
            </a:br>
            <a:r>
              <a:rPr lang="ru-RU" sz="2800" dirty="0" smtClean="0"/>
              <a:t>Д. </a:t>
            </a:r>
            <a:r>
              <a:rPr lang="ru-RU" sz="2800" dirty="0" err="1" smtClean="0"/>
              <a:t>Каратанову</a:t>
            </a:r>
            <a:r>
              <a:rPr lang="ru-RU" sz="2800" dirty="0" smtClean="0"/>
              <a:t> во дворе </a:t>
            </a:r>
            <a:br>
              <a:rPr lang="ru-RU" sz="2800" dirty="0" smtClean="0"/>
            </a:br>
            <a:r>
              <a:rPr lang="ru-RU" sz="2800" dirty="0" smtClean="0"/>
              <a:t>художественной школы в </a:t>
            </a:r>
            <a:r>
              <a:rPr lang="ru-RU" sz="2800" dirty="0" smtClean="0"/>
              <a:t>г. Абакан Республики Хакасия</a:t>
            </a:r>
            <a:endParaRPr lang="ru-RU" sz="28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662473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42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2708920"/>
            <a:ext cx="7543800" cy="3082280"/>
          </a:xfrm>
        </p:spPr>
        <p:txBody>
          <a:bodyPr/>
          <a:lstStyle/>
          <a:p>
            <a:pPr algn="ctr"/>
            <a:r>
              <a:rPr lang="ru-RU" sz="7200" dirty="0" smtClean="0"/>
              <a:t>Ядовитые растения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50495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517232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Волчья ягода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94" y="404664"/>
            <a:ext cx="517343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7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517232"/>
            <a:ext cx="7543800" cy="914400"/>
          </a:xfrm>
        </p:spPr>
        <p:txBody>
          <a:bodyPr/>
          <a:lstStyle/>
          <a:p>
            <a:pPr algn="ctr"/>
            <a:r>
              <a:rPr lang="ru-RU" dirty="0"/>
              <a:t>Б</a:t>
            </a:r>
            <a:r>
              <a:rPr lang="ru-RU" dirty="0" smtClean="0"/>
              <a:t>елена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750" y="260648"/>
            <a:ext cx="4050449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99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445224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Чистотел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5110814" cy="499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27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517232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Вороний глаз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528725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04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Бело-сине-красные 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флаги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12801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Франция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5856312" cy="439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61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Нидерланды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007596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08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412776"/>
            <a:ext cx="7543800" cy="914400"/>
          </a:xfrm>
        </p:spPr>
        <p:txBody>
          <a:bodyPr/>
          <a:lstStyle/>
          <a:p>
            <a:pPr algn="ctr"/>
            <a:r>
              <a:rPr lang="ru-RU" sz="6600" dirty="0"/>
              <a:t>О</a:t>
            </a:r>
            <a:r>
              <a:rPr lang="ru-RU" sz="6600" dirty="0" smtClean="0"/>
              <a:t>бъекты природы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62703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3501008"/>
            <a:ext cx="7543800" cy="914400"/>
          </a:xfrm>
        </p:spPr>
        <p:txBody>
          <a:bodyPr/>
          <a:lstStyle/>
          <a:p>
            <a:r>
              <a:rPr lang="ru-RU" sz="6000" dirty="0" smtClean="0"/>
              <a:t>Спасибо за игру!!!!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26278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5" y="188640"/>
            <a:ext cx="8208912" cy="856506"/>
          </a:xfrm>
        </p:spPr>
        <p:txBody>
          <a:bodyPr/>
          <a:lstStyle/>
          <a:p>
            <a:r>
              <a:rPr lang="ru-RU" dirty="0" smtClean="0"/>
              <a:t>Ниагарский водопад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560840" cy="567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64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260648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Озеро </a:t>
            </a:r>
            <a:r>
              <a:rPr lang="ru-RU" dirty="0"/>
              <a:t>Б</a:t>
            </a:r>
            <a:r>
              <a:rPr lang="ru-RU" dirty="0" smtClean="0"/>
              <a:t>айкал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705196" cy="506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00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517232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Река </a:t>
            </a:r>
            <a:r>
              <a:rPr lang="ru-RU" dirty="0" smtClean="0"/>
              <a:t>Енисей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6903235" cy="517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873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80920" cy="914400"/>
          </a:xfrm>
        </p:spPr>
        <p:txBody>
          <a:bodyPr/>
          <a:lstStyle/>
          <a:p>
            <a:pPr algn="ctr"/>
            <a:r>
              <a:rPr lang="ru-RU" sz="3200" dirty="0" smtClean="0"/>
              <a:t>Скала «Спящий Саян» в горной системе Западного </a:t>
            </a:r>
            <a:r>
              <a:rPr lang="ru-RU" sz="3200" dirty="0" err="1" smtClean="0"/>
              <a:t>Саяна</a:t>
            </a:r>
            <a:endParaRPr lang="ru-RU" sz="32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66885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111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772816"/>
            <a:ext cx="7543800" cy="2066528"/>
          </a:xfrm>
        </p:spPr>
        <p:txBody>
          <a:bodyPr/>
          <a:lstStyle/>
          <a:p>
            <a:pPr algn="ctr"/>
            <a:r>
              <a:rPr lang="ru-RU" sz="7200" dirty="0" smtClean="0"/>
              <a:t>Необычные животные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09214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543800" cy="734938"/>
          </a:xfrm>
        </p:spPr>
        <p:txBody>
          <a:bodyPr/>
          <a:lstStyle/>
          <a:p>
            <a:pPr algn="ctr"/>
            <a:r>
              <a:rPr lang="ru-RU" dirty="0" smtClean="0"/>
              <a:t>Сурок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1008"/>
            <a:ext cx="8012570" cy="535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40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90</TotalTime>
  <Words>155</Words>
  <Application>Microsoft Office PowerPoint</Application>
  <PresentationFormat>Экран (4:3)</PresentationFormat>
  <Paragraphs>43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Базовая</vt:lpstr>
      <vt:lpstr>Географические фотозагадки  (викторина для школьников)</vt:lpstr>
      <vt:lpstr>Правила викторины: </vt:lpstr>
      <vt:lpstr>Объекты природы</vt:lpstr>
      <vt:lpstr>Ниагарский водопад</vt:lpstr>
      <vt:lpstr>Озеро Байкал</vt:lpstr>
      <vt:lpstr>Река Енисей</vt:lpstr>
      <vt:lpstr>Скала «Спящий Саян» в горной системе Западного Саяна</vt:lpstr>
      <vt:lpstr>Необычные животные</vt:lpstr>
      <vt:lpstr>Сурок</vt:lpstr>
      <vt:lpstr>Россомаха </vt:lpstr>
      <vt:lpstr>Байкальская нерпа</vt:lpstr>
      <vt:lpstr>Дрофа</vt:lpstr>
      <vt:lpstr>Кабарга</vt:lpstr>
      <vt:lpstr>Белки</vt:lpstr>
      <vt:lpstr>Панда</vt:lpstr>
      <vt:lpstr>Сурикаты</vt:lpstr>
      <vt:lpstr>Рукотворные объекты</vt:lpstr>
      <vt:lpstr>Саяно-Шушенская ГЭС</vt:lpstr>
      <vt:lpstr>Салбыкский курган в Хакасии</vt:lpstr>
      <vt:lpstr>Великая китайская стена</vt:lpstr>
      <vt:lpstr>Памятник художнику  Д. Каратанову во дворе  художественной школы в г. Абакан Республики Хакасия</vt:lpstr>
      <vt:lpstr>Ядовитые растения</vt:lpstr>
      <vt:lpstr>Волчья ягода</vt:lpstr>
      <vt:lpstr>Белена</vt:lpstr>
      <vt:lpstr>Чистотел</vt:lpstr>
      <vt:lpstr>Вороний глаз</vt:lpstr>
      <vt:lpstr>Бело-сине-красные  флаги</vt:lpstr>
      <vt:lpstr>Франция</vt:lpstr>
      <vt:lpstr>Нидерланды</vt:lpstr>
      <vt:lpstr>Спасибо за игру!!!!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Ниагарский водопад</dc:title>
  <dc:creator>admin</dc:creator>
  <cp:lastModifiedBy>admin</cp:lastModifiedBy>
  <cp:revision>12</cp:revision>
  <dcterms:created xsi:type="dcterms:W3CDTF">2015-02-01T14:54:59Z</dcterms:created>
  <dcterms:modified xsi:type="dcterms:W3CDTF">2015-02-18T16:56:08Z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1410032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