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87" r:id="rId3"/>
    <p:sldId id="292" r:id="rId4"/>
    <p:sldId id="293" r:id="rId5"/>
    <p:sldId id="294" r:id="rId6"/>
    <p:sldId id="295" r:id="rId7"/>
    <p:sldId id="259" r:id="rId8"/>
    <p:sldId id="260" r:id="rId9"/>
    <p:sldId id="261" r:id="rId10"/>
    <p:sldId id="262" r:id="rId11"/>
    <p:sldId id="263" r:id="rId12"/>
    <p:sldId id="273" r:id="rId13"/>
    <p:sldId id="274" r:id="rId14"/>
    <p:sldId id="282" r:id="rId15"/>
    <p:sldId id="275" r:id="rId16"/>
    <p:sldId id="276" r:id="rId17"/>
    <p:sldId id="264" r:id="rId18"/>
    <p:sldId id="283" r:id="rId19"/>
    <p:sldId id="284" r:id="rId20"/>
    <p:sldId id="265" r:id="rId21"/>
    <p:sldId id="266" r:id="rId22"/>
    <p:sldId id="285" r:id="rId23"/>
    <p:sldId id="291" r:id="rId24"/>
    <p:sldId id="286" r:id="rId25"/>
    <p:sldId id="288" r:id="rId26"/>
    <p:sldId id="289" r:id="rId27"/>
    <p:sldId id="290" r:id="rId28"/>
    <p:sldId id="268" r:id="rId29"/>
    <p:sldId id="269" r:id="rId30"/>
    <p:sldId id="270" r:id="rId31"/>
    <p:sldId id="277" r:id="rId32"/>
    <p:sldId id="278" r:id="rId33"/>
    <p:sldId id="279" r:id="rId34"/>
    <p:sldId id="281" r:id="rId35"/>
    <p:sldId id="280" r:id="rId36"/>
    <p:sldId id="271" r:id="rId37"/>
    <p:sldId id="272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7" autoAdjust="0"/>
    <p:restoredTop sz="94660"/>
  </p:normalViewPr>
  <p:slideViewPr>
    <p:cSldViewPr>
      <p:cViewPr varScale="1">
        <p:scale>
          <a:sx n="76" d="100"/>
          <a:sy n="76" d="100"/>
        </p:scale>
        <p:origin x="99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6F721-C3A1-4546-A250-F23D625EE38B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614B-F243-4560-9B86-B46D1CB5EF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6F721-C3A1-4546-A250-F23D625EE38B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614B-F243-4560-9B86-B46D1CB5EF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6F721-C3A1-4546-A250-F23D625EE38B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614B-F243-4560-9B86-B46D1CB5EF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6F721-C3A1-4546-A250-F23D625EE38B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614B-F243-4560-9B86-B46D1CB5EF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6F721-C3A1-4546-A250-F23D625EE38B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167614B-F243-4560-9B86-B46D1CB5EF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6F721-C3A1-4546-A250-F23D625EE38B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614B-F243-4560-9B86-B46D1CB5EF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6F721-C3A1-4546-A250-F23D625EE38B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614B-F243-4560-9B86-B46D1CB5EF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6F721-C3A1-4546-A250-F23D625EE38B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614B-F243-4560-9B86-B46D1CB5EF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6F721-C3A1-4546-A250-F23D625EE38B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614B-F243-4560-9B86-B46D1CB5EF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6F721-C3A1-4546-A250-F23D625EE38B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614B-F243-4560-9B86-B46D1CB5EF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6F721-C3A1-4546-A250-F23D625EE38B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614B-F243-4560-9B86-B46D1CB5EF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A56F721-C3A1-4546-A250-F23D625EE38B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167614B-F243-4560-9B86-B46D1CB5EF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vetert.ru/rossiya/astrakhan/sights/145-astrahanskij-gorodskoj-akvarium.php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ДОРОГОЕ МОЁ ПОНИЗОВЬЕ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 учитель начальных классов МБОУ «СОШ№35» г.Астрахани</a:t>
            </a:r>
          </a:p>
          <a:p>
            <a:r>
              <a:rPr lang="ru-RU" dirty="0" smtClean="0"/>
              <a:t>Тимонина Н.Д.</a:t>
            </a:r>
            <a:endParaRPr lang="ru-RU" dirty="0"/>
          </a:p>
        </p:txBody>
      </p:sp>
    </p:spTree>
  </p:cSld>
  <p:clrMapOvr>
    <a:masterClrMapping/>
  </p:clrMapOvr>
  <p:transition advTm="5148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2368544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Популярное место отдыха </a:t>
            </a:r>
            <a:r>
              <a:rPr lang="ru-RU" sz="3600" dirty="0" err="1"/>
              <a:t>астраханцев</a:t>
            </a:r>
            <a:r>
              <a:rPr lang="ru-RU" sz="3600" dirty="0"/>
              <a:t> и гостей города. 9 мая 1965 года, в день 20-летия Победы, у обелиска в Братском саду был зажжен Вечный огонь</a:t>
            </a:r>
            <a:r>
              <a:rPr lang="ru-RU" dirty="0"/>
              <a:t>.</a:t>
            </a:r>
          </a:p>
        </p:txBody>
      </p:sp>
      <p:pic>
        <p:nvPicPr>
          <p:cNvPr id="18434" name="Picture 2" descr="C:\Users\Я\Downloads\5204d21771f8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31" y="2857496"/>
            <a:ext cx="4893222" cy="2736000"/>
          </a:xfrm>
          <a:prstGeom prst="rect">
            <a:avLst/>
          </a:prstGeom>
          <a:noFill/>
        </p:spPr>
      </p:pic>
    </p:spTree>
  </p:cSld>
  <p:clrMapOvr>
    <a:masterClrMapping/>
  </p:clrMapOvr>
  <p:transition advTm="12448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2858"/>
          </a:xfrm>
        </p:spPr>
        <p:txBody>
          <a:bodyPr>
            <a:noAutofit/>
          </a:bodyPr>
          <a:lstStyle/>
          <a:p>
            <a:r>
              <a:rPr lang="ru-RU" sz="3600" dirty="0"/>
              <a:t>Одно из самых романтичных мест Астрахани со смотровой площадкой, белой беседкой и аккуратными лужайками, где горожане устраивают пикники.</a:t>
            </a:r>
          </a:p>
        </p:txBody>
      </p:sp>
      <p:pic>
        <p:nvPicPr>
          <p:cNvPr id="19458" name="Picture 2" descr="C:\Users\Я\Downloads\51ffae101a25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214546" y="3143248"/>
            <a:ext cx="4929222" cy="3214710"/>
          </a:xfrm>
          <a:prstGeom prst="rect">
            <a:avLst/>
          </a:prstGeom>
          <a:noFill/>
        </p:spPr>
      </p:pic>
    </p:spTree>
  </p:cSld>
  <p:clrMapOvr>
    <a:masterClrMapping/>
  </p:clrMapOvr>
  <p:transition advTm="9611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Вы видите одного из обитателей этого озера, также можно покататься на лодках, имеющих форму лебедя.</a:t>
            </a:r>
            <a:endParaRPr lang="ru-RU" sz="3200" dirty="0"/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432983" y="1600200"/>
            <a:ext cx="6278033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9234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>
            <a:noAutofit/>
          </a:bodyPr>
          <a:lstStyle/>
          <a:p>
            <a:r>
              <a:rPr lang="ru-RU" sz="2800" dirty="0" smtClean="0"/>
              <a:t>А вот общий вид этого самого озера. Посередине видим живописную беседку, возможно, она была сооружена для того, чтобы лебеди могли прятаться в ней от дождя :), или для каких других целей.</a:t>
            </a:r>
            <a:endParaRPr lang="ru-RU" sz="2800" dirty="0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428728" y="2149475"/>
            <a:ext cx="6278033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0358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9982"/>
          </a:xfrm>
        </p:spPr>
        <p:txBody>
          <a:bodyPr>
            <a:noAutofit/>
          </a:bodyPr>
          <a:lstStyle/>
          <a:p>
            <a:r>
              <a:rPr lang="ru-RU" sz="2400" dirty="0" smtClean="0"/>
              <a:t>ЗИМНИЙ САД КИНОТЕАТРА ОКТЯБРЬ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Уникальный зимний сад с вековыми пальмами и фикусами давно стал визитной карточкой не только старейшего астраханского кинотеатра "Октябрь", в стенах которого он расположен, но и самой Астрахани.</a:t>
            </a:r>
            <a:endParaRPr lang="ru-RU" sz="2400" dirty="0"/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285852" y="3000372"/>
            <a:ext cx="678661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2730"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Autofit/>
          </a:bodyPr>
          <a:lstStyle/>
          <a:p>
            <a:r>
              <a:rPr lang="ru-RU" sz="2000" dirty="0" smtClean="0"/>
              <a:t>В КРК (культурно-развлекательный центр) Октябрь находится зимний сад. В нем Вы найдете такие достопримечательности, как уникальные финиковые пальмы возрастом более 100 лет, а также различные экзотические растения и животные. На фото Вы видите одного из обитателей – </a:t>
            </a:r>
            <a:r>
              <a:rPr lang="ru-RU" sz="2000" dirty="0" err="1" smtClean="0"/>
              <a:t>Цивета</a:t>
            </a:r>
            <a:r>
              <a:rPr lang="ru-RU" sz="2000" dirty="0" smtClean="0"/>
              <a:t> пальмовая. Этот милый зверек обитает в Южной Америке.</a:t>
            </a:r>
            <a:endParaRPr lang="ru-RU" sz="2000" dirty="0"/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428728" y="2428868"/>
            <a:ext cx="6278033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23010"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42918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По территории Астрахани протекает великая русская река – Волга. Основная часть города расположена на левом берегу. Эта фотография сделана с набережной во время заката солнца.</a:t>
            </a:r>
            <a:endParaRPr lang="ru-RU" sz="3200" dirty="0"/>
          </a:p>
        </p:txBody>
      </p:sp>
      <p:pic>
        <p:nvPicPr>
          <p:cNvPr id="307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2285992"/>
            <a:ext cx="7286676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3510"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500306"/>
          </a:xfrm>
        </p:spPr>
        <p:txBody>
          <a:bodyPr>
            <a:normAutofit fontScale="90000"/>
          </a:bodyPr>
          <a:lstStyle/>
          <a:p>
            <a:r>
              <a:rPr lang="ru-RU" sz="3200" dirty="0"/>
              <a:t>На набережной Астрахани сосредоточено сразу несколько оригинальных фонтанов. Но, пожалуй, главное место здесь занимает музыкальный фонтан в Астрахани</a:t>
            </a:r>
          </a:p>
        </p:txBody>
      </p:sp>
      <p:pic>
        <p:nvPicPr>
          <p:cNvPr id="399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571744"/>
            <a:ext cx="7215238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2683"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9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286808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5881"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40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8215370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5413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929354"/>
          </a:xfrm>
        </p:spPr>
        <p:txBody>
          <a:bodyPr>
            <a:noAutofit/>
          </a:bodyPr>
          <a:lstStyle/>
          <a:p>
            <a:r>
              <a:rPr lang="ru-RU" sz="2000" dirty="0" smtClean="0"/>
              <a:t>Город известен с XIII века. Отмечено свыше двадцати форм его написания, среди них — </a:t>
            </a:r>
            <a:r>
              <a:rPr lang="ru-RU" sz="2000" dirty="0" err="1" smtClean="0"/>
              <a:t>Астрахан</a:t>
            </a:r>
            <a:r>
              <a:rPr lang="ru-RU" sz="2000" dirty="0" smtClean="0"/>
              <a:t>, </a:t>
            </a:r>
            <a:r>
              <a:rPr lang="ru-RU" sz="2000" dirty="0" err="1" smtClean="0"/>
              <a:t>Астрохань</a:t>
            </a:r>
            <a:r>
              <a:rPr lang="ru-RU" sz="2000" dirty="0" smtClean="0"/>
              <a:t>, </a:t>
            </a:r>
            <a:r>
              <a:rPr lang="ru-RU" sz="2000" dirty="0" err="1" smtClean="0"/>
              <a:t>Хаджитархан</a:t>
            </a:r>
            <a:r>
              <a:rPr lang="ru-RU" sz="2000" dirty="0" smtClean="0"/>
              <a:t>, </a:t>
            </a:r>
            <a:r>
              <a:rPr lang="ru-RU" sz="2000" dirty="0" err="1" smtClean="0"/>
              <a:t>Аштарахань</a:t>
            </a:r>
            <a:r>
              <a:rPr lang="ru-RU" sz="2000" dirty="0" smtClean="0"/>
              <a:t>, </a:t>
            </a:r>
            <a:r>
              <a:rPr lang="ru-RU" sz="2000" dirty="0" err="1" smtClean="0"/>
              <a:t>Аджитархан</a:t>
            </a:r>
            <a:r>
              <a:rPr lang="ru-RU" sz="2000" dirty="0" smtClean="0"/>
              <a:t>, </a:t>
            </a:r>
            <a:r>
              <a:rPr lang="ru-RU" sz="2000" dirty="0" err="1" smtClean="0"/>
              <a:t>Астаракан</a:t>
            </a:r>
            <a:r>
              <a:rPr lang="ru-RU" sz="2000" dirty="0" smtClean="0"/>
              <a:t> и другие. Первое объяснение названия дал в 1333 году арабский путешественник Ибн </a:t>
            </a:r>
            <a:r>
              <a:rPr lang="ru-RU" sz="2000" dirty="0" err="1" smtClean="0"/>
              <a:t>Баттута</a:t>
            </a:r>
            <a:r>
              <a:rPr lang="ru-RU" sz="2000" dirty="0" smtClean="0"/>
              <a:t>, который видел в названии словосочетание «Хаджи-Тархан». Здесь хаджи — «паломник, </a:t>
            </a:r>
            <a:r>
              <a:rPr lang="ru-RU" sz="2000" dirty="0" err="1" smtClean="0"/>
              <a:t>благочестивец</a:t>
            </a:r>
            <a:r>
              <a:rPr lang="ru-RU" sz="2000" dirty="0" smtClean="0"/>
              <a:t>», получивший от хана тархан — «место, освобождённое от податей».</a:t>
            </a:r>
          </a:p>
          <a:p>
            <a:endParaRPr lang="ru-RU" sz="2000" dirty="0" smtClean="0"/>
          </a:p>
          <a:p>
            <a:r>
              <a:rPr lang="ru-RU" sz="2000" dirty="0" smtClean="0"/>
              <a:t> По мнению ряда историков, вблизи современной Астрахани находился Итиль, столица Хазарского каганата в середине VIII—X веков. Предполагалось даже, что город Итиль является непосредственным предтечей Астрахани, но в настоящее время обнаружены следы крупного городского поселения хазарского времени у села </a:t>
            </a:r>
            <a:r>
              <a:rPr lang="ru-RU" sz="2000" dirty="0" err="1" smtClean="0"/>
              <a:t>Самосделка</a:t>
            </a:r>
            <a:r>
              <a:rPr lang="ru-RU" sz="2000" dirty="0" smtClean="0"/>
              <a:t> в 35 км ниже по течению Волги, в дельте.</a:t>
            </a:r>
          </a:p>
          <a:p>
            <a:endParaRPr lang="ru-RU" sz="2000" dirty="0" smtClean="0"/>
          </a:p>
          <a:p>
            <a:r>
              <a:rPr lang="ru-RU" sz="2000" dirty="0" smtClean="0"/>
              <a:t> Город расположен на 11 островах Прикаспийской низменности, в верхней части дельты Волги. В городе около 30 мостов. На левом берегу Волги расположена основная часть города.</a:t>
            </a:r>
            <a:endParaRPr lang="ru-RU" sz="2000" dirty="0"/>
          </a:p>
        </p:txBody>
      </p:sp>
    </p:spTree>
  </p:cSld>
  <p:clrMapOvr>
    <a:masterClrMapping/>
  </p:clrMapOvr>
  <p:transition advTm="50638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1285884"/>
          </a:xfrm>
        </p:spPr>
        <p:txBody>
          <a:bodyPr>
            <a:normAutofit fontScale="90000"/>
          </a:bodyPr>
          <a:lstStyle/>
          <a:p>
            <a:r>
              <a:rPr lang="ru-RU" sz="2700" dirty="0"/>
              <a:t>История Астраханской области неразрывно связана с именем Петра I. В 1717 году указом Петра Великого была учреждена Астраханская губерния. Увековечить это важнейшее для Астраханской области событие решили с помощью установки памятника Петру I в Астрахани.</a:t>
            </a:r>
            <a:r>
              <a:rPr lang="ru-RU" i="1" dirty="0"/>
              <a:t/>
            </a:r>
            <a:br>
              <a:rPr lang="ru-RU" i="1" dirty="0"/>
            </a:br>
            <a:endParaRPr lang="ru-RU" dirty="0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857224" y="2428868"/>
            <a:ext cx="7358114" cy="4429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20998"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643998" cy="4071966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>Аквариум в Астрахани – это крупная городская экспозиция рыб, с легкостью сочетающая в себе как представителей экзотических пород, так и привычных для нас пресноводных рыб. Астраханский городской аквариум был открыт около 10 лет назад.</a:t>
            </a:r>
            <a:r>
              <a:rPr lang="ru-RU" i="1" dirty="0"/>
              <a:t/>
            </a:r>
            <a:br>
              <a:rPr lang="ru-RU" i="1" dirty="0"/>
            </a:br>
            <a:endParaRPr lang="ru-RU" dirty="0"/>
          </a:p>
        </p:txBody>
      </p:sp>
      <p:pic>
        <p:nvPicPr>
          <p:cNvPr id="4" name="Содержимое 3" descr="Астраханский городской аквариум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2357422" y="4500570"/>
            <a:ext cx="442915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9250"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5734"/>
          </a:xfrm>
        </p:spPr>
        <p:txBody>
          <a:bodyPr>
            <a:noAutofit/>
          </a:bodyPr>
          <a:lstStyle/>
          <a:p>
            <a:r>
              <a:rPr lang="ru-RU" sz="2800" dirty="0" smtClean="0"/>
              <a:t>Астраханский краеведческий музей – один из первых провинциальных музеев России. </a:t>
            </a:r>
            <a:br>
              <a:rPr lang="ru-RU" sz="2800" dirty="0" smtClean="0"/>
            </a:br>
            <a:r>
              <a:rPr lang="ru-RU" sz="2800" dirty="0" smtClean="0"/>
              <a:t> Начинался он, как и многие другие, с частных коллекций собирателей древностей, а сегодня его экспозиция насчитывает сотни тысяч предметов, некоторые из которых имеют мировую известность и ценность.</a:t>
            </a:r>
            <a:endParaRPr lang="ru-RU" sz="2800" dirty="0"/>
          </a:p>
        </p:txBody>
      </p:sp>
      <p:pic>
        <p:nvPicPr>
          <p:cNvPr id="450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500166" y="4000504"/>
            <a:ext cx="6500858" cy="285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22121">
    <p:wheel spokes="8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01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28596" y="285728"/>
            <a:ext cx="8286808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5117">
    <p:wheel spokes="8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154362"/>
          </a:xfrm>
        </p:spPr>
        <p:txBody>
          <a:bodyPr>
            <a:noAutofit/>
          </a:bodyPr>
          <a:lstStyle/>
          <a:p>
            <a:r>
              <a:rPr lang="ru-RU" sz="2800" dirty="0" smtClean="0"/>
              <a:t>Музей рассказывает о боевых подвигах и героизме </a:t>
            </a:r>
            <a:r>
              <a:rPr lang="ru-RU" sz="2800" dirty="0" err="1" smtClean="0"/>
              <a:t>астраханцев</a:t>
            </a:r>
            <a:r>
              <a:rPr lang="ru-RU" sz="2800" dirty="0" smtClean="0"/>
              <a:t> в военных кампаниях 17–20 веков, а также о роли Астраханского гарнизона в защите юго-восточных границ государства. Основная часть экспозиций посвящена подвигам </a:t>
            </a:r>
            <a:r>
              <a:rPr lang="ru-RU" sz="2800" dirty="0" err="1" smtClean="0"/>
              <a:t>астраханцев</a:t>
            </a:r>
            <a:r>
              <a:rPr lang="ru-RU" sz="2800" dirty="0" smtClean="0"/>
              <a:t> на фронтах Великой Отечественной войны и труженикам тыла.</a:t>
            </a:r>
            <a:endParaRPr lang="ru-RU" sz="2800" dirty="0"/>
          </a:p>
        </p:txBody>
      </p:sp>
      <p:pic>
        <p:nvPicPr>
          <p:cNvPr id="460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142976" y="3714752"/>
            <a:ext cx="6929486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22746">
    <p:wheel spokes="8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7106"/>
          </a:xfrm>
        </p:spPr>
        <p:txBody>
          <a:bodyPr>
            <a:noAutofit/>
          </a:bodyPr>
          <a:lstStyle/>
          <a:p>
            <a:r>
              <a:rPr lang="ru-RU" sz="2400" dirty="0" smtClean="0"/>
              <a:t>Дом, построенный в 70-х годах XIX века, являлся летней резиденцией купца первой гильдии Григория Васильевича </a:t>
            </a:r>
            <a:r>
              <a:rPr lang="ru-RU" sz="2400" dirty="0" err="1" smtClean="0"/>
              <a:t>Тетюшинова</a:t>
            </a:r>
            <a:r>
              <a:rPr lang="ru-RU" sz="2400" dirty="0" smtClean="0"/>
              <a:t> (30-е годы XIX века – 1894). Существует мнение, что именно на его верфи были построены первые на Нижней Волге винтовые пароходы. Он также известен как инициатор открытия в Астрахани Мореходной школы.</a:t>
            </a:r>
            <a:endParaRPr lang="ru-RU" sz="2400" dirty="0"/>
          </a:p>
        </p:txBody>
      </p:sp>
      <p:pic>
        <p:nvPicPr>
          <p:cNvPr id="471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928934"/>
            <a:ext cx="6000792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36941">
    <p:wheel spokes="8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Дом – музей Б.М. </a:t>
            </a:r>
            <a:r>
              <a:rPr lang="ru-RU" dirty="0" err="1" smtClean="0"/>
              <a:t>Кустодиева</a:t>
            </a:r>
            <a:r>
              <a:rPr lang="ru-RU" dirty="0" smtClean="0"/>
              <a:t> был открыт 15 мая 2002 года.</a:t>
            </a:r>
            <a:endParaRPr lang="ru-RU" dirty="0"/>
          </a:p>
        </p:txBody>
      </p:sp>
      <p:pic>
        <p:nvPicPr>
          <p:cNvPr id="481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71472" y="1714488"/>
            <a:ext cx="7786742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8300">
    <p:wheel spokes="8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>
            <a:noAutofit/>
          </a:bodyPr>
          <a:lstStyle/>
          <a:p>
            <a:r>
              <a:rPr lang="ru-RU" sz="3600" dirty="0" smtClean="0"/>
              <a:t>28 марта 2009 года в Астрахани на базе городского аквариума открылся единственный в России «Дом-музей осетровых».</a:t>
            </a:r>
            <a:endParaRPr lang="ru-RU" sz="3600" dirty="0"/>
          </a:p>
        </p:txBody>
      </p:sp>
      <p:pic>
        <p:nvPicPr>
          <p:cNvPr id="491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957512" y="2763837"/>
            <a:ext cx="3228975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24180">
    <p:wheel spokes="8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2714644"/>
          </a:xfrm>
        </p:spPr>
        <p:txBody>
          <a:bodyPr>
            <a:normAutofit fontScale="90000"/>
          </a:bodyPr>
          <a:lstStyle/>
          <a:p>
            <a:r>
              <a:rPr lang="ru-RU" sz="2700" dirty="0" err="1" smtClean="0"/>
              <a:t>Сарай-Бату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> В Астраханской области появился новый туристический объект: древний золотоордынский город </a:t>
            </a:r>
            <a:r>
              <a:rPr lang="ru-RU" sz="2700" dirty="0" err="1"/>
              <a:t>Сарай-Бату</a:t>
            </a:r>
            <a:r>
              <a:rPr lang="ru-RU" sz="2700" dirty="0"/>
              <a:t>. Расположен </a:t>
            </a:r>
            <a:r>
              <a:rPr lang="ru-RU" sz="2700" dirty="0" err="1"/>
              <a:t>Сарай-Бату</a:t>
            </a:r>
            <a:r>
              <a:rPr lang="ru-RU" sz="2700" dirty="0"/>
              <a:t> на территории села </a:t>
            </a:r>
            <a:r>
              <a:rPr lang="ru-RU" sz="2700" dirty="0" err="1"/>
              <a:t>Селитренного</a:t>
            </a:r>
            <a:r>
              <a:rPr lang="ru-RU" sz="2700" dirty="0"/>
              <a:t>, что в </a:t>
            </a:r>
            <a:r>
              <a:rPr lang="ru-RU" sz="2700" dirty="0" err="1"/>
              <a:t>Харабалинском</a:t>
            </a:r>
            <a:r>
              <a:rPr lang="ru-RU" sz="2700" dirty="0"/>
              <a:t> районе, в 130 километрах севернее Астрахани на возвышении берега реки </a:t>
            </a:r>
            <a:r>
              <a:rPr lang="ru-RU" sz="2700" dirty="0" err="1"/>
              <a:t>Ашулук</a:t>
            </a:r>
            <a:r>
              <a:rPr lang="ru-RU" sz="2700" dirty="0"/>
              <a:t>.</a:t>
            </a:r>
            <a:r>
              <a:rPr lang="ru-RU" i="1" dirty="0"/>
              <a:t/>
            </a:r>
            <a:br>
              <a:rPr lang="ru-RU" i="1" dirty="0"/>
            </a:br>
            <a:endParaRPr lang="ru-RU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71472" y="3349625"/>
            <a:ext cx="8001056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35007">
    <p:wheel spokes="8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214314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Музей «Российский арбуз»</a:t>
            </a:r>
            <a:br>
              <a:rPr lang="ru-RU" sz="3100" dirty="0" smtClean="0"/>
            </a:br>
            <a:r>
              <a:rPr lang="ru-RU" sz="3100" dirty="0"/>
              <a:t> Единственный в России Музей Российского арбуза был открыт в 2006 году в городе Камызяк Астраханской области. Экспонаты: яркие муляжи бахчевых культур, кабинет </a:t>
            </a:r>
            <a:r>
              <a:rPr lang="ru-RU" sz="3100" dirty="0" err="1"/>
              <a:t>Пангало</a:t>
            </a:r>
            <a:r>
              <a:rPr lang="ru-RU" sz="3100" dirty="0"/>
              <a:t>, Лунный арбуз, репродукции картин </a:t>
            </a:r>
            <a:r>
              <a:rPr lang="ru-RU" sz="3100" dirty="0" err="1"/>
              <a:t>Кустодиева</a:t>
            </a:r>
            <a:r>
              <a:rPr lang="ru-RU" sz="3100" dirty="0"/>
              <a:t>, выставка детского творчества</a:t>
            </a:r>
            <a:r>
              <a:rPr lang="ru-RU" sz="2700" dirty="0"/>
              <a:t>.</a:t>
            </a:r>
            <a:r>
              <a:rPr lang="ru-RU" i="1" dirty="0"/>
              <a:t/>
            </a:r>
            <a:br>
              <a:rPr lang="ru-RU" i="1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643042" y="3429000"/>
            <a:ext cx="607223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44664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Старая Астрахань.</a:t>
            </a:r>
            <a:endParaRPr lang="ru-RU" dirty="0"/>
          </a:p>
        </p:txBody>
      </p:sp>
      <p:pic>
        <p:nvPicPr>
          <p:cNvPr id="512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615916" y="1600200"/>
            <a:ext cx="7912168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3323">
    <p:wheel spokes="8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0"/>
          </a:xfrm>
        </p:spPr>
        <p:txBody>
          <a:bodyPr>
            <a:normAutofit/>
          </a:bodyPr>
          <a:lstStyle/>
          <a:p>
            <a:r>
              <a:rPr lang="ru-RU" dirty="0" smtClean="0"/>
              <a:t>Астраханский государственный природный биосферный заповедник</a:t>
            </a:r>
            <a:endParaRPr lang="ru-RU" dirty="0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857224" y="2428868"/>
            <a:ext cx="7572428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2543">
    <p:wheel spokes="8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285884"/>
          </a:xfrm>
        </p:spPr>
        <p:txBody>
          <a:bodyPr>
            <a:noAutofit/>
          </a:bodyPr>
          <a:lstStyle/>
          <a:p>
            <a:r>
              <a:rPr lang="ru-RU" sz="2800" dirty="0" smtClean="0"/>
              <a:t>Фото из дельты Волги. Перед впадением в Каспийское море река распадается на множество проток, поросших высоченным камышом. Это рай для рыбаков, не зря в дельте Волги расположено множество рыболовных баз.</a:t>
            </a:r>
            <a:endParaRPr lang="ru-RU" sz="2800" dirty="0"/>
          </a:p>
        </p:txBody>
      </p:sp>
      <p:pic>
        <p:nvPicPr>
          <p:cNvPr id="317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00034" y="2786058"/>
            <a:ext cx="7715304" cy="4071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20796">
    <p:wheel spokes="8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3429024"/>
          </a:xfrm>
        </p:spPr>
        <p:txBody>
          <a:bodyPr>
            <a:noAutofit/>
          </a:bodyPr>
          <a:lstStyle/>
          <a:p>
            <a:r>
              <a:rPr lang="ru-RU" sz="2800" dirty="0" smtClean="0"/>
              <a:t>Уникальная природная достопримечательность – долина лотосов. Также эти цветы называют Астраханской или Каспийской розой. Гигантское пространство, покрытое зелеными листьями и </a:t>
            </a:r>
            <a:r>
              <a:rPr lang="ru-RU" sz="2800" dirty="0" err="1" smtClean="0"/>
              <a:t>нежно-розовыми</a:t>
            </a:r>
            <a:r>
              <a:rPr lang="ru-RU" sz="2800" dirty="0" smtClean="0"/>
              <a:t> бутонами, производит неизгладимое впечатление.</a:t>
            </a:r>
            <a:endParaRPr lang="ru-RU" sz="2800" dirty="0"/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500166" y="3643313"/>
            <a:ext cx="6278033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74257">
    <p:wheel spokes="8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2000264"/>
          </a:xfrm>
        </p:spPr>
        <p:txBody>
          <a:bodyPr>
            <a:noAutofit/>
          </a:bodyPr>
          <a:lstStyle/>
          <a:p>
            <a:r>
              <a:rPr lang="ru-RU" sz="2800" dirty="0" smtClean="0"/>
              <a:t>Фото самого большого цветка в мире – лотоса. Его обожествляют в некоторых восточных религиях. Например, Будда очень часто восседает на лотосе. Биологически активные вещества, которые содержатся в растение, очень полезны для здоровья.</a:t>
            </a:r>
            <a:endParaRPr lang="ru-RU" sz="2800" dirty="0"/>
          </a:p>
        </p:txBody>
      </p:sp>
      <p:pic>
        <p:nvPicPr>
          <p:cNvPr id="337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357290" y="2928933"/>
            <a:ext cx="6278033" cy="3929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21325">
    <p:wheel spokes="8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928826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ДУБ -ДОЛГОЖИТЕЛЬ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А знаете ли Вы, что в Астрахани живет долгожитель, возраст которого чуть меньше возраста самой Астрахани?! </a:t>
            </a:r>
            <a:br>
              <a:rPr lang="ru-RU" sz="2200" dirty="0" smtClean="0"/>
            </a:br>
            <a:r>
              <a:rPr lang="ru-RU" sz="2200" dirty="0" smtClean="0"/>
              <a:t>Это огромный дуб, именуемый в народе Петровским, т.к. по местному преданью считается, что он был посажен здесь не кем иным, а самим императором Петром I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58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785786" y="2714620"/>
            <a:ext cx="7572428" cy="414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37690">
    <p:wheel spokes="8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571636"/>
          </a:xfrm>
        </p:spPr>
        <p:txBody>
          <a:bodyPr>
            <a:noAutofit/>
          </a:bodyPr>
          <a:lstStyle/>
          <a:p>
            <a:r>
              <a:rPr lang="ru-RU" sz="2800" dirty="0" smtClean="0"/>
              <a:t>Дельта Волги – место гнездовья огромного количества птиц. Многие из них – большая редкость для России (белые цапли, пеликаны, фламинго, бакланы и др.). Всего насчитывается до 250 видов.</a:t>
            </a:r>
            <a:endParaRPr lang="ru-RU" sz="2800" dirty="0"/>
          </a:p>
        </p:txBody>
      </p:sp>
      <p:pic>
        <p:nvPicPr>
          <p:cNvPr id="348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432983" y="2214554"/>
            <a:ext cx="6278033" cy="4094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22636">
    <p:wheel spokes="8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Autofit/>
          </a:bodyPr>
          <a:lstStyle/>
          <a:p>
            <a:r>
              <a:rPr lang="ru-RU" sz="2400" dirty="0" smtClean="0"/>
              <a:t>Озеро Баскунчак </a:t>
            </a:r>
            <a:br>
              <a:rPr lang="ru-RU" sz="2400" dirty="0" smtClean="0"/>
            </a:br>
            <a:r>
              <a:rPr lang="ru-RU" sz="2400" dirty="0" smtClean="0"/>
              <a:t>Баскунчак – уникальное соленое озеро, представляющее собой огромную солонку на столе бескрайней астраханской степи. Благодаря уникальным целебным свойствам рапы и минеральной грязи Баскунчак является популярным туристическим объектом.</a:t>
            </a:r>
            <a:endParaRPr lang="ru-RU" sz="2400" dirty="0"/>
          </a:p>
        </p:txBody>
      </p:sp>
      <p:pic>
        <p:nvPicPr>
          <p:cNvPr id="2457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71472" y="2786058"/>
            <a:ext cx="8072494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50061">
    <p:wheel spokes="8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14422"/>
            <a:ext cx="8229600" cy="8572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Большое </a:t>
            </a:r>
            <a:r>
              <a:rPr lang="ru-RU" dirty="0" err="1" smtClean="0"/>
              <a:t>Богдо</a:t>
            </a:r>
            <a:r>
              <a:rPr lang="ru-RU" dirty="0" smtClean="0"/>
              <a:t> – единственная настоящая гора в Астраханской области, она имеет окружность 13 километров и высоту 153,5 метра.</a:t>
            </a:r>
            <a:endParaRPr lang="ru-RU" dirty="0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214414" y="3143248"/>
            <a:ext cx="7358114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31465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22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524000" y="2039937"/>
            <a:ext cx="6096000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5492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32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767131" y="1600200"/>
            <a:ext cx="7609737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1153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42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00034" y="285728"/>
            <a:ext cx="821537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6755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97304"/>
          </a:xfrm>
        </p:spPr>
        <p:txBody>
          <a:bodyPr>
            <a:normAutofit/>
          </a:bodyPr>
          <a:lstStyle/>
          <a:p>
            <a:r>
              <a:rPr lang="ru-RU" sz="2700" dirty="0"/>
              <a:t>Кремль в Астрахани – уникальное архитектурное строение, построенное во второй половине 16 века. Расположен астраханский кремль на островном холме, спускаясь по левобережью Волги к набережной Астрахани. Астраханский кремль – символ Астрахани.</a:t>
            </a:r>
            <a:r>
              <a:rPr lang="ru-RU" i="1" dirty="0"/>
              <a:t/>
            </a:r>
            <a:br>
              <a:rPr lang="ru-RU" i="1" dirty="0"/>
            </a:br>
            <a:endParaRPr lang="ru-RU" dirty="0"/>
          </a:p>
        </p:txBody>
      </p:sp>
      <p:pic>
        <p:nvPicPr>
          <p:cNvPr id="1126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3500438"/>
            <a:ext cx="5946267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5195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11420"/>
          </a:xfrm>
        </p:spPr>
        <p:txBody>
          <a:bodyPr>
            <a:normAutofit fontScale="90000"/>
          </a:bodyPr>
          <a:lstStyle/>
          <a:p>
            <a:r>
              <a:rPr lang="ru-RU" sz="2700" dirty="0"/>
              <a:t>Набережная Астрахани – визитная карточка этого города. Попадая сюда, сложно поверить, что ты находишься в Астрахани: своей аккуратностью и изяществом набережная Астрахани больше напоминает европейские парки отдыха</a:t>
            </a:r>
            <a:r>
              <a:rPr lang="ru-RU" dirty="0"/>
              <a:t>.</a:t>
            </a:r>
            <a:r>
              <a:rPr lang="ru-RU" i="1" dirty="0"/>
              <a:t/>
            </a:r>
            <a:br>
              <a:rPr lang="ru-RU" i="1" dirty="0"/>
            </a:br>
            <a:endParaRPr lang="ru-RU" dirty="0"/>
          </a:p>
        </p:txBody>
      </p:sp>
      <p:pic>
        <p:nvPicPr>
          <p:cNvPr id="409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500166" y="2571744"/>
            <a:ext cx="6278033" cy="4286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5819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8610"/>
          </a:xfrm>
        </p:spPr>
        <p:txBody>
          <a:bodyPr>
            <a:normAutofit fontScale="90000"/>
          </a:bodyPr>
          <a:lstStyle/>
          <a:p>
            <a:r>
              <a:rPr lang="ru-RU" sz="2700" dirty="0"/>
              <a:t>Одним из самых романтических мест в Астрахани является мост влюбленных. Небольшой мостик, протягивающийся от одного берега реки Кутум до другого, в последние годы стал популярным местом влюбленных</a:t>
            </a:r>
            <a:r>
              <a:rPr lang="ru-RU" dirty="0"/>
              <a:t>.</a:t>
            </a:r>
            <a:r>
              <a:rPr lang="ru-RU" i="1" dirty="0"/>
              <a:t/>
            </a:r>
            <a:br>
              <a:rPr lang="ru-RU" i="1" dirty="0"/>
            </a:br>
            <a:endParaRPr lang="ru-RU" dirty="0"/>
          </a:p>
        </p:txBody>
      </p:sp>
      <p:pic>
        <p:nvPicPr>
          <p:cNvPr id="378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643182"/>
            <a:ext cx="6929486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1513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234</TotalTime>
  <Words>873</Words>
  <Application>Microsoft Office PowerPoint</Application>
  <PresentationFormat>Экран (4:3)</PresentationFormat>
  <Paragraphs>37</Paragraphs>
  <Slides>37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5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ДОРОГОЕ МОЁ ПОНИЗОВЬЕ</vt:lpstr>
      <vt:lpstr>Презентация PowerPoint</vt:lpstr>
      <vt:lpstr>Старая Астрахань.</vt:lpstr>
      <vt:lpstr>Презентация PowerPoint</vt:lpstr>
      <vt:lpstr>Презентация PowerPoint</vt:lpstr>
      <vt:lpstr>Презентация PowerPoint</vt:lpstr>
      <vt:lpstr>Кремль в Астрахани – уникальное архитектурное строение, построенное во второй половине 16 века. Расположен астраханский кремль на островном холме, спускаясь по левобережью Волги к набережной Астрахани. Астраханский кремль – символ Астрахани. </vt:lpstr>
      <vt:lpstr>Набережная Астрахани – визитная карточка этого города. Попадая сюда, сложно поверить, что ты находишься в Астрахани: своей аккуратностью и изяществом набережная Астрахани больше напоминает европейские парки отдыха. </vt:lpstr>
      <vt:lpstr>Одним из самых романтических мест в Астрахани является мост влюбленных. Небольшой мостик, протягивающийся от одного берега реки Кутум до другого, в последние годы стал популярным местом влюбленных. </vt:lpstr>
      <vt:lpstr>Популярное место отдыха астраханцев и гостей города. 9 мая 1965 года, в день 20-летия Победы, у обелиска в Братском саду был зажжен Вечный огонь.</vt:lpstr>
      <vt:lpstr>Одно из самых романтичных мест Астрахани со смотровой площадкой, белой беседкой и аккуратными лужайками, где горожане устраивают пикники.</vt:lpstr>
      <vt:lpstr>Вы видите одного из обитателей этого озера, также можно покататься на лодках, имеющих форму лебедя.</vt:lpstr>
      <vt:lpstr>А вот общий вид этого самого озера. Посередине видим живописную беседку, возможно, она была сооружена для того, чтобы лебеди могли прятаться в ней от дождя :), или для каких других целей.</vt:lpstr>
      <vt:lpstr>ЗИМНИЙ САД КИНОТЕАТРА ОКТЯБРЬ  Уникальный зимний сад с вековыми пальмами и фикусами давно стал визитной карточкой не только старейшего астраханского кинотеатра "Октябрь", в стенах которого он расположен, но и самой Астрахани.</vt:lpstr>
      <vt:lpstr>В КРК (культурно-развлекательный центр) Октябрь находится зимний сад. В нем Вы найдете такие достопримечательности, как уникальные финиковые пальмы возрастом более 100 лет, а также различные экзотические растения и животные. На фото Вы видите одного из обитателей – Цивета пальмовая. Этот милый зверек обитает в Южной Америке.</vt:lpstr>
      <vt:lpstr>По территории Астрахани протекает великая русская река – Волга. Основная часть города расположена на левом берегу. Эта фотография сделана с набережной во время заката солнца.</vt:lpstr>
      <vt:lpstr>На набережной Астрахани сосредоточено сразу несколько оригинальных фонтанов. Но, пожалуй, главное место здесь занимает музыкальный фонтан в Астрахани</vt:lpstr>
      <vt:lpstr>Презентация PowerPoint</vt:lpstr>
      <vt:lpstr>Презентация PowerPoint</vt:lpstr>
      <vt:lpstr>История Астраханской области неразрывно связана с именем Петра I. В 1717 году указом Петра Великого была учреждена Астраханская губерния. Увековечить это важнейшее для Астраханской области событие решили с помощью установки памятника Петру I в Астрахани. </vt:lpstr>
      <vt:lpstr>Аквариум в Астрахани – это крупная городская экспозиция рыб, с легкостью сочетающая в себе как представителей экзотических пород, так и привычных для нас пресноводных рыб. Астраханский городской аквариум был открыт около 10 лет назад. </vt:lpstr>
      <vt:lpstr>Астраханский краеведческий музей – один из первых провинциальных музеев России.   Начинался он, как и многие другие, с частных коллекций собирателей древностей, а сегодня его экспозиция насчитывает сотни тысяч предметов, некоторые из которых имеют мировую известность и ценность.</vt:lpstr>
      <vt:lpstr>Презентация PowerPoint</vt:lpstr>
      <vt:lpstr>Музей рассказывает о боевых подвигах и героизме астраханцев в военных кампаниях 17–20 веков, а также о роли Астраханского гарнизона в защите юго-восточных границ государства. Основная часть экспозиций посвящена подвигам астраханцев на фронтах Великой Отечественной войны и труженикам тыла.</vt:lpstr>
      <vt:lpstr>Дом, построенный в 70-х годах XIX века, являлся летней резиденцией купца первой гильдии Григория Васильевича Тетюшинова (30-е годы XIX века – 1894). Существует мнение, что именно на его верфи были построены первые на Нижней Волге винтовые пароходы. Он также известен как инициатор открытия в Астрахани Мореходной школы.</vt:lpstr>
      <vt:lpstr>Дом – музей Б.М. Кустодиева был открыт 15 мая 2002 года.</vt:lpstr>
      <vt:lpstr>28 марта 2009 года в Астрахани на базе городского аквариума открылся единственный в России «Дом-музей осетровых».</vt:lpstr>
      <vt:lpstr>Сарай-Бату  В Астраханской области появился новый туристический объект: древний золотоордынский город Сарай-Бату. Расположен Сарай-Бату на территории села Селитренного, что в Харабалинском районе, в 130 километрах севернее Астрахани на возвышении берега реки Ашулук. </vt:lpstr>
      <vt:lpstr>Музей «Российский арбуз»  Единственный в России Музей Российского арбуза был открыт в 2006 году в городе Камызяк Астраханской области. Экспонаты: яркие муляжи бахчевых культур, кабинет Пангало, Лунный арбуз, репродукции картин Кустодиева, выставка детского творчества.  </vt:lpstr>
      <vt:lpstr>Астраханский государственный природный биосферный заповедник</vt:lpstr>
      <vt:lpstr>Фото из дельты Волги. Перед впадением в Каспийское море река распадается на множество проток, поросших высоченным камышом. Это рай для рыбаков, не зря в дельте Волги расположено множество рыболовных баз.</vt:lpstr>
      <vt:lpstr>Уникальная природная достопримечательность – долина лотосов. Также эти цветы называют Астраханской или Каспийской розой. Гигантское пространство, покрытое зелеными листьями и нежно-розовыми бутонами, производит неизгладимое впечатление.</vt:lpstr>
      <vt:lpstr>Фото самого большого цветка в мире – лотоса. Его обожествляют в некоторых восточных религиях. Например, Будда очень часто восседает на лотосе. Биологически активные вещества, которые содержатся в растение, очень полезны для здоровья.</vt:lpstr>
      <vt:lpstr>ДУБ -ДОЛГОЖИТЕЛЬ  А знаете ли Вы, что в Астрахани живет долгожитель, возраст которого чуть меньше возраста самой Астрахани?!  Это огромный дуб, именуемый в народе Петровским, т.к. по местному преданью считается, что он был посажен здесь не кем иным, а самим императором Петром I.</vt:lpstr>
      <vt:lpstr>Дельта Волги – место гнездовья огромного количества птиц. Многие из них – большая редкость для России (белые цапли, пеликаны, фламинго, бакланы и др.). Всего насчитывается до 250 видов.</vt:lpstr>
      <vt:lpstr>Озеро Баскунчак  Баскунчак – уникальное соленое озеро, представляющее собой огромную солонку на столе бескрайней астраханской степи. Благодаря уникальным целебным свойствам рапы и минеральной грязи Баскунчак является популярным туристическим объектом.</vt:lpstr>
      <vt:lpstr>Большое Богдо – единственная настоящая гора в Астраханской области, она имеет окружность 13 километров и высоту 153,5 метра.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ТИМОНИНА</dc:creator>
  <cp:lastModifiedBy>База Шарташская</cp:lastModifiedBy>
  <cp:revision>26</cp:revision>
  <dcterms:created xsi:type="dcterms:W3CDTF">2013-09-01T03:56:46Z</dcterms:created>
  <dcterms:modified xsi:type="dcterms:W3CDTF">2014-03-11T10:51:52Z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1385448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