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7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ru-RU" dirty="0" smtClean="0"/>
              <a:t>ЧУДЕСА ПРИРОДЫ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643446"/>
            <a:ext cx="8643966" cy="27146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ученица 5 «А» класса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Страшева Русалина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2500306"/>
            <a:ext cx="5286412" cy="1714512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Азия</a:t>
            </a:r>
            <a:endParaRPr lang="ru-RU" sz="9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8229600" cy="1143000"/>
          </a:xfrm>
        </p:spPr>
        <p:txBody>
          <a:bodyPr/>
          <a:lstStyle/>
          <a:p>
            <a:r>
              <a:rPr lang="ru-RU" dirty="0" err="1" smtClean="0"/>
              <a:t>Сандарбан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214422"/>
            <a:ext cx="5143536" cy="5643578"/>
          </a:xfrm>
        </p:spPr>
        <p:txBody>
          <a:bodyPr>
            <a:normAutofit fontScale="77500" lnSpcReduction="20000"/>
          </a:bodyPr>
          <a:lstStyle/>
          <a:p>
            <a:pPr marL="273050" indent="-6350">
              <a:buNone/>
            </a:pPr>
            <a:r>
              <a:rPr lang="ru-RU" dirty="0" err="1" smtClean="0"/>
              <a:t>Сандарбан</a:t>
            </a:r>
            <a:r>
              <a:rPr lang="ru-RU" dirty="0" smtClean="0"/>
              <a:t>, в переводе "прекрасные леса", - это величайшая в мире дельта, занимающая площадь в 10269 кв.км. Как и многие другие болотистые регионы, она страдает от чрезмерной эксплуатации и постоянно расширяющегося вторжения человека, что приводит к уничтожению естественной среды. Но недавно дельта наконец-то получила должное признание: Индия объявила все свои земли в </a:t>
            </a:r>
            <a:r>
              <a:rPr lang="ru-RU" dirty="0" err="1" smtClean="0"/>
              <a:t>Сандарбане</a:t>
            </a:r>
            <a:r>
              <a:rPr lang="ru-RU" dirty="0" smtClean="0"/>
              <a:t> тигровым заповедником и полностью закрыла для использования район площадью 1295 кв.км., Бангладеш также объявил всю свою часть региона лесным заповедником, в котором выделил три заповедника дикой природы общей площадью 324 кв.км.</a:t>
            </a:r>
            <a:endParaRPr lang="ru-RU" dirty="0"/>
          </a:p>
        </p:txBody>
      </p:sp>
      <p:pic>
        <p:nvPicPr>
          <p:cNvPr id="22530" name="Picture 2" descr="Сандарбан. Густой мангровый лес дает прибежище многим животны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3475" y="1142984"/>
            <a:ext cx="4200525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736"/>
            <a:ext cx="8305800" cy="2357454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Африка</a:t>
            </a:r>
            <a:endParaRPr lang="ru-RU" sz="96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9158326" cy="1143000"/>
          </a:xfrm>
        </p:spPr>
        <p:txBody>
          <a:bodyPr/>
          <a:lstStyle/>
          <a:p>
            <a:r>
              <a:rPr lang="ru-RU" dirty="0" smtClean="0"/>
              <a:t>Гора Килиманджаро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357298"/>
            <a:ext cx="5286412" cy="5500702"/>
          </a:xfrm>
        </p:spPr>
        <p:txBody>
          <a:bodyPr>
            <a:normAutofit fontScale="77500" lnSpcReduction="20000"/>
          </a:bodyPr>
          <a:lstStyle/>
          <a:p>
            <a:pPr marL="273050" indent="-6350">
              <a:buNone/>
            </a:pPr>
            <a:r>
              <a:rPr lang="ru-RU" dirty="0" smtClean="0"/>
              <a:t>На языке суахили Килиманджаро означает "сверкающая гора" - весьма подходящее название для этого колоссального вулкана, покрытого белоснежной шапкой. Это высочайшая вершина Африки - высота 5899 м; она хорошо видна за многие мили раскинувшихся вокруг нее саванн Танзании и Кении. Ее очертания очень характерны: покатые склоны поднимаются к удлиненной, плоской вершине, которая является на самом деле гигантской кальдерой - котловиной на вершине </a:t>
            </a:r>
            <a:r>
              <a:rPr lang="ru-RU" dirty="0" err="1" smtClean="0"/>
              <a:t>вулкана.В</a:t>
            </a:r>
            <a:r>
              <a:rPr lang="ru-RU" dirty="0" smtClean="0"/>
              <a:t> очень жаркие дни с большого расстояния голубоватое основание горы бывает неразличимо на фоне саванны и кажется, что заснеженная вершина парит в воздухе. Легкие облака, часто проходящие ниже снеговой границы, усиливают эту иллюзию.</a:t>
            </a:r>
            <a:endParaRPr lang="ru-RU" dirty="0"/>
          </a:p>
        </p:txBody>
      </p:sp>
      <p:pic>
        <p:nvPicPr>
          <p:cNvPr id="24578" name="Picture 2" descr="Гора Килиманджаро. Покрытая снегом вершина Килиманджаро высится над долин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3475" y="1214422"/>
            <a:ext cx="4200525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285860"/>
            <a:ext cx="8305800" cy="2928958"/>
          </a:xfrm>
        </p:spPr>
        <p:txBody>
          <a:bodyPr>
            <a:normAutofit/>
          </a:bodyPr>
          <a:lstStyle/>
          <a:p>
            <a:r>
              <a:rPr lang="ru-RU" sz="8000" dirty="0" err="1" smtClean="0"/>
              <a:t>Антрактида</a:t>
            </a:r>
            <a:endParaRPr lang="ru-RU" sz="8000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0"/>
            <a:ext cx="8229600" cy="1143000"/>
          </a:xfrm>
        </p:spPr>
        <p:txBody>
          <a:bodyPr/>
          <a:lstStyle/>
          <a:p>
            <a:r>
              <a:rPr lang="ru-RU" dirty="0" smtClean="0"/>
              <a:t>Синий кит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214422"/>
            <a:ext cx="5286412" cy="5643578"/>
          </a:xfrm>
        </p:spPr>
        <p:txBody>
          <a:bodyPr>
            <a:normAutofit fontScale="77500" lnSpcReduction="20000"/>
          </a:bodyPr>
          <a:lstStyle/>
          <a:p>
            <a:pPr marL="273050" indent="-6350">
              <a:buNone/>
            </a:pPr>
            <a:r>
              <a:rPr lang="ru-RU" dirty="0" smtClean="0"/>
              <a:t>Синий кит - без сомнения крупнейшее животное, когда-либо существовавшее на нашей планете. Вес взрослого кита может более чем в два раза превышать вес брахиозавра, самого крупного из динозавров глубокой древности, и примерно в тридцать раз - вес самца современного африканского </a:t>
            </a:r>
            <a:r>
              <a:rPr lang="ru-RU" dirty="0" err="1" smtClean="0"/>
              <a:t>слона.Это</a:t>
            </a:r>
            <a:r>
              <a:rPr lang="ru-RU" dirty="0" smtClean="0"/>
              <a:t> подлинный гигант, его средняя длина около 26 м, а максимальная зарегистрированная 33,5 м; средний вес 150 тонн, что соответствует весу примерно 2400 человек. Существо таких исполинских размеров нуждается в огромном количестве пищи. Взрослый синий кит поглощает </a:t>
            </a:r>
            <a:r>
              <a:rPr lang="ru-RU" dirty="0" err="1" smtClean="0"/>
              <a:t>околомиллиона</a:t>
            </a:r>
            <a:r>
              <a:rPr lang="ru-RU" dirty="0" smtClean="0"/>
              <a:t> калорий в день, что соответствует 1 тонне криля, небольшого, напоминающего креветку рачка, составляющего основу его рациона.</a:t>
            </a:r>
            <a:endParaRPr lang="ru-RU" dirty="0"/>
          </a:p>
        </p:txBody>
      </p:sp>
      <p:pic>
        <p:nvPicPr>
          <p:cNvPr id="26626" name="Picture 2" descr="Синий кит. Огромная туша синего кита поднимается из глубины у берегов Мекс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3475" y="1428736"/>
            <a:ext cx="4200525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6000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3500462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Северная Америка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8229600" cy="1143000"/>
          </a:xfrm>
        </p:spPr>
        <p:txBody>
          <a:bodyPr/>
          <a:lstStyle/>
          <a:p>
            <a:r>
              <a:rPr lang="ru-RU" dirty="0" smtClean="0"/>
              <a:t>Ниагарский водопад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142984"/>
            <a:ext cx="4857752" cy="5715016"/>
          </a:xfrm>
        </p:spPr>
        <p:txBody>
          <a:bodyPr>
            <a:normAutofit fontScale="70000" lnSpcReduction="20000"/>
          </a:bodyPr>
          <a:lstStyle/>
          <a:p>
            <a:pPr marL="273050" indent="-6350">
              <a:buNone/>
            </a:pPr>
            <a:r>
              <a:rPr lang="ru-RU" dirty="0" smtClean="0"/>
              <a:t>Облако брызг поднимается высоко в воздух там, где река Ниагара ревет и пенится в котле у подножия водопада. Этот знаменитый водопад состоит из двух частей: Американского и Подковообразного водопадов. Между ними находится Козий остров - покрытый деревьями островок посреди </a:t>
            </a:r>
            <a:r>
              <a:rPr lang="ru-RU" dirty="0" smtClean="0"/>
              <a:t>реки. Более </a:t>
            </a:r>
            <a:r>
              <a:rPr lang="ru-RU" dirty="0" smtClean="0"/>
              <a:t>известен, вероятно, Подковообразный водопад, образующий дугу длиной 792 м, с канадской стороны границы. Дорога, идущая вдоль реки, позволяет рассмотреть вблизи, как вода, гладкая поверхность которой напоминает темно-зеленое стекло, срываясь с обрыва, оборачивается белой </a:t>
            </a:r>
            <a:r>
              <a:rPr lang="ru-RU" dirty="0" smtClean="0"/>
              <a:t>пеной. Американский </a:t>
            </a:r>
            <a:r>
              <a:rPr lang="ru-RU" dirty="0" smtClean="0"/>
              <a:t>водопад меньше и образует прямую линию длиной примерно 300 м. У подножия Американского водопада лежат обломки скалы, в противоположность голому обрыву Подковообразного водопада. Высота обоих водопадов примерно 50 м.</a:t>
            </a:r>
            <a:endParaRPr lang="ru-RU" dirty="0"/>
          </a:p>
        </p:txBody>
      </p:sp>
      <p:pic>
        <p:nvPicPr>
          <p:cNvPr id="1026" name="Picture 2" descr="Ниагарский водопад. Облако брызг висит над ревущим Подковообразным водопад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6775" y="1428736"/>
            <a:ext cx="4467225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14290"/>
            <a:ext cx="8305800" cy="3500462"/>
          </a:xfrm>
        </p:spPr>
        <p:txBody>
          <a:bodyPr>
            <a:noAutofit/>
          </a:bodyPr>
          <a:lstStyle/>
          <a:p>
            <a:r>
              <a:rPr lang="ru-RU" sz="8000" dirty="0" smtClean="0"/>
              <a:t>Европа</a:t>
            </a:r>
            <a:endParaRPr lang="ru-RU" sz="8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-142900"/>
            <a:ext cx="8229600" cy="1285884"/>
          </a:xfrm>
        </p:spPr>
        <p:txBody>
          <a:bodyPr/>
          <a:lstStyle/>
          <a:p>
            <a:r>
              <a:rPr lang="ru-RU" dirty="0" smtClean="0"/>
              <a:t>Пикос-де-Эуропа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214422"/>
            <a:ext cx="4643470" cy="5643578"/>
          </a:xfrm>
        </p:spPr>
        <p:txBody>
          <a:bodyPr>
            <a:normAutofit fontScale="70000" lnSpcReduction="20000"/>
          </a:bodyPr>
          <a:lstStyle/>
          <a:p>
            <a:pPr marL="273050" indent="-6350">
              <a:buNone/>
            </a:pPr>
            <a:r>
              <a:rPr lang="ru-RU" dirty="0" smtClean="0"/>
              <a:t>Национальный парк Пикос-де-Эуропа включает 77,2 кв.км. суровых гор и альпийских лугов, потеснивших кое-где лес. Горы здесь обрывистые, известняковые; высочайшие вершины - Наронсо де Булнес (2515 м) и Торре Середа (2647 м). Каждый год с декабря по май, а часто и еще дольше эти места бывают покрыты густым и толстым слоем снега, но с его таянием природа здесь просто взрывается неистовым буйством красок и запахов бесчисленных полевых цветов</a:t>
            </a:r>
            <a:r>
              <a:rPr lang="ru-RU" dirty="0" smtClean="0"/>
              <a:t>. Формы </a:t>
            </a:r>
            <a:r>
              <a:rPr lang="ru-RU" dirty="0" smtClean="0"/>
              <a:t>хозяйствования в этом регионе принципиально не менялись, как минимум, в течение последних 5000 лет; сюда не проникли современные удобрения и пестициды. Горные луга на нижних склонах Пикос-де-Эуропа образовались на месте смешанных дубовых и березовых лесов.</a:t>
            </a:r>
            <a:endParaRPr lang="ru-RU" dirty="0"/>
          </a:p>
        </p:txBody>
      </p:sp>
      <p:pic>
        <p:nvPicPr>
          <p:cNvPr id="16386" name="Picture 2" descr="Пикос-де-Эуропа. Пикос-де-Эуропа в осеннем уб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736"/>
            <a:ext cx="4572000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071678"/>
            <a:ext cx="8305800" cy="2428892"/>
          </a:xfrm>
        </p:spPr>
        <p:txBody>
          <a:bodyPr>
            <a:noAutofit/>
          </a:bodyPr>
          <a:lstStyle/>
          <a:p>
            <a:r>
              <a:rPr lang="ru-RU" sz="8000" dirty="0" smtClean="0"/>
              <a:t>Центральная и Южная Америка</a:t>
            </a:r>
            <a:endParaRPr lang="ru-RU" sz="8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8229600" cy="1143000"/>
          </a:xfrm>
        </p:spPr>
        <p:txBody>
          <a:bodyPr/>
          <a:lstStyle/>
          <a:p>
            <a:r>
              <a:rPr lang="ru-RU" dirty="0" smtClean="0"/>
              <a:t>Огненная земля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142984"/>
            <a:ext cx="4929190" cy="6000792"/>
          </a:xfrm>
        </p:spPr>
        <p:txBody>
          <a:bodyPr>
            <a:normAutofit fontScale="62500" lnSpcReduction="20000"/>
          </a:bodyPr>
          <a:lstStyle/>
          <a:p>
            <a:pPr marL="273050" indent="-6350">
              <a:buNone/>
            </a:pPr>
            <a:r>
              <a:rPr lang="ru-RU" dirty="0" smtClean="0"/>
              <a:t>Зимой жестокие штормы, нагоняемые леденящими, снежными ветрами антарктических морей, терзают унылые берега у южной оконечности Южной Америки. Летом воздух на побережье теплый и мягкий, но внезапные шквалы несут грозное напоминание о том, что Огненная Земля расположена совсем недалеко от диких берегов Антарктиды. Общая площадь архипелага - 72520 кв.км., из которых 70% принадлежит Чили, а остальные - Аргентине</a:t>
            </a:r>
            <a:r>
              <a:rPr lang="ru-RU" dirty="0" smtClean="0"/>
              <a:t>. Огненная </a:t>
            </a:r>
            <a:r>
              <a:rPr lang="ru-RU" dirty="0" smtClean="0"/>
              <a:t>Земля составляет часть "крючка" на конце южноамериканского континента - полоска земли, протянувшейся к бескрайним ледяным пустыням Антарктиды, лежащим менее чем в 1000 км. Огненная Земля и Антарктический полуостров когда-то составляли единый участок суши, но континенты начали расходиться 25 миллионов лет назад. Близость структур и типов пород позволяет определить места их прежнего соединения. Ископаемые остатки также позволяют предположить, что многие животные и растения, существовавшие в Южной Америке, жили и в Антарктиде.</a:t>
            </a:r>
            <a:endParaRPr lang="ru-RU" dirty="0"/>
          </a:p>
        </p:txBody>
      </p:sp>
      <p:pic>
        <p:nvPicPr>
          <p:cNvPr id="18434" name="Picture 2" descr="Огненная земля. Суровые горы Мартиаль за Ушуайей в аргентинской части Огненной Земли составляют часть живописного национального пар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6775" y="1214422"/>
            <a:ext cx="4467225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714488"/>
            <a:ext cx="8305800" cy="2786074"/>
          </a:xfrm>
        </p:spPr>
        <p:txBody>
          <a:bodyPr>
            <a:noAutofit/>
          </a:bodyPr>
          <a:lstStyle/>
          <a:p>
            <a:r>
              <a:rPr lang="ru-RU" sz="8000" dirty="0" smtClean="0"/>
              <a:t>Австралия и Океания</a:t>
            </a:r>
            <a:endParaRPr lang="ru-RU" sz="8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143000"/>
          </a:xfrm>
        </p:spPr>
        <p:txBody>
          <a:bodyPr/>
          <a:lstStyle/>
          <a:p>
            <a:r>
              <a:rPr lang="ru-RU" dirty="0" smtClean="0"/>
              <a:t>Эйерс-рок и Маунт олга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214422"/>
            <a:ext cx="5286412" cy="5643578"/>
          </a:xfrm>
        </p:spPr>
        <p:txBody>
          <a:bodyPr>
            <a:normAutofit fontScale="62500" lnSpcReduction="20000"/>
          </a:bodyPr>
          <a:lstStyle/>
          <a:p>
            <a:pPr marL="273050" indent="-6350">
              <a:buNone/>
            </a:pPr>
            <a:r>
              <a:rPr lang="ru-RU" dirty="0" smtClean="0"/>
              <a:t>Эйерс-Рок расположен недалеко от юго-западного угла Северной Территории, в высохшем красном сердце Австралии. Эта колоссальная оранжево-бурая скала 2,4 км. в длину и 1,6 км. в ширину поднимается на 348 м. над окружающей пустынной равниной и является крупнейшим в мире монолитом. Пыльные пустынные дороги ведут из Алис-Спрингс к мотелям около скалы; туристы могут взобраться наверх и посмотреть на скалу в меняющемся утреннем и вечернем свете. На закате кажется, будто гора светится изнутри, когда ее цвет меняется с дневного пыльно-серого на интенсивный, слепящий красный, прежде чем превратиться в гаснущем свете в черный силуэт. Тем, кто готов на рассветные бдения, скала открывается в еще более прекрасных пастельных тонах. Взобраться на нее нетрудно, но обжигающий жар пустыни превращает подъем в серьезное предприятие. Главное взять с собой достаточное количество воды, потому что без нее есть опасность дегидрации, солнечного и теплового удара, не следует пренебрегать и угрозой длительного воздействия ультрафиолетовых лучей.</a:t>
            </a:r>
            <a:endParaRPr lang="ru-RU" dirty="0"/>
          </a:p>
        </p:txBody>
      </p:sp>
      <p:pic>
        <p:nvPicPr>
          <p:cNvPr id="20482" name="Picture 2" descr="Эйерс-рок и Маунт-олга. Закат придает поразительному тиллитовому образованию Эйерс-Рок светящийся темно-оранжевый отте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4071934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915</Words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ЧУДЕСА ПРИРОДЫ</vt:lpstr>
      <vt:lpstr>Северная Америка</vt:lpstr>
      <vt:lpstr>Ниагарский водопад</vt:lpstr>
      <vt:lpstr>Европа</vt:lpstr>
      <vt:lpstr>Пикос-де-Эуропа</vt:lpstr>
      <vt:lpstr>Центральная и Южная Америка</vt:lpstr>
      <vt:lpstr>Огненная земля</vt:lpstr>
      <vt:lpstr>Австралия и Океания</vt:lpstr>
      <vt:lpstr>Эйерс-рок и Маунт олга</vt:lpstr>
      <vt:lpstr>Азия</vt:lpstr>
      <vt:lpstr>Сандарбан</vt:lpstr>
      <vt:lpstr>Африка</vt:lpstr>
      <vt:lpstr>Гора Килиманджаро</vt:lpstr>
      <vt:lpstr>Антрактида</vt:lpstr>
      <vt:lpstr>Синий кит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</dc:title>
  <dc:creator>User</dc:creator>
  <cp:lastModifiedBy>User</cp:lastModifiedBy>
  <cp:revision>5</cp:revision>
  <dcterms:created xsi:type="dcterms:W3CDTF">2013-04-27T16:46:44Z</dcterms:created>
  <dcterms:modified xsi:type="dcterms:W3CDTF">2013-04-27T17:43:50Z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337130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