
<file path=[Content_Types].xml><?xml version="1.0" encoding="utf-8"?>
<Types xmlns="http://schemas.openxmlformats.org/package/2006/content-types">
  <Override ContentType="application/vnd.openxmlformats-officedocument.presentationml.slide+xml" PartName="/ppt/slides/slide6.xml"/>
  <Override ContentType="application/vnd.openxmlformats-officedocument.presentationml.slideLayout+xml" PartName="/ppt/slideLayouts/slideLayout8.xml"/>
  <Override ContentType="application/vnd.openxmlformats-officedocument.drawingml.diagramColors+xml" PartName="/ppt/diagrams/colors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drawingml.diagramStyle+xml" PartName="/ppt/diagrams/quickStyle2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Override ContentType="application/vnd.openxmlformats-officedocument.drawingml.diagramStyle+xml" PartName="/ppt/diagrams/quickStyle1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drawingml.diagramLayout+xml" PartName="/ppt/diagrams/layout2.xml"/>
  <Default ContentType="image/gif" Extension="gif"/>
  <Override ContentType="application/vnd.openxmlformats-officedocument.drawingml.diagramLayout+xml" PartName="/ppt/diagrams/layout1.xml"/>
  <Override ContentType="application/vnd.openxmlformats-officedocument.drawingml.diagramData+xml" PartName="/ppt/diagrams/data2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officedocument.drawingml.diagramData+xml" PartName="/ppt/diagrams/data1.xml"/>
  <Override ContentType="application/vnd.openxmlformats-package.core-properties+xml" PartName="/docProps/core.xml"/>
  <Override ContentType="application/vnd.openxmlformats-officedocument.presentationml.slide+xml" PartName="/ppt/slides/slide5.xml"/>
  <Override ContentType="application/vnd.openxmlformats-officedocument.presentationml.slide+xml" PartName="/ppt/slides/slide19.xml"/>
  <Override ContentType="application/vnd.openxmlformats-officedocument.presentationml.slideLayout+xml" PartName="/ppt/slideLayouts/slideLayout7.xml"/>
  <Override ContentType="application/vnd.openxmlformats-officedocument.drawingml.diagramColors+xml" PartName="/ppt/diagrams/colors2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8" r:id="rId5"/>
    <p:sldId id="259" r:id="rId6"/>
    <p:sldId id="279" r:id="rId7"/>
    <p:sldId id="280" r:id="rId8"/>
    <p:sldId id="261" r:id="rId9"/>
    <p:sldId id="262" r:id="rId10"/>
    <p:sldId id="281" r:id="rId11"/>
    <p:sldId id="282" r:id="rId12"/>
    <p:sldId id="263" r:id="rId13"/>
    <p:sldId id="264" r:id="rId14"/>
    <p:sldId id="265" r:id="rId15"/>
    <p:sldId id="266" r:id="rId16"/>
    <p:sldId id="267" r:id="rId17"/>
    <p:sldId id="268" r:id="rId18"/>
    <p:sldId id="274" r:id="rId19"/>
    <p:sldId id="277" r:id="rId20"/>
    <p:sldId id="275" r:id="rId21"/>
    <p:sldId id="269" r:id="rId22"/>
    <p:sldId id="270" r:id="rId23"/>
    <p:sldId id="271" r:id="rId2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3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23CA92-8393-4EF4-A753-9995AABEF943}" type="doc">
      <dgm:prSet loTypeId="urn:microsoft.com/office/officeart/2005/8/layout/orgChart1" loCatId="hierarchy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9BDB89B-82B9-4947-AE7D-2090D12D8368}">
      <dgm:prSet phldrT="[Текст]" custT="1"/>
      <dgm:spPr/>
      <dgm:t>
        <a:bodyPr/>
        <a:lstStyle/>
        <a:p>
          <a:r>
            <a:rPr lang="ru-RU" sz="4800" dirty="0" smtClean="0">
              <a:solidFill>
                <a:srgbClr val="FF0000"/>
              </a:solidFill>
            </a:rPr>
            <a:t>цивилизация</a:t>
          </a:r>
          <a:endParaRPr lang="ru-RU" sz="4800" dirty="0">
            <a:solidFill>
              <a:srgbClr val="FF0000"/>
            </a:solidFill>
          </a:endParaRPr>
        </a:p>
      </dgm:t>
    </dgm:pt>
    <dgm:pt modelId="{1A84752D-E815-4782-9D04-E3314C6F9DD4}" type="parTrans" cxnId="{602AED1A-5381-4F70-8CD7-44DEC0B0650B}">
      <dgm:prSet/>
      <dgm:spPr/>
      <dgm:t>
        <a:bodyPr/>
        <a:lstStyle/>
        <a:p>
          <a:endParaRPr lang="ru-RU"/>
        </a:p>
      </dgm:t>
    </dgm:pt>
    <dgm:pt modelId="{0A445A6D-AB8E-43F7-AE66-D99999686FB9}" type="sibTrans" cxnId="{602AED1A-5381-4F70-8CD7-44DEC0B0650B}">
      <dgm:prSet/>
      <dgm:spPr/>
      <dgm:t>
        <a:bodyPr/>
        <a:lstStyle/>
        <a:p>
          <a:endParaRPr lang="ru-RU"/>
        </a:p>
      </dgm:t>
    </dgm:pt>
    <dgm:pt modelId="{217C05DD-8FB5-4C43-A3D9-E3EC2783FF3D}">
      <dgm:prSet phldrT="[Текст]"/>
      <dgm:spPr/>
      <dgm:t>
        <a:bodyPr/>
        <a:lstStyle/>
        <a:p>
          <a:r>
            <a:rPr lang="ru-RU" dirty="0" smtClean="0">
              <a:solidFill>
                <a:srgbClr val="FF0000"/>
              </a:solidFill>
            </a:rPr>
            <a:t>Временное понятие</a:t>
          </a:r>
          <a:endParaRPr lang="ru-RU" dirty="0">
            <a:solidFill>
              <a:srgbClr val="FF0000"/>
            </a:solidFill>
          </a:endParaRPr>
        </a:p>
      </dgm:t>
    </dgm:pt>
    <dgm:pt modelId="{67984B6A-3A72-4CAC-9EEC-CE3C357DF3C1}" type="parTrans" cxnId="{ECDC872B-DE8F-4FDB-AFC5-CDB8A053C06E}">
      <dgm:prSet/>
      <dgm:spPr/>
      <dgm:t>
        <a:bodyPr/>
        <a:lstStyle/>
        <a:p>
          <a:endParaRPr lang="ru-RU"/>
        </a:p>
      </dgm:t>
    </dgm:pt>
    <dgm:pt modelId="{A784A722-78A0-412A-9C1C-2D235BD536E2}" type="sibTrans" cxnId="{ECDC872B-DE8F-4FDB-AFC5-CDB8A053C06E}">
      <dgm:prSet/>
      <dgm:spPr/>
      <dgm:t>
        <a:bodyPr/>
        <a:lstStyle/>
        <a:p>
          <a:endParaRPr lang="ru-RU"/>
        </a:p>
      </dgm:t>
    </dgm:pt>
    <dgm:pt modelId="{D31E9D20-7B74-4FF6-95C8-E1C786EADCDF}">
      <dgm:prSet phldrT="[Текст]"/>
      <dgm:spPr/>
      <dgm:t>
        <a:bodyPr/>
        <a:lstStyle/>
        <a:p>
          <a:r>
            <a:rPr lang="ru-RU" dirty="0" smtClean="0">
              <a:solidFill>
                <a:srgbClr val="FF0000"/>
              </a:solidFill>
            </a:rPr>
            <a:t>Пространственное понятие</a:t>
          </a:r>
          <a:endParaRPr lang="ru-RU" dirty="0">
            <a:solidFill>
              <a:srgbClr val="FF0000"/>
            </a:solidFill>
          </a:endParaRPr>
        </a:p>
      </dgm:t>
    </dgm:pt>
    <dgm:pt modelId="{57E5C906-D451-4C51-83A5-0311E73168BF}" type="parTrans" cxnId="{C0297B0E-89C1-4D76-8A03-241BE329D2FE}">
      <dgm:prSet/>
      <dgm:spPr/>
      <dgm:t>
        <a:bodyPr/>
        <a:lstStyle/>
        <a:p>
          <a:endParaRPr lang="ru-RU"/>
        </a:p>
      </dgm:t>
    </dgm:pt>
    <dgm:pt modelId="{8B406386-C323-4777-9F66-F75D1EE7E682}" type="sibTrans" cxnId="{C0297B0E-89C1-4D76-8A03-241BE329D2FE}">
      <dgm:prSet/>
      <dgm:spPr/>
      <dgm:t>
        <a:bodyPr/>
        <a:lstStyle/>
        <a:p>
          <a:endParaRPr lang="ru-RU"/>
        </a:p>
      </dgm:t>
    </dgm:pt>
    <dgm:pt modelId="{901D7E98-1726-4430-9A19-2744AA1A16DE}" type="pres">
      <dgm:prSet presAssocID="{8123CA92-8393-4EF4-A753-9995AABEF94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7502291-1F8C-40AA-A6B8-31ABA8E09395}" type="pres">
      <dgm:prSet presAssocID="{49BDB89B-82B9-4947-AE7D-2090D12D8368}" presName="hierRoot1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34DC2317-7337-4E83-90ED-9DD152E165E8}" type="pres">
      <dgm:prSet presAssocID="{49BDB89B-82B9-4947-AE7D-2090D12D8368}" presName="rootComposite1" presStyleCnt="0"/>
      <dgm:spPr/>
      <dgm:t>
        <a:bodyPr/>
        <a:lstStyle/>
        <a:p>
          <a:endParaRPr lang="ru-RU"/>
        </a:p>
      </dgm:t>
    </dgm:pt>
    <dgm:pt modelId="{ABA74650-DB0C-43CE-BAB0-A8B0138BF356}" type="pres">
      <dgm:prSet presAssocID="{49BDB89B-82B9-4947-AE7D-2090D12D8368}" presName="rootText1" presStyleLbl="node0" presStyleIdx="0" presStyleCnt="1" custScaleX="11065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0118C6E-2DC2-4820-973B-3069A290C2F8}" type="pres">
      <dgm:prSet presAssocID="{49BDB89B-82B9-4947-AE7D-2090D12D8368}" presName="rootConnector1" presStyleLbl="node1" presStyleIdx="0" presStyleCnt="0"/>
      <dgm:spPr/>
      <dgm:t>
        <a:bodyPr/>
        <a:lstStyle/>
        <a:p>
          <a:endParaRPr lang="ru-RU"/>
        </a:p>
      </dgm:t>
    </dgm:pt>
    <dgm:pt modelId="{5C43DA8A-21DE-44EA-A250-0E75F1EA24C8}" type="pres">
      <dgm:prSet presAssocID="{49BDB89B-82B9-4947-AE7D-2090D12D8368}" presName="hierChild2" presStyleCnt="0"/>
      <dgm:spPr/>
      <dgm:t>
        <a:bodyPr/>
        <a:lstStyle/>
        <a:p>
          <a:endParaRPr lang="ru-RU"/>
        </a:p>
      </dgm:t>
    </dgm:pt>
    <dgm:pt modelId="{D531AC64-61A9-4E05-8380-B2D1983EF706}" type="pres">
      <dgm:prSet presAssocID="{67984B6A-3A72-4CAC-9EEC-CE3C357DF3C1}" presName="Name37" presStyleLbl="parChTrans1D2" presStyleIdx="0" presStyleCnt="2"/>
      <dgm:spPr/>
      <dgm:t>
        <a:bodyPr/>
        <a:lstStyle/>
        <a:p>
          <a:endParaRPr lang="ru-RU"/>
        </a:p>
      </dgm:t>
    </dgm:pt>
    <dgm:pt modelId="{7A945426-D3EE-4B08-9033-451DEB1790CE}" type="pres">
      <dgm:prSet presAssocID="{217C05DD-8FB5-4C43-A3D9-E3EC2783FF3D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49431C8D-C36D-4593-8331-7A689B35C7CA}" type="pres">
      <dgm:prSet presAssocID="{217C05DD-8FB5-4C43-A3D9-E3EC2783FF3D}" presName="rootComposite" presStyleCnt="0"/>
      <dgm:spPr/>
      <dgm:t>
        <a:bodyPr/>
        <a:lstStyle/>
        <a:p>
          <a:endParaRPr lang="ru-RU"/>
        </a:p>
      </dgm:t>
    </dgm:pt>
    <dgm:pt modelId="{53633F87-A7B4-4E5A-977A-ADD1ADB534BE}" type="pres">
      <dgm:prSet presAssocID="{217C05DD-8FB5-4C43-A3D9-E3EC2783FF3D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4EE7FD2-232E-40B8-92F1-7CB2645F1722}" type="pres">
      <dgm:prSet presAssocID="{217C05DD-8FB5-4C43-A3D9-E3EC2783FF3D}" presName="rootConnector" presStyleLbl="node2" presStyleIdx="0" presStyleCnt="2"/>
      <dgm:spPr/>
      <dgm:t>
        <a:bodyPr/>
        <a:lstStyle/>
        <a:p>
          <a:endParaRPr lang="ru-RU"/>
        </a:p>
      </dgm:t>
    </dgm:pt>
    <dgm:pt modelId="{3D1EC681-9765-4064-87E4-D225F7016919}" type="pres">
      <dgm:prSet presAssocID="{217C05DD-8FB5-4C43-A3D9-E3EC2783FF3D}" presName="hierChild4" presStyleCnt="0"/>
      <dgm:spPr/>
      <dgm:t>
        <a:bodyPr/>
        <a:lstStyle/>
        <a:p>
          <a:endParaRPr lang="ru-RU"/>
        </a:p>
      </dgm:t>
    </dgm:pt>
    <dgm:pt modelId="{B9FB4F6B-2BAF-4F0E-BA6A-D31123B039D8}" type="pres">
      <dgm:prSet presAssocID="{217C05DD-8FB5-4C43-A3D9-E3EC2783FF3D}" presName="hierChild5" presStyleCnt="0"/>
      <dgm:spPr/>
      <dgm:t>
        <a:bodyPr/>
        <a:lstStyle/>
        <a:p>
          <a:endParaRPr lang="ru-RU"/>
        </a:p>
      </dgm:t>
    </dgm:pt>
    <dgm:pt modelId="{CB93DC5B-A0A5-4EFF-9292-EE4C76034064}" type="pres">
      <dgm:prSet presAssocID="{57E5C906-D451-4C51-83A5-0311E73168BF}" presName="Name37" presStyleLbl="parChTrans1D2" presStyleIdx="1" presStyleCnt="2"/>
      <dgm:spPr/>
      <dgm:t>
        <a:bodyPr/>
        <a:lstStyle/>
        <a:p>
          <a:endParaRPr lang="ru-RU"/>
        </a:p>
      </dgm:t>
    </dgm:pt>
    <dgm:pt modelId="{1D73A4EA-AA99-459F-9A1A-D24A2EBACC9A}" type="pres">
      <dgm:prSet presAssocID="{D31E9D20-7B74-4FF6-95C8-E1C786EADCDF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B3F7B257-3625-49BD-8AB7-0880CC199288}" type="pres">
      <dgm:prSet presAssocID="{D31E9D20-7B74-4FF6-95C8-E1C786EADCDF}" presName="rootComposite" presStyleCnt="0"/>
      <dgm:spPr/>
      <dgm:t>
        <a:bodyPr/>
        <a:lstStyle/>
        <a:p>
          <a:endParaRPr lang="ru-RU"/>
        </a:p>
      </dgm:t>
    </dgm:pt>
    <dgm:pt modelId="{92DD9386-CD33-4CF0-A4E9-EC01F9B57545}" type="pres">
      <dgm:prSet presAssocID="{D31E9D20-7B74-4FF6-95C8-E1C786EADCDF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0502A1B-4690-4170-BF45-E8D546997693}" type="pres">
      <dgm:prSet presAssocID="{D31E9D20-7B74-4FF6-95C8-E1C786EADCDF}" presName="rootConnector" presStyleLbl="node2" presStyleIdx="1" presStyleCnt="2"/>
      <dgm:spPr/>
      <dgm:t>
        <a:bodyPr/>
        <a:lstStyle/>
        <a:p>
          <a:endParaRPr lang="ru-RU"/>
        </a:p>
      </dgm:t>
    </dgm:pt>
    <dgm:pt modelId="{AF184598-A892-4BAC-9201-ACEB898CCD86}" type="pres">
      <dgm:prSet presAssocID="{D31E9D20-7B74-4FF6-95C8-E1C786EADCDF}" presName="hierChild4" presStyleCnt="0"/>
      <dgm:spPr/>
      <dgm:t>
        <a:bodyPr/>
        <a:lstStyle/>
        <a:p>
          <a:endParaRPr lang="ru-RU"/>
        </a:p>
      </dgm:t>
    </dgm:pt>
    <dgm:pt modelId="{5B424A75-57D6-4272-981E-C8689C1E4F8E}" type="pres">
      <dgm:prSet presAssocID="{D31E9D20-7B74-4FF6-95C8-E1C786EADCDF}" presName="hierChild5" presStyleCnt="0"/>
      <dgm:spPr/>
      <dgm:t>
        <a:bodyPr/>
        <a:lstStyle/>
        <a:p>
          <a:endParaRPr lang="ru-RU"/>
        </a:p>
      </dgm:t>
    </dgm:pt>
    <dgm:pt modelId="{DA394721-29D4-4C35-9622-5977E0956434}" type="pres">
      <dgm:prSet presAssocID="{49BDB89B-82B9-4947-AE7D-2090D12D8368}" presName="hierChild3" presStyleCnt="0"/>
      <dgm:spPr/>
      <dgm:t>
        <a:bodyPr/>
        <a:lstStyle/>
        <a:p>
          <a:endParaRPr lang="ru-RU"/>
        </a:p>
      </dgm:t>
    </dgm:pt>
  </dgm:ptLst>
  <dgm:cxnLst>
    <dgm:cxn modelId="{5385FFA7-5D2B-4243-9B2A-E2FCA35FEB32}" type="presOf" srcId="{67984B6A-3A72-4CAC-9EEC-CE3C357DF3C1}" destId="{D531AC64-61A9-4E05-8380-B2D1983EF706}" srcOrd="0" destOrd="0" presId="urn:microsoft.com/office/officeart/2005/8/layout/orgChart1"/>
    <dgm:cxn modelId="{B4487C2C-BD7D-4366-9526-DDD6DFF60BD4}" type="presOf" srcId="{D31E9D20-7B74-4FF6-95C8-E1C786EADCDF}" destId="{92DD9386-CD33-4CF0-A4E9-EC01F9B57545}" srcOrd="0" destOrd="0" presId="urn:microsoft.com/office/officeart/2005/8/layout/orgChart1"/>
    <dgm:cxn modelId="{63D48BBD-A723-48C1-A362-9766BFFA3B11}" type="presOf" srcId="{49BDB89B-82B9-4947-AE7D-2090D12D8368}" destId="{ABA74650-DB0C-43CE-BAB0-A8B0138BF356}" srcOrd="0" destOrd="0" presId="urn:microsoft.com/office/officeart/2005/8/layout/orgChart1"/>
    <dgm:cxn modelId="{C0297B0E-89C1-4D76-8A03-241BE329D2FE}" srcId="{49BDB89B-82B9-4947-AE7D-2090D12D8368}" destId="{D31E9D20-7B74-4FF6-95C8-E1C786EADCDF}" srcOrd="1" destOrd="0" parTransId="{57E5C906-D451-4C51-83A5-0311E73168BF}" sibTransId="{8B406386-C323-4777-9F66-F75D1EE7E682}"/>
    <dgm:cxn modelId="{602AED1A-5381-4F70-8CD7-44DEC0B0650B}" srcId="{8123CA92-8393-4EF4-A753-9995AABEF943}" destId="{49BDB89B-82B9-4947-AE7D-2090D12D8368}" srcOrd="0" destOrd="0" parTransId="{1A84752D-E815-4782-9D04-E3314C6F9DD4}" sibTransId="{0A445A6D-AB8E-43F7-AE66-D99999686FB9}"/>
    <dgm:cxn modelId="{84F03A61-FEEF-4A71-9B00-EF2E590E6330}" type="presOf" srcId="{217C05DD-8FB5-4C43-A3D9-E3EC2783FF3D}" destId="{34EE7FD2-232E-40B8-92F1-7CB2645F1722}" srcOrd="1" destOrd="0" presId="urn:microsoft.com/office/officeart/2005/8/layout/orgChart1"/>
    <dgm:cxn modelId="{9C273AB6-3746-47C6-9E34-718E89F73FB1}" type="presOf" srcId="{49BDB89B-82B9-4947-AE7D-2090D12D8368}" destId="{10118C6E-2DC2-4820-973B-3069A290C2F8}" srcOrd="1" destOrd="0" presId="urn:microsoft.com/office/officeart/2005/8/layout/orgChart1"/>
    <dgm:cxn modelId="{ECDC872B-DE8F-4FDB-AFC5-CDB8A053C06E}" srcId="{49BDB89B-82B9-4947-AE7D-2090D12D8368}" destId="{217C05DD-8FB5-4C43-A3D9-E3EC2783FF3D}" srcOrd="0" destOrd="0" parTransId="{67984B6A-3A72-4CAC-9EEC-CE3C357DF3C1}" sibTransId="{A784A722-78A0-412A-9C1C-2D235BD536E2}"/>
    <dgm:cxn modelId="{E1618FB5-B8A2-4270-8B52-EAB5F6BADD21}" type="presOf" srcId="{D31E9D20-7B74-4FF6-95C8-E1C786EADCDF}" destId="{50502A1B-4690-4170-BF45-E8D546997693}" srcOrd="1" destOrd="0" presId="urn:microsoft.com/office/officeart/2005/8/layout/orgChart1"/>
    <dgm:cxn modelId="{A93B4F95-0AA8-47B5-8D7A-868F9682EB14}" type="presOf" srcId="{217C05DD-8FB5-4C43-A3D9-E3EC2783FF3D}" destId="{53633F87-A7B4-4E5A-977A-ADD1ADB534BE}" srcOrd="0" destOrd="0" presId="urn:microsoft.com/office/officeart/2005/8/layout/orgChart1"/>
    <dgm:cxn modelId="{0544075E-A8DA-4CE5-895D-33982153B19A}" type="presOf" srcId="{57E5C906-D451-4C51-83A5-0311E73168BF}" destId="{CB93DC5B-A0A5-4EFF-9292-EE4C76034064}" srcOrd="0" destOrd="0" presId="urn:microsoft.com/office/officeart/2005/8/layout/orgChart1"/>
    <dgm:cxn modelId="{A1DD161B-5218-47F1-A8A8-174D2A90C72F}" type="presOf" srcId="{8123CA92-8393-4EF4-A753-9995AABEF943}" destId="{901D7E98-1726-4430-9A19-2744AA1A16DE}" srcOrd="0" destOrd="0" presId="urn:microsoft.com/office/officeart/2005/8/layout/orgChart1"/>
    <dgm:cxn modelId="{9AE33A25-A642-4F89-9409-00B13A502A70}" type="presParOf" srcId="{901D7E98-1726-4430-9A19-2744AA1A16DE}" destId="{47502291-1F8C-40AA-A6B8-31ABA8E09395}" srcOrd="0" destOrd="0" presId="urn:microsoft.com/office/officeart/2005/8/layout/orgChart1"/>
    <dgm:cxn modelId="{C9983DB1-0A8D-4EA4-BDE6-941E3162EF21}" type="presParOf" srcId="{47502291-1F8C-40AA-A6B8-31ABA8E09395}" destId="{34DC2317-7337-4E83-90ED-9DD152E165E8}" srcOrd="0" destOrd="0" presId="urn:microsoft.com/office/officeart/2005/8/layout/orgChart1"/>
    <dgm:cxn modelId="{29CBAA28-C4E5-4AF1-BCB8-51901304B2CB}" type="presParOf" srcId="{34DC2317-7337-4E83-90ED-9DD152E165E8}" destId="{ABA74650-DB0C-43CE-BAB0-A8B0138BF356}" srcOrd="0" destOrd="0" presId="urn:microsoft.com/office/officeart/2005/8/layout/orgChart1"/>
    <dgm:cxn modelId="{26089A60-06C3-4371-A9C5-CB1E7DF69666}" type="presParOf" srcId="{34DC2317-7337-4E83-90ED-9DD152E165E8}" destId="{10118C6E-2DC2-4820-973B-3069A290C2F8}" srcOrd="1" destOrd="0" presId="urn:microsoft.com/office/officeart/2005/8/layout/orgChart1"/>
    <dgm:cxn modelId="{5C7EEF16-2941-4358-9028-F7DB5432B256}" type="presParOf" srcId="{47502291-1F8C-40AA-A6B8-31ABA8E09395}" destId="{5C43DA8A-21DE-44EA-A250-0E75F1EA24C8}" srcOrd="1" destOrd="0" presId="urn:microsoft.com/office/officeart/2005/8/layout/orgChart1"/>
    <dgm:cxn modelId="{829616D0-2681-4E55-B2F1-E2E2EC2CD6A7}" type="presParOf" srcId="{5C43DA8A-21DE-44EA-A250-0E75F1EA24C8}" destId="{D531AC64-61A9-4E05-8380-B2D1983EF706}" srcOrd="0" destOrd="0" presId="urn:microsoft.com/office/officeart/2005/8/layout/orgChart1"/>
    <dgm:cxn modelId="{5F690154-3AFA-45F6-BFCB-E7A78F654404}" type="presParOf" srcId="{5C43DA8A-21DE-44EA-A250-0E75F1EA24C8}" destId="{7A945426-D3EE-4B08-9033-451DEB1790CE}" srcOrd="1" destOrd="0" presId="urn:microsoft.com/office/officeart/2005/8/layout/orgChart1"/>
    <dgm:cxn modelId="{A2A6A69B-C6CE-4208-A0B0-9E4E7CAA4B05}" type="presParOf" srcId="{7A945426-D3EE-4B08-9033-451DEB1790CE}" destId="{49431C8D-C36D-4593-8331-7A689B35C7CA}" srcOrd="0" destOrd="0" presId="urn:microsoft.com/office/officeart/2005/8/layout/orgChart1"/>
    <dgm:cxn modelId="{833A2915-2527-4C8A-B8FC-70B7D5A1DF09}" type="presParOf" srcId="{49431C8D-C36D-4593-8331-7A689B35C7CA}" destId="{53633F87-A7B4-4E5A-977A-ADD1ADB534BE}" srcOrd="0" destOrd="0" presId="urn:microsoft.com/office/officeart/2005/8/layout/orgChart1"/>
    <dgm:cxn modelId="{AA8F41C0-E3F1-4B55-8132-A920FC3CA0C6}" type="presParOf" srcId="{49431C8D-C36D-4593-8331-7A689B35C7CA}" destId="{34EE7FD2-232E-40B8-92F1-7CB2645F1722}" srcOrd="1" destOrd="0" presId="urn:microsoft.com/office/officeart/2005/8/layout/orgChart1"/>
    <dgm:cxn modelId="{4EC31B11-90A7-41D2-8467-C2BFF779AA22}" type="presParOf" srcId="{7A945426-D3EE-4B08-9033-451DEB1790CE}" destId="{3D1EC681-9765-4064-87E4-D225F7016919}" srcOrd="1" destOrd="0" presId="urn:microsoft.com/office/officeart/2005/8/layout/orgChart1"/>
    <dgm:cxn modelId="{698F0329-D2F7-4D3A-AACE-DA8DB06F55DD}" type="presParOf" srcId="{7A945426-D3EE-4B08-9033-451DEB1790CE}" destId="{B9FB4F6B-2BAF-4F0E-BA6A-D31123B039D8}" srcOrd="2" destOrd="0" presId="urn:microsoft.com/office/officeart/2005/8/layout/orgChart1"/>
    <dgm:cxn modelId="{88DAC125-2B91-494B-8AF0-31831387E18C}" type="presParOf" srcId="{5C43DA8A-21DE-44EA-A250-0E75F1EA24C8}" destId="{CB93DC5B-A0A5-4EFF-9292-EE4C76034064}" srcOrd="2" destOrd="0" presId="urn:microsoft.com/office/officeart/2005/8/layout/orgChart1"/>
    <dgm:cxn modelId="{7C275D5A-9264-4EEC-9E55-641E46F4D48C}" type="presParOf" srcId="{5C43DA8A-21DE-44EA-A250-0E75F1EA24C8}" destId="{1D73A4EA-AA99-459F-9A1A-D24A2EBACC9A}" srcOrd="3" destOrd="0" presId="urn:microsoft.com/office/officeart/2005/8/layout/orgChart1"/>
    <dgm:cxn modelId="{3696AB62-9C21-4CF7-B875-FC48935B1748}" type="presParOf" srcId="{1D73A4EA-AA99-459F-9A1A-D24A2EBACC9A}" destId="{B3F7B257-3625-49BD-8AB7-0880CC199288}" srcOrd="0" destOrd="0" presId="urn:microsoft.com/office/officeart/2005/8/layout/orgChart1"/>
    <dgm:cxn modelId="{BBC0A97A-3E7F-468E-8B43-CB66CF6E532E}" type="presParOf" srcId="{B3F7B257-3625-49BD-8AB7-0880CC199288}" destId="{92DD9386-CD33-4CF0-A4E9-EC01F9B57545}" srcOrd="0" destOrd="0" presId="urn:microsoft.com/office/officeart/2005/8/layout/orgChart1"/>
    <dgm:cxn modelId="{769C6B32-2559-45C4-AC75-9B2A82A2E374}" type="presParOf" srcId="{B3F7B257-3625-49BD-8AB7-0880CC199288}" destId="{50502A1B-4690-4170-BF45-E8D546997693}" srcOrd="1" destOrd="0" presId="urn:microsoft.com/office/officeart/2005/8/layout/orgChart1"/>
    <dgm:cxn modelId="{0E478A73-7FE7-4980-8192-FF0A0DC791A4}" type="presParOf" srcId="{1D73A4EA-AA99-459F-9A1A-D24A2EBACC9A}" destId="{AF184598-A892-4BAC-9201-ACEB898CCD86}" srcOrd="1" destOrd="0" presId="urn:microsoft.com/office/officeart/2005/8/layout/orgChart1"/>
    <dgm:cxn modelId="{19A87B87-7445-4656-8FB9-E84006CB48B8}" type="presParOf" srcId="{1D73A4EA-AA99-459F-9A1A-D24A2EBACC9A}" destId="{5B424A75-57D6-4272-981E-C8689C1E4F8E}" srcOrd="2" destOrd="0" presId="urn:microsoft.com/office/officeart/2005/8/layout/orgChart1"/>
    <dgm:cxn modelId="{E1FFD146-F8AB-46DF-8770-37758D61DA34}" type="presParOf" srcId="{47502291-1F8C-40AA-A6B8-31ABA8E09395}" destId="{DA394721-29D4-4C35-9622-5977E0956434}" srcOrd="2" destOrd="0" presId="urn:microsoft.com/office/officeart/2005/8/layout/orgChart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123CA92-8393-4EF4-A753-9995AABEF943}" type="doc">
      <dgm:prSet loTypeId="urn:microsoft.com/office/officeart/2005/8/layout/orgChart1" loCatId="hierarchy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9BDB89B-82B9-4947-AE7D-2090D12D8368}">
      <dgm:prSet phldrT="[Текст]" custT="1"/>
      <dgm:spPr/>
      <dgm:t>
        <a:bodyPr/>
        <a:lstStyle/>
        <a:p>
          <a:r>
            <a:rPr lang="ru-RU" sz="4800" dirty="0" smtClean="0">
              <a:solidFill>
                <a:srgbClr val="FF0000"/>
              </a:solidFill>
            </a:rPr>
            <a:t>цивилизация</a:t>
          </a:r>
          <a:endParaRPr lang="ru-RU" sz="4800" dirty="0">
            <a:solidFill>
              <a:srgbClr val="FF0000"/>
            </a:solidFill>
          </a:endParaRPr>
        </a:p>
      </dgm:t>
    </dgm:pt>
    <dgm:pt modelId="{1A84752D-E815-4782-9D04-E3314C6F9DD4}" type="parTrans" cxnId="{602AED1A-5381-4F70-8CD7-44DEC0B0650B}">
      <dgm:prSet/>
      <dgm:spPr/>
      <dgm:t>
        <a:bodyPr/>
        <a:lstStyle/>
        <a:p>
          <a:endParaRPr lang="ru-RU"/>
        </a:p>
      </dgm:t>
    </dgm:pt>
    <dgm:pt modelId="{0A445A6D-AB8E-43F7-AE66-D99999686FB9}" type="sibTrans" cxnId="{602AED1A-5381-4F70-8CD7-44DEC0B0650B}">
      <dgm:prSet/>
      <dgm:spPr/>
      <dgm:t>
        <a:bodyPr/>
        <a:lstStyle/>
        <a:p>
          <a:endParaRPr lang="ru-RU"/>
        </a:p>
      </dgm:t>
    </dgm:pt>
    <dgm:pt modelId="{217C05DD-8FB5-4C43-A3D9-E3EC2783FF3D}">
      <dgm:prSet phldrT="[Текст]" custT="1"/>
      <dgm:spPr/>
      <dgm:t>
        <a:bodyPr/>
        <a:lstStyle/>
        <a:p>
          <a:r>
            <a:rPr lang="ru-RU" sz="4400" dirty="0" smtClean="0">
              <a:solidFill>
                <a:srgbClr val="FF0000"/>
              </a:solidFill>
            </a:rPr>
            <a:t>Традиционная</a:t>
          </a:r>
        </a:p>
        <a:p>
          <a:r>
            <a:rPr lang="ru-RU" sz="3800" dirty="0" smtClean="0">
              <a:solidFill>
                <a:srgbClr val="FF0000"/>
              </a:solidFill>
            </a:rPr>
            <a:t>(</a:t>
          </a:r>
          <a:r>
            <a:rPr lang="ru-RU" sz="2800" dirty="0" smtClean="0">
              <a:solidFill>
                <a:srgbClr val="FF0000"/>
              </a:solidFill>
            </a:rPr>
            <a:t>основа – уклад жизни</a:t>
          </a:r>
          <a:r>
            <a:rPr lang="ru-RU" sz="3800" dirty="0" smtClean="0">
              <a:solidFill>
                <a:srgbClr val="FF0000"/>
              </a:solidFill>
            </a:rPr>
            <a:t>)</a:t>
          </a:r>
          <a:endParaRPr lang="ru-RU" sz="3800" dirty="0">
            <a:solidFill>
              <a:srgbClr val="FF0000"/>
            </a:solidFill>
          </a:endParaRPr>
        </a:p>
      </dgm:t>
    </dgm:pt>
    <dgm:pt modelId="{67984B6A-3A72-4CAC-9EEC-CE3C357DF3C1}" type="parTrans" cxnId="{ECDC872B-DE8F-4FDB-AFC5-CDB8A053C06E}">
      <dgm:prSet/>
      <dgm:spPr/>
      <dgm:t>
        <a:bodyPr/>
        <a:lstStyle/>
        <a:p>
          <a:endParaRPr lang="ru-RU"/>
        </a:p>
      </dgm:t>
    </dgm:pt>
    <dgm:pt modelId="{A784A722-78A0-412A-9C1C-2D235BD536E2}" type="sibTrans" cxnId="{ECDC872B-DE8F-4FDB-AFC5-CDB8A053C06E}">
      <dgm:prSet/>
      <dgm:spPr/>
      <dgm:t>
        <a:bodyPr/>
        <a:lstStyle/>
        <a:p>
          <a:endParaRPr lang="ru-RU"/>
        </a:p>
      </dgm:t>
    </dgm:pt>
    <dgm:pt modelId="{D31E9D20-7B74-4FF6-95C8-E1C786EADCDF}">
      <dgm:prSet phldrT="[Текст]" custT="1"/>
      <dgm:spPr/>
      <dgm:t>
        <a:bodyPr/>
        <a:lstStyle/>
        <a:p>
          <a:r>
            <a:rPr lang="ru-RU" sz="4400" dirty="0" smtClean="0">
              <a:solidFill>
                <a:srgbClr val="FF0000"/>
              </a:solidFill>
            </a:rPr>
            <a:t>Техногенная</a:t>
          </a:r>
          <a:r>
            <a:rPr lang="ru-RU" sz="4500" dirty="0" smtClean="0">
              <a:solidFill>
                <a:srgbClr val="FF0000"/>
              </a:solidFill>
            </a:rPr>
            <a:t> </a:t>
          </a:r>
          <a:r>
            <a:rPr lang="ru-RU" sz="2800" dirty="0" smtClean="0">
              <a:solidFill>
                <a:srgbClr val="FF0000"/>
              </a:solidFill>
            </a:rPr>
            <a:t>(основа – производство материальных благ)</a:t>
          </a:r>
          <a:endParaRPr lang="ru-RU" sz="2800" dirty="0">
            <a:solidFill>
              <a:srgbClr val="FF0000"/>
            </a:solidFill>
          </a:endParaRPr>
        </a:p>
      </dgm:t>
    </dgm:pt>
    <dgm:pt modelId="{57E5C906-D451-4C51-83A5-0311E73168BF}" type="parTrans" cxnId="{C0297B0E-89C1-4D76-8A03-241BE329D2FE}">
      <dgm:prSet/>
      <dgm:spPr/>
      <dgm:t>
        <a:bodyPr/>
        <a:lstStyle/>
        <a:p>
          <a:endParaRPr lang="ru-RU"/>
        </a:p>
      </dgm:t>
    </dgm:pt>
    <dgm:pt modelId="{8B406386-C323-4777-9F66-F75D1EE7E682}" type="sibTrans" cxnId="{C0297B0E-89C1-4D76-8A03-241BE329D2FE}">
      <dgm:prSet/>
      <dgm:spPr/>
      <dgm:t>
        <a:bodyPr/>
        <a:lstStyle/>
        <a:p>
          <a:endParaRPr lang="ru-RU"/>
        </a:p>
      </dgm:t>
    </dgm:pt>
    <dgm:pt modelId="{901D7E98-1726-4430-9A19-2744AA1A16DE}" type="pres">
      <dgm:prSet presAssocID="{8123CA92-8393-4EF4-A753-9995AABEF94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7502291-1F8C-40AA-A6B8-31ABA8E09395}" type="pres">
      <dgm:prSet presAssocID="{49BDB89B-82B9-4947-AE7D-2090D12D8368}" presName="hierRoot1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34DC2317-7337-4E83-90ED-9DD152E165E8}" type="pres">
      <dgm:prSet presAssocID="{49BDB89B-82B9-4947-AE7D-2090D12D8368}" presName="rootComposite1" presStyleCnt="0"/>
      <dgm:spPr/>
      <dgm:t>
        <a:bodyPr/>
        <a:lstStyle/>
        <a:p>
          <a:endParaRPr lang="ru-RU"/>
        </a:p>
      </dgm:t>
    </dgm:pt>
    <dgm:pt modelId="{ABA74650-DB0C-43CE-BAB0-A8B0138BF356}" type="pres">
      <dgm:prSet presAssocID="{49BDB89B-82B9-4947-AE7D-2090D12D8368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0118C6E-2DC2-4820-973B-3069A290C2F8}" type="pres">
      <dgm:prSet presAssocID="{49BDB89B-82B9-4947-AE7D-2090D12D8368}" presName="rootConnector1" presStyleLbl="node1" presStyleIdx="0" presStyleCnt="0"/>
      <dgm:spPr/>
      <dgm:t>
        <a:bodyPr/>
        <a:lstStyle/>
        <a:p>
          <a:endParaRPr lang="ru-RU"/>
        </a:p>
      </dgm:t>
    </dgm:pt>
    <dgm:pt modelId="{5C43DA8A-21DE-44EA-A250-0E75F1EA24C8}" type="pres">
      <dgm:prSet presAssocID="{49BDB89B-82B9-4947-AE7D-2090D12D8368}" presName="hierChild2" presStyleCnt="0"/>
      <dgm:spPr/>
      <dgm:t>
        <a:bodyPr/>
        <a:lstStyle/>
        <a:p>
          <a:endParaRPr lang="ru-RU"/>
        </a:p>
      </dgm:t>
    </dgm:pt>
    <dgm:pt modelId="{D531AC64-61A9-4E05-8380-B2D1983EF706}" type="pres">
      <dgm:prSet presAssocID="{67984B6A-3A72-4CAC-9EEC-CE3C357DF3C1}" presName="Name37" presStyleLbl="parChTrans1D2" presStyleIdx="0" presStyleCnt="2"/>
      <dgm:spPr/>
      <dgm:t>
        <a:bodyPr/>
        <a:lstStyle/>
        <a:p>
          <a:endParaRPr lang="ru-RU"/>
        </a:p>
      </dgm:t>
    </dgm:pt>
    <dgm:pt modelId="{7A945426-D3EE-4B08-9033-451DEB1790CE}" type="pres">
      <dgm:prSet presAssocID="{217C05DD-8FB5-4C43-A3D9-E3EC2783FF3D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49431C8D-C36D-4593-8331-7A689B35C7CA}" type="pres">
      <dgm:prSet presAssocID="{217C05DD-8FB5-4C43-A3D9-E3EC2783FF3D}" presName="rootComposite" presStyleCnt="0"/>
      <dgm:spPr/>
      <dgm:t>
        <a:bodyPr/>
        <a:lstStyle/>
        <a:p>
          <a:endParaRPr lang="ru-RU"/>
        </a:p>
      </dgm:t>
    </dgm:pt>
    <dgm:pt modelId="{53633F87-A7B4-4E5A-977A-ADD1ADB534BE}" type="pres">
      <dgm:prSet presAssocID="{217C05DD-8FB5-4C43-A3D9-E3EC2783FF3D}" presName="rootText" presStyleLbl="node2" presStyleIdx="0" presStyleCnt="2" custScaleX="104292" custLinFactNeighborX="-1078" custLinFactNeighborY="-52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4EE7FD2-232E-40B8-92F1-7CB2645F1722}" type="pres">
      <dgm:prSet presAssocID="{217C05DD-8FB5-4C43-A3D9-E3EC2783FF3D}" presName="rootConnector" presStyleLbl="node2" presStyleIdx="0" presStyleCnt="2"/>
      <dgm:spPr/>
      <dgm:t>
        <a:bodyPr/>
        <a:lstStyle/>
        <a:p>
          <a:endParaRPr lang="ru-RU"/>
        </a:p>
      </dgm:t>
    </dgm:pt>
    <dgm:pt modelId="{3D1EC681-9765-4064-87E4-D225F7016919}" type="pres">
      <dgm:prSet presAssocID="{217C05DD-8FB5-4C43-A3D9-E3EC2783FF3D}" presName="hierChild4" presStyleCnt="0"/>
      <dgm:spPr/>
      <dgm:t>
        <a:bodyPr/>
        <a:lstStyle/>
        <a:p>
          <a:endParaRPr lang="ru-RU"/>
        </a:p>
      </dgm:t>
    </dgm:pt>
    <dgm:pt modelId="{B9FB4F6B-2BAF-4F0E-BA6A-D31123B039D8}" type="pres">
      <dgm:prSet presAssocID="{217C05DD-8FB5-4C43-A3D9-E3EC2783FF3D}" presName="hierChild5" presStyleCnt="0"/>
      <dgm:spPr/>
      <dgm:t>
        <a:bodyPr/>
        <a:lstStyle/>
        <a:p>
          <a:endParaRPr lang="ru-RU"/>
        </a:p>
      </dgm:t>
    </dgm:pt>
    <dgm:pt modelId="{CB93DC5B-A0A5-4EFF-9292-EE4C76034064}" type="pres">
      <dgm:prSet presAssocID="{57E5C906-D451-4C51-83A5-0311E73168BF}" presName="Name37" presStyleLbl="parChTrans1D2" presStyleIdx="1" presStyleCnt="2"/>
      <dgm:spPr/>
      <dgm:t>
        <a:bodyPr/>
        <a:lstStyle/>
        <a:p>
          <a:endParaRPr lang="ru-RU"/>
        </a:p>
      </dgm:t>
    </dgm:pt>
    <dgm:pt modelId="{1D73A4EA-AA99-459F-9A1A-D24A2EBACC9A}" type="pres">
      <dgm:prSet presAssocID="{D31E9D20-7B74-4FF6-95C8-E1C786EADCDF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B3F7B257-3625-49BD-8AB7-0880CC199288}" type="pres">
      <dgm:prSet presAssocID="{D31E9D20-7B74-4FF6-95C8-E1C786EADCDF}" presName="rootComposite" presStyleCnt="0"/>
      <dgm:spPr/>
      <dgm:t>
        <a:bodyPr/>
        <a:lstStyle/>
        <a:p>
          <a:endParaRPr lang="ru-RU"/>
        </a:p>
      </dgm:t>
    </dgm:pt>
    <dgm:pt modelId="{92DD9386-CD33-4CF0-A4E9-EC01F9B57545}" type="pres">
      <dgm:prSet presAssocID="{D31E9D20-7B74-4FF6-95C8-E1C786EADCDF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0502A1B-4690-4170-BF45-E8D546997693}" type="pres">
      <dgm:prSet presAssocID="{D31E9D20-7B74-4FF6-95C8-E1C786EADCDF}" presName="rootConnector" presStyleLbl="node2" presStyleIdx="1" presStyleCnt="2"/>
      <dgm:spPr/>
      <dgm:t>
        <a:bodyPr/>
        <a:lstStyle/>
        <a:p>
          <a:endParaRPr lang="ru-RU"/>
        </a:p>
      </dgm:t>
    </dgm:pt>
    <dgm:pt modelId="{AF184598-A892-4BAC-9201-ACEB898CCD86}" type="pres">
      <dgm:prSet presAssocID="{D31E9D20-7B74-4FF6-95C8-E1C786EADCDF}" presName="hierChild4" presStyleCnt="0"/>
      <dgm:spPr/>
      <dgm:t>
        <a:bodyPr/>
        <a:lstStyle/>
        <a:p>
          <a:endParaRPr lang="ru-RU"/>
        </a:p>
      </dgm:t>
    </dgm:pt>
    <dgm:pt modelId="{5B424A75-57D6-4272-981E-C8689C1E4F8E}" type="pres">
      <dgm:prSet presAssocID="{D31E9D20-7B74-4FF6-95C8-E1C786EADCDF}" presName="hierChild5" presStyleCnt="0"/>
      <dgm:spPr/>
      <dgm:t>
        <a:bodyPr/>
        <a:lstStyle/>
        <a:p>
          <a:endParaRPr lang="ru-RU"/>
        </a:p>
      </dgm:t>
    </dgm:pt>
    <dgm:pt modelId="{DA394721-29D4-4C35-9622-5977E0956434}" type="pres">
      <dgm:prSet presAssocID="{49BDB89B-82B9-4947-AE7D-2090D12D8368}" presName="hierChild3" presStyleCnt="0"/>
      <dgm:spPr/>
      <dgm:t>
        <a:bodyPr/>
        <a:lstStyle/>
        <a:p>
          <a:endParaRPr lang="ru-RU"/>
        </a:p>
      </dgm:t>
    </dgm:pt>
  </dgm:ptLst>
  <dgm:cxnLst>
    <dgm:cxn modelId="{C715AD53-28B0-49E9-BB92-48A8E7184FC5}" type="presOf" srcId="{D31E9D20-7B74-4FF6-95C8-E1C786EADCDF}" destId="{92DD9386-CD33-4CF0-A4E9-EC01F9B57545}" srcOrd="0" destOrd="0" presId="urn:microsoft.com/office/officeart/2005/8/layout/orgChart1"/>
    <dgm:cxn modelId="{B7F0C67F-B262-4C6B-AC20-A8AAC4D9D0A3}" type="presOf" srcId="{57E5C906-D451-4C51-83A5-0311E73168BF}" destId="{CB93DC5B-A0A5-4EFF-9292-EE4C76034064}" srcOrd="0" destOrd="0" presId="urn:microsoft.com/office/officeart/2005/8/layout/orgChart1"/>
    <dgm:cxn modelId="{C0297B0E-89C1-4D76-8A03-241BE329D2FE}" srcId="{49BDB89B-82B9-4947-AE7D-2090D12D8368}" destId="{D31E9D20-7B74-4FF6-95C8-E1C786EADCDF}" srcOrd="1" destOrd="0" parTransId="{57E5C906-D451-4C51-83A5-0311E73168BF}" sibTransId="{8B406386-C323-4777-9F66-F75D1EE7E682}"/>
    <dgm:cxn modelId="{602AED1A-5381-4F70-8CD7-44DEC0B0650B}" srcId="{8123CA92-8393-4EF4-A753-9995AABEF943}" destId="{49BDB89B-82B9-4947-AE7D-2090D12D8368}" srcOrd="0" destOrd="0" parTransId="{1A84752D-E815-4782-9D04-E3314C6F9DD4}" sibTransId="{0A445A6D-AB8E-43F7-AE66-D99999686FB9}"/>
    <dgm:cxn modelId="{439B2721-ED46-4427-97F8-97E972D61943}" type="presOf" srcId="{8123CA92-8393-4EF4-A753-9995AABEF943}" destId="{901D7E98-1726-4430-9A19-2744AA1A16DE}" srcOrd="0" destOrd="0" presId="urn:microsoft.com/office/officeart/2005/8/layout/orgChart1"/>
    <dgm:cxn modelId="{A4A75DBA-F27D-4D78-9D9E-C7F87BBDE600}" type="presOf" srcId="{217C05DD-8FB5-4C43-A3D9-E3EC2783FF3D}" destId="{34EE7FD2-232E-40B8-92F1-7CB2645F1722}" srcOrd="1" destOrd="0" presId="urn:microsoft.com/office/officeart/2005/8/layout/orgChart1"/>
    <dgm:cxn modelId="{E36666B4-880E-4E24-A281-4E677038914C}" type="presOf" srcId="{49BDB89B-82B9-4947-AE7D-2090D12D8368}" destId="{10118C6E-2DC2-4820-973B-3069A290C2F8}" srcOrd="1" destOrd="0" presId="urn:microsoft.com/office/officeart/2005/8/layout/orgChart1"/>
    <dgm:cxn modelId="{ECDC872B-DE8F-4FDB-AFC5-CDB8A053C06E}" srcId="{49BDB89B-82B9-4947-AE7D-2090D12D8368}" destId="{217C05DD-8FB5-4C43-A3D9-E3EC2783FF3D}" srcOrd="0" destOrd="0" parTransId="{67984B6A-3A72-4CAC-9EEC-CE3C357DF3C1}" sibTransId="{A784A722-78A0-412A-9C1C-2D235BD536E2}"/>
    <dgm:cxn modelId="{959DB820-84EE-4E2D-AEFA-ECB1E36A6FA6}" type="presOf" srcId="{D31E9D20-7B74-4FF6-95C8-E1C786EADCDF}" destId="{50502A1B-4690-4170-BF45-E8D546997693}" srcOrd="1" destOrd="0" presId="urn:microsoft.com/office/officeart/2005/8/layout/orgChart1"/>
    <dgm:cxn modelId="{2D2F1378-E6C0-4773-A5F3-CB28A985DC4F}" type="presOf" srcId="{217C05DD-8FB5-4C43-A3D9-E3EC2783FF3D}" destId="{53633F87-A7B4-4E5A-977A-ADD1ADB534BE}" srcOrd="0" destOrd="0" presId="urn:microsoft.com/office/officeart/2005/8/layout/orgChart1"/>
    <dgm:cxn modelId="{92AEAC3C-2D99-46B2-90DA-7ABA6E41D0C1}" type="presOf" srcId="{67984B6A-3A72-4CAC-9EEC-CE3C357DF3C1}" destId="{D531AC64-61A9-4E05-8380-B2D1983EF706}" srcOrd="0" destOrd="0" presId="urn:microsoft.com/office/officeart/2005/8/layout/orgChart1"/>
    <dgm:cxn modelId="{39560734-27D8-4784-B055-F910F406C7F2}" type="presOf" srcId="{49BDB89B-82B9-4947-AE7D-2090D12D8368}" destId="{ABA74650-DB0C-43CE-BAB0-A8B0138BF356}" srcOrd="0" destOrd="0" presId="urn:microsoft.com/office/officeart/2005/8/layout/orgChart1"/>
    <dgm:cxn modelId="{B83F63CD-F8DB-4057-AF34-5510F0C90264}" type="presParOf" srcId="{901D7E98-1726-4430-9A19-2744AA1A16DE}" destId="{47502291-1F8C-40AA-A6B8-31ABA8E09395}" srcOrd="0" destOrd="0" presId="urn:microsoft.com/office/officeart/2005/8/layout/orgChart1"/>
    <dgm:cxn modelId="{E4A585D4-3503-44A8-B285-988A23C8D74C}" type="presParOf" srcId="{47502291-1F8C-40AA-A6B8-31ABA8E09395}" destId="{34DC2317-7337-4E83-90ED-9DD152E165E8}" srcOrd="0" destOrd="0" presId="urn:microsoft.com/office/officeart/2005/8/layout/orgChart1"/>
    <dgm:cxn modelId="{2637548C-43C8-4B97-A678-BC08DDEA1EEA}" type="presParOf" srcId="{34DC2317-7337-4E83-90ED-9DD152E165E8}" destId="{ABA74650-DB0C-43CE-BAB0-A8B0138BF356}" srcOrd="0" destOrd="0" presId="urn:microsoft.com/office/officeart/2005/8/layout/orgChart1"/>
    <dgm:cxn modelId="{4A3A661C-752D-44DB-8940-514E9FDA1206}" type="presParOf" srcId="{34DC2317-7337-4E83-90ED-9DD152E165E8}" destId="{10118C6E-2DC2-4820-973B-3069A290C2F8}" srcOrd="1" destOrd="0" presId="urn:microsoft.com/office/officeart/2005/8/layout/orgChart1"/>
    <dgm:cxn modelId="{C6CDA9F4-BBD3-44C5-B063-67AE42071C79}" type="presParOf" srcId="{47502291-1F8C-40AA-A6B8-31ABA8E09395}" destId="{5C43DA8A-21DE-44EA-A250-0E75F1EA24C8}" srcOrd="1" destOrd="0" presId="urn:microsoft.com/office/officeart/2005/8/layout/orgChart1"/>
    <dgm:cxn modelId="{780ABDFD-6823-484D-BFC4-2BBDA7F266A3}" type="presParOf" srcId="{5C43DA8A-21DE-44EA-A250-0E75F1EA24C8}" destId="{D531AC64-61A9-4E05-8380-B2D1983EF706}" srcOrd="0" destOrd="0" presId="urn:microsoft.com/office/officeart/2005/8/layout/orgChart1"/>
    <dgm:cxn modelId="{8AE0027D-500A-4099-82C6-8724B6F63250}" type="presParOf" srcId="{5C43DA8A-21DE-44EA-A250-0E75F1EA24C8}" destId="{7A945426-D3EE-4B08-9033-451DEB1790CE}" srcOrd="1" destOrd="0" presId="urn:microsoft.com/office/officeart/2005/8/layout/orgChart1"/>
    <dgm:cxn modelId="{23089845-303A-4403-82C4-177FFEEC05D7}" type="presParOf" srcId="{7A945426-D3EE-4B08-9033-451DEB1790CE}" destId="{49431C8D-C36D-4593-8331-7A689B35C7CA}" srcOrd="0" destOrd="0" presId="urn:microsoft.com/office/officeart/2005/8/layout/orgChart1"/>
    <dgm:cxn modelId="{3C2861BB-320A-4D09-953E-A521EF988864}" type="presParOf" srcId="{49431C8D-C36D-4593-8331-7A689B35C7CA}" destId="{53633F87-A7B4-4E5A-977A-ADD1ADB534BE}" srcOrd="0" destOrd="0" presId="urn:microsoft.com/office/officeart/2005/8/layout/orgChart1"/>
    <dgm:cxn modelId="{298D785E-758F-4135-8050-60AE09858D0B}" type="presParOf" srcId="{49431C8D-C36D-4593-8331-7A689B35C7CA}" destId="{34EE7FD2-232E-40B8-92F1-7CB2645F1722}" srcOrd="1" destOrd="0" presId="urn:microsoft.com/office/officeart/2005/8/layout/orgChart1"/>
    <dgm:cxn modelId="{5DCF5361-F842-4C2B-B2A6-07CB47188A09}" type="presParOf" srcId="{7A945426-D3EE-4B08-9033-451DEB1790CE}" destId="{3D1EC681-9765-4064-87E4-D225F7016919}" srcOrd="1" destOrd="0" presId="urn:microsoft.com/office/officeart/2005/8/layout/orgChart1"/>
    <dgm:cxn modelId="{436763D3-86E9-460C-A142-9355F4A6BF18}" type="presParOf" srcId="{7A945426-D3EE-4B08-9033-451DEB1790CE}" destId="{B9FB4F6B-2BAF-4F0E-BA6A-D31123B039D8}" srcOrd="2" destOrd="0" presId="urn:microsoft.com/office/officeart/2005/8/layout/orgChart1"/>
    <dgm:cxn modelId="{EB76B990-DE63-410D-8186-D7E8C8920977}" type="presParOf" srcId="{5C43DA8A-21DE-44EA-A250-0E75F1EA24C8}" destId="{CB93DC5B-A0A5-4EFF-9292-EE4C76034064}" srcOrd="2" destOrd="0" presId="urn:microsoft.com/office/officeart/2005/8/layout/orgChart1"/>
    <dgm:cxn modelId="{FAC1CFCC-4859-4ED5-8AB9-F05025FBE7F3}" type="presParOf" srcId="{5C43DA8A-21DE-44EA-A250-0E75F1EA24C8}" destId="{1D73A4EA-AA99-459F-9A1A-D24A2EBACC9A}" srcOrd="3" destOrd="0" presId="urn:microsoft.com/office/officeart/2005/8/layout/orgChart1"/>
    <dgm:cxn modelId="{2179E3B2-74E7-4198-9090-6D058C62BB78}" type="presParOf" srcId="{1D73A4EA-AA99-459F-9A1A-D24A2EBACC9A}" destId="{B3F7B257-3625-49BD-8AB7-0880CC199288}" srcOrd="0" destOrd="0" presId="urn:microsoft.com/office/officeart/2005/8/layout/orgChart1"/>
    <dgm:cxn modelId="{40891BC7-A397-4286-96E6-76D59D14417E}" type="presParOf" srcId="{B3F7B257-3625-49BD-8AB7-0880CC199288}" destId="{92DD9386-CD33-4CF0-A4E9-EC01F9B57545}" srcOrd="0" destOrd="0" presId="urn:microsoft.com/office/officeart/2005/8/layout/orgChart1"/>
    <dgm:cxn modelId="{B1AB1893-C252-4919-A611-0BD6DC377EA6}" type="presParOf" srcId="{B3F7B257-3625-49BD-8AB7-0880CC199288}" destId="{50502A1B-4690-4170-BF45-E8D546997693}" srcOrd="1" destOrd="0" presId="urn:microsoft.com/office/officeart/2005/8/layout/orgChart1"/>
    <dgm:cxn modelId="{F4F1B0D0-F40C-466E-9A68-A3E54BF8D608}" type="presParOf" srcId="{1D73A4EA-AA99-459F-9A1A-D24A2EBACC9A}" destId="{AF184598-A892-4BAC-9201-ACEB898CCD86}" srcOrd="1" destOrd="0" presId="urn:microsoft.com/office/officeart/2005/8/layout/orgChart1"/>
    <dgm:cxn modelId="{CC4601DB-B2D0-4DC5-9806-FDAA83E1AAA9}" type="presParOf" srcId="{1D73A4EA-AA99-459F-9A1A-D24A2EBACC9A}" destId="{5B424A75-57D6-4272-981E-C8689C1E4F8E}" srcOrd="2" destOrd="0" presId="urn:microsoft.com/office/officeart/2005/8/layout/orgChart1"/>
    <dgm:cxn modelId="{538CCF3E-4639-4462-8116-09D391CB8375}" type="presParOf" srcId="{47502291-1F8C-40AA-A6B8-31ABA8E09395}" destId="{DA394721-29D4-4C35-9622-5977E0956434}" srcOrd="2" destOrd="0" presId="urn:microsoft.com/office/officeart/2005/8/layout/orgChar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96" name="Picture 24" descr="PPP_SDESI_TLE_Shawshan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57200" y="2098675"/>
            <a:ext cx="7086600" cy="1101725"/>
          </a:xfrm>
        </p:spPr>
        <p:txBody>
          <a:bodyPr/>
          <a:lstStyle>
            <a:lvl1pPr>
              <a:defRPr sz="41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3048000"/>
            <a:ext cx="7086600" cy="687388"/>
          </a:xfrm>
        </p:spPr>
        <p:txBody>
          <a:bodyPr/>
          <a:lstStyle>
            <a:lvl1pPr marL="0" indent="0" algn="r">
              <a:buFontTx/>
              <a:buNone/>
              <a:defRPr sz="2900"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83" name="Rectangle 11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84" name="Rectangle 12"/>
          <p:cNvSpPr>
            <a:spLocks noGrp="1" noChangeArrowheads="1"/>
          </p:cNvSpPr>
          <p:nvPr>
            <p:ph type="ftr" sz="quarter" idx="3"/>
          </p:nvPr>
        </p:nvSpPr>
        <p:spPr>
          <a:xfrm>
            <a:off x="1166813" y="6610350"/>
            <a:ext cx="7413625" cy="2476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93DBAFC7-6EC2-41BB-9F7D-A2E0138456C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FE88AC-A371-4432-B63C-A85B46FFFCD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24650" y="0"/>
            <a:ext cx="2114550" cy="6553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81000" y="0"/>
            <a:ext cx="6191250" cy="6553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6F2538-98F0-468D-A50B-2935182D7D7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A30A2D-BF54-4E83-9398-B8BB6241384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1D7FC2-EFB6-4237-8DBE-9F237C8248F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524000"/>
            <a:ext cx="40005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38700" y="1524000"/>
            <a:ext cx="40005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74EE4E-7F51-4A19-8DC5-3FBA3EBEC18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B9F17F-5CCF-4CFB-96B9-1DBE1C33EAB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D58E30-0641-48E8-8E6E-1C40F3CBBB6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45E56E-89E3-4119-865F-A70FEEC8918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AF9E9D-3484-4882-9DD8-E1CE1CF4073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A1FDA4-C0E8-45E6-9DDB-99F37458AD6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2" name="Picture 28" descr="PPP_SDESI_TXT_Shawshank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0"/>
            <a:ext cx="8458200" cy="125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6" tIns="45718" rIns="91436" bIns="4571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24000"/>
            <a:ext cx="81534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1"/>
            <a:r>
              <a:rPr lang="en-US" smtClean="0"/>
              <a:t>Четвертый уровень</a:t>
            </a:r>
          </a:p>
          <a:p>
            <a:pPr lvl="2"/>
            <a:r>
              <a:rPr lang="en-US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610350"/>
            <a:ext cx="1166813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166813" y="6610350"/>
            <a:ext cx="7345362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48700" y="6610350"/>
            <a:ext cx="495300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FFFFFF"/>
                </a:solidFill>
              </a:defRPr>
            </a:lvl1pPr>
          </a:lstStyle>
          <a:p>
            <a:fld id="{4015AA72-C4E0-4312-B2CA-E539E419ABA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FFFFFF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FFFFFF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ru.wikipedia.org/wiki/%D0%9E%D1%81%D0%B2%D0%B0%D0%BB%D1%8C%D0%B4_%D0%A8%D0%BF%D0%B5%D0%BD%D0%B3%D0%BB%D0%B5%D1%80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650" y="1700213"/>
            <a:ext cx="7086600" cy="1101725"/>
          </a:xfrm>
        </p:spPr>
        <p:txBody>
          <a:bodyPr/>
          <a:lstStyle/>
          <a:p>
            <a:r>
              <a:rPr lang="ru-RU" dirty="0" smtClean="0"/>
              <a:t>Что изучает география культуры</a:t>
            </a:r>
            <a:endParaRPr lang="ru-RU" dirty="0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55650" y="3284538"/>
            <a:ext cx="7086600" cy="687387"/>
          </a:xfrm>
        </p:spPr>
        <p:txBody>
          <a:bodyPr/>
          <a:lstStyle/>
          <a:p>
            <a:r>
              <a:rPr lang="ru-RU" dirty="0" smtClean="0"/>
              <a:t>10 класс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3"/>
          <p:cNvGraphicFramePr>
            <a:graphicFrameLocks noGrp="1"/>
          </p:cNvGraphicFramePr>
          <p:nvPr>
            <p:ph idx="4294967295"/>
          </p:nvPr>
        </p:nvGraphicFramePr>
        <p:xfrm>
          <a:off x="214282" y="1828800"/>
          <a:ext cx="8643998" cy="4302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8" name="Прямая соединительная линия 7"/>
          <p:cNvCxnSpPr/>
          <p:nvPr/>
        </p:nvCxnSpPr>
        <p:spPr>
          <a:xfrm rot="5400000">
            <a:off x="3162300" y="4762500"/>
            <a:ext cx="152400" cy="762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28600" y="762000"/>
          <a:ext cx="8686800" cy="510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Скругленный прямоугольник 4"/>
          <p:cNvSpPr/>
          <p:nvPr/>
        </p:nvSpPr>
        <p:spPr>
          <a:xfrm>
            <a:off x="914400" y="5943600"/>
            <a:ext cx="2438400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ДУХОВНАЯ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715000" y="5943600"/>
            <a:ext cx="2786090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МАТЕРИАЛЬНАЯ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Цивилизация может охватывать десятки государств или только одно</a:t>
            </a:r>
            <a:endParaRPr lang="ru-RU" sz="3600" dirty="0"/>
          </a:p>
        </p:txBody>
      </p:sp>
      <p:pic>
        <p:nvPicPr>
          <p:cNvPr id="3074" name="Picture 2" descr="Картинка 15 из 363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22" y="1500174"/>
            <a:ext cx="2948552" cy="4429156"/>
          </a:xfrm>
          <a:prstGeom prst="rect">
            <a:avLst/>
          </a:prstGeom>
          <a:noFill/>
        </p:spPr>
      </p:pic>
      <p:pic>
        <p:nvPicPr>
          <p:cNvPr id="3076" name="Picture 4" descr="Картинка 21 из 363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4143380"/>
            <a:ext cx="3143272" cy="2514618"/>
          </a:xfrm>
          <a:prstGeom prst="rect">
            <a:avLst/>
          </a:prstGeom>
          <a:noFill/>
        </p:spPr>
      </p:pic>
      <p:pic>
        <p:nvPicPr>
          <p:cNvPr id="3078" name="Picture 6" descr="Картинка 42 из 3632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786" y="1571612"/>
            <a:ext cx="1714488" cy="2428859"/>
          </a:xfrm>
          <a:prstGeom prst="rect">
            <a:avLst/>
          </a:prstGeom>
          <a:noFill/>
        </p:spPr>
      </p:pic>
      <p:pic>
        <p:nvPicPr>
          <p:cNvPr id="3080" name="Picture 8" descr="Картинка 13 из 3632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28992" y="1714488"/>
            <a:ext cx="2286000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Традиционные цивилизации -</a:t>
            </a:r>
            <a:endParaRPr lang="ru-RU" dirty="0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153400" cy="1476372"/>
          </a:xfrm>
        </p:spPr>
        <p:txBody>
          <a:bodyPr/>
          <a:lstStyle/>
          <a:p>
            <a:r>
              <a:rPr lang="ru-RU" dirty="0" smtClean="0"/>
              <a:t>Где жизненный уклад людей отличатся высокой устойчивостью (цивилизации Востока)</a:t>
            </a:r>
            <a:endParaRPr lang="ru-RU" dirty="0"/>
          </a:p>
        </p:txBody>
      </p:sp>
      <p:pic>
        <p:nvPicPr>
          <p:cNvPr id="6146" name="Picture 2" descr="Картинка 14 из 695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2" y="2786058"/>
            <a:ext cx="5191108" cy="3893331"/>
          </a:xfrm>
          <a:prstGeom prst="rect">
            <a:avLst/>
          </a:prstGeom>
          <a:noFill/>
        </p:spPr>
      </p:pic>
      <p:pic>
        <p:nvPicPr>
          <p:cNvPr id="6148" name="Picture 4" descr="Картинка 9 из 695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286124"/>
            <a:ext cx="3333750" cy="3333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Техногенные цивилизации -</a:t>
            </a:r>
            <a:endParaRPr lang="ru-RU" dirty="0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153400" cy="1190620"/>
          </a:xfrm>
        </p:spPr>
        <p:txBody>
          <a:bodyPr/>
          <a:lstStyle/>
          <a:p>
            <a:r>
              <a:rPr lang="ru-RU" dirty="0" smtClean="0"/>
              <a:t>В основе  которых лежит производство материальных благ</a:t>
            </a:r>
            <a:endParaRPr lang="ru-RU" dirty="0"/>
          </a:p>
        </p:txBody>
      </p:sp>
      <p:pic>
        <p:nvPicPr>
          <p:cNvPr id="5122" name="Picture 2" descr="Картинка 19 из 695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2750355"/>
            <a:ext cx="5476860" cy="4107645"/>
          </a:xfrm>
          <a:prstGeom prst="rect">
            <a:avLst/>
          </a:prstGeom>
          <a:noFill/>
        </p:spPr>
      </p:pic>
      <p:pic>
        <p:nvPicPr>
          <p:cNvPr id="5124" name="Picture 4" descr="Картинка 37 из 695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2928934"/>
            <a:ext cx="1824031" cy="35470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Осевая линия цивилизаций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1524000"/>
            <a:ext cx="8153400" cy="1119182"/>
          </a:xfrm>
        </p:spPr>
        <p:txBody>
          <a:bodyPr/>
          <a:lstStyle/>
          <a:p>
            <a:r>
              <a:rPr lang="ru-RU" dirty="0" smtClean="0"/>
              <a:t>Долины Нила, Тигра и Евфрата, где возникли Древний Египет и Шумер.</a:t>
            </a:r>
            <a:endParaRPr lang="ru-RU" dirty="0"/>
          </a:p>
        </p:txBody>
      </p:sp>
      <p:pic>
        <p:nvPicPr>
          <p:cNvPr id="4098" name="Picture 2" descr="http://img.sunhome.ru/UsersGallery/wallpapers/49/1112015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911182"/>
            <a:ext cx="3929090" cy="2946818"/>
          </a:xfrm>
          <a:prstGeom prst="rect">
            <a:avLst/>
          </a:prstGeom>
          <a:noFill/>
        </p:spPr>
      </p:pic>
      <p:pic>
        <p:nvPicPr>
          <p:cNvPr id="4100" name="Picture 4" descr="Картинка 10 из 52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2500306"/>
            <a:ext cx="2245090" cy="1598995"/>
          </a:xfrm>
          <a:prstGeom prst="rect">
            <a:avLst/>
          </a:prstGeom>
          <a:noFill/>
        </p:spPr>
      </p:pic>
      <p:pic>
        <p:nvPicPr>
          <p:cNvPr id="4102" name="Picture 6" descr="Картинка 16 из 52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28" y="3286124"/>
            <a:ext cx="4016628" cy="34623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786874" cy="1254125"/>
          </a:xfrm>
        </p:spPr>
        <p:txBody>
          <a:bodyPr/>
          <a:lstStyle/>
          <a:p>
            <a:r>
              <a:rPr lang="ru-RU" dirty="0" smtClean="0"/>
              <a:t>Древнеегипетская цивилизация</a:t>
            </a:r>
            <a:endParaRPr lang="ru-RU" dirty="0"/>
          </a:p>
        </p:txBody>
      </p:sp>
      <p:pic>
        <p:nvPicPr>
          <p:cNvPr id="3076" name="Picture 4" descr="Картинка 12 из 72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4214829"/>
            <a:ext cx="3524228" cy="2643171"/>
          </a:xfrm>
          <a:prstGeom prst="rect">
            <a:avLst/>
          </a:prstGeom>
          <a:noFill/>
        </p:spPr>
      </p:pic>
      <p:pic>
        <p:nvPicPr>
          <p:cNvPr id="3078" name="Picture 6" descr="Картинка 26 из 72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653402"/>
            <a:ext cx="5500694" cy="3932997"/>
          </a:xfrm>
          <a:prstGeom prst="rect">
            <a:avLst/>
          </a:prstGeom>
          <a:noFill/>
        </p:spPr>
      </p:pic>
      <p:pic>
        <p:nvPicPr>
          <p:cNvPr id="3080" name="Picture 8" descr="Картинка 43 из 72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6578" y="1071546"/>
            <a:ext cx="2129218" cy="32527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Древнекитайская цивилизация</a:t>
            </a:r>
            <a:endParaRPr lang="ru-RU" dirty="0"/>
          </a:p>
        </p:txBody>
      </p:sp>
      <p:pic>
        <p:nvPicPr>
          <p:cNvPr id="2050" name="Picture 2" descr="Картинка 7 из 76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14422"/>
            <a:ext cx="4925878" cy="3281358"/>
          </a:xfrm>
          <a:prstGeom prst="rect">
            <a:avLst/>
          </a:prstGeom>
          <a:noFill/>
        </p:spPr>
      </p:pic>
      <p:pic>
        <p:nvPicPr>
          <p:cNvPr id="2052" name="Picture 4" descr="Картинка 1 из 76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17852" y="1928802"/>
            <a:ext cx="4230895" cy="4929198"/>
          </a:xfrm>
          <a:prstGeom prst="rect">
            <a:avLst/>
          </a:prstGeom>
          <a:noFill/>
        </p:spPr>
      </p:pic>
      <p:pic>
        <p:nvPicPr>
          <p:cNvPr id="2054" name="Picture 6" descr="http://russian.cri.cn/mmsource/images/2004/04/06/hanzi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1538" y="4786322"/>
            <a:ext cx="2190737" cy="17680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Индуистская цивилизация</a:t>
            </a:r>
            <a:endParaRPr lang="ru-RU" dirty="0"/>
          </a:p>
        </p:txBody>
      </p:sp>
      <p:pic>
        <p:nvPicPr>
          <p:cNvPr id="27650" name="Picture 2" descr="Картинка 3 из 17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89142" y="3929066"/>
            <a:ext cx="2154858" cy="2928934"/>
          </a:xfrm>
          <a:prstGeom prst="rect">
            <a:avLst/>
          </a:prstGeom>
          <a:noFill/>
        </p:spPr>
      </p:pic>
      <p:pic>
        <p:nvPicPr>
          <p:cNvPr id="27652" name="Picture 4" descr="Картинка 1 из 17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1285860"/>
            <a:ext cx="2571768" cy="3722296"/>
          </a:xfrm>
          <a:prstGeom prst="rect">
            <a:avLst/>
          </a:prstGeom>
          <a:noFill/>
        </p:spPr>
      </p:pic>
      <p:pic>
        <p:nvPicPr>
          <p:cNvPr id="27654" name="Picture 6" descr="Картинка 5 из 17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5572140"/>
            <a:ext cx="1833544" cy="1139138"/>
          </a:xfrm>
          <a:prstGeom prst="rect">
            <a:avLst/>
          </a:prstGeom>
          <a:noFill/>
        </p:spPr>
      </p:pic>
      <p:pic>
        <p:nvPicPr>
          <p:cNvPr id="27656" name="Picture 8" descr="Картинка 13 из 17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928802"/>
            <a:ext cx="5048232" cy="37861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54125"/>
          </a:xfrm>
        </p:spPr>
        <p:txBody>
          <a:bodyPr/>
          <a:lstStyle/>
          <a:p>
            <a:r>
              <a:rPr lang="ru-RU" sz="2400" dirty="0" smtClean="0"/>
              <a:t>Географическое «расползание»древних цивилизаций привело к образованию </a:t>
            </a:r>
            <a:r>
              <a:rPr lang="ru-RU" sz="2400" u="sng" dirty="0" err="1" smtClean="0"/>
              <a:t>цивилизационной</a:t>
            </a:r>
            <a:r>
              <a:rPr lang="ru-RU" sz="2400" u="sng" dirty="0" smtClean="0"/>
              <a:t> зоны от Атлантического до Тихоокеанского побережья </a:t>
            </a:r>
            <a:endParaRPr lang="ru-RU" sz="2400" u="sng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42844" y="1524000"/>
            <a:ext cx="8858312" cy="3476636"/>
          </a:xfrm>
        </p:spPr>
        <p:txBody>
          <a:bodyPr/>
          <a:lstStyle/>
          <a:p>
            <a:r>
              <a:rPr lang="ru-RU" dirty="0" smtClean="0"/>
              <a:t>Понять характер современных цивилизаций помогает изучение основных направлений географического распространения древних цивилизаций и очередности вовлечения в </a:t>
            </a:r>
            <a:r>
              <a:rPr lang="ru-RU" dirty="0" err="1" smtClean="0"/>
              <a:t>цивилизационный</a:t>
            </a:r>
            <a:r>
              <a:rPr lang="ru-RU" dirty="0" smtClean="0"/>
              <a:t> процесс новых территорий и государств</a:t>
            </a:r>
            <a:endParaRPr lang="ru-RU" dirty="0"/>
          </a:p>
        </p:txBody>
      </p:sp>
      <p:pic>
        <p:nvPicPr>
          <p:cNvPr id="5" name="Picture 2" descr="Картинка 37 из 67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5072074"/>
            <a:ext cx="5286412" cy="1785926"/>
          </a:xfrm>
          <a:prstGeom prst="rect">
            <a:avLst/>
          </a:prstGeom>
          <a:noFill/>
        </p:spPr>
      </p:pic>
      <p:pic>
        <p:nvPicPr>
          <p:cNvPr id="6" name="Picture 4" descr="Картинка 48 из 3488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74" y="4550577"/>
            <a:ext cx="2738430" cy="21359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Цели:</a:t>
            </a:r>
            <a:endParaRPr lang="ru-RU" dirty="0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Что изучает география культуры?</a:t>
            </a:r>
          </a:p>
          <a:p>
            <a:r>
              <a:rPr lang="ru-RU" dirty="0" smtClean="0"/>
              <a:t>Как менялись географические контуры мировой цивилизации на протяжении истории?</a:t>
            </a:r>
          </a:p>
          <a:p>
            <a:r>
              <a:rPr lang="ru-RU" dirty="0" smtClean="0"/>
              <a:t>Что включает Всемирное культурное наследие?</a:t>
            </a:r>
            <a:endParaRPr lang="ru-RU" dirty="0"/>
          </a:p>
        </p:txBody>
      </p:sp>
      <p:pic>
        <p:nvPicPr>
          <p:cNvPr id="13314" name="Picture 2" descr="Картинка 128 из 3488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4386270"/>
            <a:ext cx="3476615" cy="22097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Современные цивилизации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1524000"/>
            <a:ext cx="5457836" cy="5029200"/>
          </a:xfrm>
        </p:spPr>
        <p:txBody>
          <a:bodyPr/>
          <a:lstStyle/>
          <a:p>
            <a:r>
              <a:rPr lang="ru-RU" dirty="0" smtClean="0"/>
              <a:t>Английский историк и социолог А.Тойнби насчитал 21 крупную цивилизацию в истории человечества. Сейчас выделяют  лишь 8: (таблица № 3 стр. 70, задание № 7)</a:t>
            </a:r>
            <a:endParaRPr lang="ru-RU" dirty="0"/>
          </a:p>
        </p:txBody>
      </p:sp>
      <p:pic>
        <p:nvPicPr>
          <p:cNvPr id="28674" name="Picture 2" descr="http://im8-tub.yandex.net/i?id=97069620-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26" y="1928802"/>
            <a:ext cx="2200283" cy="27751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«Дуга нестабильности»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Географические рубежи между различными цивилизациями нередко представляют собой зоны повышенной напряженности, связанные со стремлением людей сохранить самосознание, чувство принадлежности к своей цивилизации.</a:t>
            </a:r>
          </a:p>
          <a:p>
            <a:r>
              <a:rPr lang="ru-RU" dirty="0" smtClean="0"/>
              <a:t>(выписать линию </a:t>
            </a:r>
            <a:r>
              <a:rPr lang="ru-RU" dirty="0" err="1" smtClean="0"/>
              <a:t>цивилизационного</a:t>
            </a:r>
            <a:r>
              <a:rPr lang="ru-RU" dirty="0" smtClean="0"/>
              <a:t> «разлома» стр. 71)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Конвенция ЮНЕСКО</a:t>
            </a:r>
            <a:endParaRPr lang="ru-RU" dirty="0"/>
          </a:p>
        </p:txBody>
      </p:sp>
      <p:pic>
        <p:nvPicPr>
          <p:cNvPr id="30722" name="Picture 2" descr="Картинка 17 из 310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286256"/>
            <a:ext cx="5924550" cy="2419351"/>
          </a:xfrm>
          <a:prstGeom prst="rect">
            <a:avLst/>
          </a:prstGeom>
          <a:noFill/>
        </p:spPr>
      </p:pic>
      <p:pic>
        <p:nvPicPr>
          <p:cNvPr id="30724" name="Picture 4" descr="Картинка 2 из 6394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928670"/>
            <a:ext cx="2286000" cy="3810000"/>
          </a:xfrm>
          <a:prstGeom prst="rect">
            <a:avLst/>
          </a:prstGeom>
          <a:noFill/>
        </p:spPr>
      </p:pic>
      <p:pic>
        <p:nvPicPr>
          <p:cNvPr id="30726" name="Picture 6" descr="Картинка 9 из 3150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2166" y="928670"/>
            <a:ext cx="3071834" cy="2047890"/>
          </a:xfrm>
          <a:prstGeom prst="rect">
            <a:avLst/>
          </a:prstGeom>
          <a:noFill/>
        </p:spPr>
      </p:pic>
      <p:pic>
        <p:nvPicPr>
          <p:cNvPr id="30728" name="Picture 8" descr="Картинка 1 из 2704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72265" y="3065445"/>
            <a:ext cx="2457446" cy="3649673"/>
          </a:xfrm>
          <a:prstGeom prst="rect">
            <a:avLst/>
          </a:prstGeom>
          <a:noFill/>
        </p:spPr>
      </p:pic>
      <p:pic>
        <p:nvPicPr>
          <p:cNvPr id="30730" name="Picture 10" descr="Картинка 18 из 214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928794" y="1357298"/>
            <a:ext cx="4244835" cy="27803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1524000"/>
            <a:ext cx="8153400" cy="2833694"/>
          </a:xfrm>
        </p:spPr>
        <p:txBody>
          <a:bodyPr/>
          <a:lstStyle/>
          <a:p>
            <a:r>
              <a:rPr lang="ru-RU" dirty="0" smtClean="0"/>
              <a:t>Читать </a:t>
            </a:r>
            <a:r>
              <a:rPr lang="ru-RU" dirty="0" smtClean="0">
                <a:latin typeface="Arial"/>
                <a:cs typeface="Arial"/>
              </a:rPr>
              <a:t>§ 16</a:t>
            </a:r>
          </a:p>
          <a:p>
            <a:r>
              <a:rPr lang="ru-RU" dirty="0" smtClean="0">
                <a:latin typeface="Arial"/>
                <a:cs typeface="Arial"/>
              </a:rPr>
              <a:t>Отвечать на вопросы стр. 72</a:t>
            </a:r>
          </a:p>
          <a:p>
            <a:r>
              <a:rPr lang="ru-RU" dirty="0" smtClean="0">
                <a:latin typeface="Arial"/>
                <a:cs typeface="Arial"/>
              </a:rPr>
              <a:t>Приготовить презентации по теме «Охрана Всемирного культурного и природного наследия»</a:t>
            </a:r>
            <a:endParaRPr lang="ru-RU" dirty="0"/>
          </a:p>
        </p:txBody>
      </p:sp>
      <p:pic>
        <p:nvPicPr>
          <p:cNvPr id="29700" name="Picture 4" descr="Картинка 62 из 3488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4126413"/>
            <a:ext cx="3452810" cy="2598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География культуры - </a:t>
            </a:r>
            <a:endParaRPr lang="ru-RU" dirty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Изучает размещение элементов материальной, духовной, языковой, политической, экологической культуры, искусства, образа жизни и традиций населения мира</a:t>
            </a:r>
            <a:endParaRPr lang="ru-RU" dirty="0"/>
          </a:p>
        </p:txBody>
      </p:sp>
      <p:pic>
        <p:nvPicPr>
          <p:cNvPr id="12290" name="Picture 2" descr="Картинка 106 из 3488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4111684"/>
            <a:ext cx="8867798" cy="26510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81000" y="285728"/>
            <a:ext cx="8458200" cy="968397"/>
          </a:xfrm>
        </p:spPr>
        <p:txBody>
          <a:bodyPr/>
          <a:lstStyle/>
          <a:p>
            <a:r>
              <a:rPr lang="ru-RU" b="1" dirty="0" smtClean="0"/>
              <a:t>Культурная карта Греции</a:t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1026" name="Picture 2" descr="Культурная карта Грец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44" y="1364661"/>
            <a:ext cx="4357696" cy="54933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/>
              <a:t>Цивилизация возникает там, где умирает культура. </a:t>
            </a:r>
            <a:r>
              <a:rPr lang="ru-RU" sz="3600" dirty="0">
                <a:hlinkClick r:id="rId2" tooltip="Освальд Шпенглер"/>
              </a:rPr>
              <a:t>Освальд Шпенглер</a:t>
            </a:r>
            <a:endParaRPr lang="ru-RU" sz="3600" dirty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5100646" cy="5029200"/>
          </a:xfrm>
        </p:spPr>
        <p:txBody>
          <a:bodyPr/>
          <a:lstStyle/>
          <a:p>
            <a:r>
              <a:rPr lang="ru-RU" dirty="0"/>
              <a:t>В условиях цивилизации достигается высокий уровень развития культуры, создаются величайшие ценности и духовной, и материальной культуры.</a:t>
            </a:r>
          </a:p>
        </p:txBody>
      </p:sp>
      <p:pic>
        <p:nvPicPr>
          <p:cNvPr id="37893" name="Picture 5" descr="http://upload.wikimedia.org/wikipedia/commons/thumb/a/ae/Bundesarchiv_Bild_183-R06610%2C_Oswald_Spengler.jpg/220px-Bundesarchiv_Bild_183-R06610%2C_Oswald_Spengl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50" y="2285992"/>
            <a:ext cx="2095500" cy="2771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357554" y="1357298"/>
            <a:ext cx="5786446" cy="5195902"/>
          </a:xfrm>
        </p:spPr>
        <p:txBody>
          <a:bodyPr/>
          <a:lstStyle/>
          <a:p>
            <a:pPr>
              <a:defRPr/>
            </a:pPr>
            <a:r>
              <a:rPr lang="ru-RU" sz="3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Культура</a:t>
            </a:r>
            <a:r>
              <a:rPr lang="ru-RU" sz="3600" dirty="0" smtClean="0"/>
              <a:t> – совокупность материальных и духовных ценностей, а также способов их создания и применения.</a:t>
            </a:r>
          </a:p>
          <a:p>
            <a:pPr>
              <a:defRPr/>
            </a:pPr>
            <a:r>
              <a:rPr lang="ru-RU" sz="3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Цивилизация</a:t>
            </a:r>
            <a:r>
              <a:rPr lang="ru-RU" sz="3600" dirty="0" smtClean="0"/>
              <a:t> – культурная общность людей наивысшего типа</a:t>
            </a:r>
            <a:endParaRPr lang="ru-RU" sz="3600" dirty="0"/>
          </a:p>
        </p:txBody>
      </p:sp>
      <p:pic>
        <p:nvPicPr>
          <p:cNvPr id="4" name="Picture 2" descr="Картинка 48 из 3488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785926"/>
            <a:ext cx="3571898" cy="2786082"/>
          </a:xfrm>
          <a:prstGeom prst="rect">
            <a:avLst/>
          </a:prstGeom>
          <a:noFill/>
        </p:spPr>
      </p:pic>
      <p:pic>
        <p:nvPicPr>
          <p:cNvPr id="5" name="Picture 2" descr="Картинка 1 из 640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4714884"/>
            <a:ext cx="3301981" cy="18573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Признаки цивилизации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38400"/>
            <a:ext cx="8229600" cy="2133600"/>
          </a:xfrm>
        </p:spPr>
        <p:txBody>
          <a:bodyPr/>
          <a:lstStyle/>
          <a:p>
            <a:pPr>
              <a:defRPr/>
            </a:pPr>
            <a:r>
              <a:rPr lang="ru-RU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Объективные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(общность истории, религии, традиций и т.п.)</a:t>
            </a:r>
          </a:p>
          <a:p>
            <a:pPr>
              <a:defRPr/>
            </a:pPr>
            <a:r>
              <a:rPr lang="ru-RU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Субъективные</a:t>
            </a:r>
            <a:r>
              <a:rPr lang="ru-RU" dirty="0" smtClean="0"/>
              <a:t> (самосознание)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Объективные признаки - </a:t>
            </a:r>
            <a:endParaRPr lang="ru-RU" dirty="0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153400" cy="1619248"/>
          </a:xfrm>
        </p:spPr>
        <p:txBody>
          <a:bodyPr/>
          <a:lstStyle/>
          <a:p>
            <a:r>
              <a:rPr lang="ru-RU" dirty="0" smtClean="0"/>
              <a:t>общность истории, религии, традиций и обычаев, форм материальной культуры и т.д.</a:t>
            </a:r>
            <a:endParaRPr lang="ru-RU" dirty="0"/>
          </a:p>
        </p:txBody>
      </p:sp>
      <p:pic>
        <p:nvPicPr>
          <p:cNvPr id="5122" name="Picture 2" descr="Картинка 14 из 640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44" y="2714620"/>
            <a:ext cx="5333984" cy="4000488"/>
          </a:xfrm>
          <a:prstGeom prst="rect">
            <a:avLst/>
          </a:prstGeom>
          <a:noFill/>
        </p:spPr>
      </p:pic>
      <p:pic>
        <p:nvPicPr>
          <p:cNvPr id="5124" name="Picture 4" descr="Картинка 13 из 640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3571876"/>
            <a:ext cx="4143404" cy="27709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Субъективные признаки - </a:t>
            </a:r>
            <a:endParaRPr lang="ru-RU" dirty="0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153400" cy="1547810"/>
          </a:xfrm>
        </p:spPr>
        <p:txBody>
          <a:bodyPr/>
          <a:lstStyle/>
          <a:p>
            <a:r>
              <a:rPr lang="ru-RU" dirty="0" smtClean="0"/>
              <a:t>Самоидентификация людей, т.е. их самосознание, кем считает себя человек</a:t>
            </a:r>
            <a:endParaRPr lang="ru-RU" dirty="0"/>
          </a:p>
        </p:txBody>
      </p:sp>
      <p:pic>
        <p:nvPicPr>
          <p:cNvPr id="4098" name="Picture 2" descr="Картинка 9 из 835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22" y="2549420"/>
            <a:ext cx="2881306" cy="4141877"/>
          </a:xfrm>
          <a:prstGeom prst="rect">
            <a:avLst/>
          </a:prstGeom>
          <a:noFill/>
        </p:spPr>
      </p:pic>
      <p:pic>
        <p:nvPicPr>
          <p:cNvPr id="4100" name="Picture 4" descr="Картинка 23 из 835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143248"/>
            <a:ext cx="4694460" cy="35718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Модерн синий">
  <a:themeElements>
    <a:clrScheme name="">
      <a:dk1>
        <a:srgbClr val="000000"/>
      </a:dk1>
      <a:lt1>
        <a:srgbClr val="C0C0C0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DCDCDC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Модерн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Модерн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одерн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одерн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одерн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одерн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одерн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одерн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Модерн синий</Template>
  <TotalTime>234</TotalTime>
  <Words>368</Words>
  <Application>Microsoft PowerPoint</Application>
  <PresentationFormat>Экран (4:3)</PresentationFormat>
  <Paragraphs>51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Модерн синий</vt:lpstr>
      <vt:lpstr>Что изучает география культуры</vt:lpstr>
      <vt:lpstr>Цели:</vt:lpstr>
      <vt:lpstr>География культуры - </vt:lpstr>
      <vt:lpstr>Культурная карта Греции </vt:lpstr>
      <vt:lpstr>Цивилизация возникает там, где умирает культура. Освальд Шпенглер</vt:lpstr>
      <vt:lpstr>Слайд 6</vt:lpstr>
      <vt:lpstr>Признаки цивилизации</vt:lpstr>
      <vt:lpstr>Объективные признаки - </vt:lpstr>
      <vt:lpstr>Субъективные признаки - </vt:lpstr>
      <vt:lpstr>Слайд 10</vt:lpstr>
      <vt:lpstr>Слайд 11</vt:lpstr>
      <vt:lpstr>Цивилизация может охватывать десятки государств или только одно</vt:lpstr>
      <vt:lpstr>Традиционные цивилизации -</vt:lpstr>
      <vt:lpstr>Техногенные цивилизации -</vt:lpstr>
      <vt:lpstr>Осевая линия цивилизаций</vt:lpstr>
      <vt:lpstr>Древнеегипетская цивилизация</vt:lpstr>
      <vt:lpstr>Древнекитайская цивилизация</vt:lpstr>
      <vt:lpstr>Индуистская цивилизация</vt:lpstr>
      <vt:lpstr>Географическое «расползание»древних цивилизаций привело к образованию цивилизационной зоны от Атлантического до Тихоокеанского побережья </vt:lpstr>
      <vt:lpstr>Современные цивилизации</vt:lpstr>
      <vt:lpstr>«Дуга нестабильности»</vt:lpstr>
      <vt:lpstr>Конвенция ЮНЕСКО</vt:lpstr>
      <vt:lpstr>Домашнее задание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25</cp:revision>
  <dcterms:created xsi:type="dcterms:W3CDTF">2011-01-11T18:31:42Z</dcterms:created>
  <dcterms:modified xsi:type="dcterms:W3CDTF">2012-01-14T18:52:47Z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1287081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</Properties>
</file>