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theme+xml" PartName="/ppt/theme/theme1.xml"/>
  <Default ContentType="image/jpeg" Extension="jpeg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4" r:id="rId4"/>
    <p:sldId id="258" r:id="rId5"/>
    <p:sldId id="263" r:id="rId6"/>
    <p:sldId id="259" r:id="rId7"/>
    <p:sldId id="262" r:id="rId8"/>
    <p:sldId id="260" r:id="rId9"/>
    <p:sldId id="265" r:id="rId10"/>
    <p:sldId id="266" r:id="rId11"/>
    <p:sldId id="268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C80"/>
    <a:srgbClr val="EEB398"/>
    <a:srgbClr val="D4E4A2"/>
    <a:srgbClr val="E1914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75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23F8C-8177-4B5A-B5D6-2CB7A20B1489}" type="datetimeFigureOut">
              <a:rPr lang="ru-RU" smtClean="0"/>
              <a:t>22.02.2013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17BB8-B8AD-4FCA-8BCD-85D0A4A5FA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23F8C-8177-4B5A-B5D6-2CB7A20B1489}" type="datetimeFigureOut">
              <a:rPr lang="ru-RU" smtClean="0"/>
              <a:t>22.02.2013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17BB8-B8AD-4FCA-8BCD-85D0A4A5FA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23F8C-8177-4B5A-B5D6-2CB7A20B1489}" type="datetimeFigureOut">
              <a:rPr lang="ru-RU" smtClean="0"/>
              <a:t>22.02.2013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17BB8-B8AD-4FCA-8BCD-85D0A4A5FA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23F8C-8177-4B5A-B5D6-2CB7A20B1489}" type="datetimeFigureOut">
              <a:rPr lang="ru-RU" smtClean="0"/>
              <a:t>22.02.2013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17BB8-B8AD-4FCA-8BCD-85D0A4A5FA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23F8C-8177-4B5A-B5D6-2CB7A20B1489}" type="datetimeFigureOut">
              <a:rPr lang="ru-RU" smtClean="0"/>
              <a:t>22.02.2013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17BB8-B8AD-4FCA-8BCD-85D0A4A5FA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23F8C-8177-4B5A-B5D6-2CB7A20B1489}" type="datetimeFigureOut">
              <a:rPr lang="ru-RU" smtClean="0"/>
              <a:t>22.02.2013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17BB8-B8AD-4FCA-8BCD-85D0A4A5FA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23F8C-8177-4B5A-B5D6-2CB7A20B1489}" type="datetimeFigureOut">
              <a:rPr lang="ru-RU" smtClean="0"/>
              <a:t>22.02.2013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17BB8-B8AD-4FCA-8BCD-85D0A4A5FA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23F8C-8177-4B5A-B5D6-2CB7A20B1489}" type="datetimeFigureOut">
              <a:rPr lang="ru-RU" smtClean="0"/>
              <a:t>22.02.2013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17BB8-B8AD-4FCA-8BCD-85D0A4A5FA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23F8C-8177-4B5A-B5D6-2CB7A20B1489}" type="datetimeFigureOut">
              <a:rPr lang="ru-RU" smtClean="0"/>
              <a:t>22.02.2013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17BB8-B8AD-4FCA-8BCD-85D0A4A5FA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23F8C-8177-4B5A-B5D6-2CB7A20B1489}" type="datetimeFigureOut">
              <a:rPr lang="ru-RU" smtClean="0"/>
              <a:t>22.02.2013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17BB8-B8AD-4FCA-8BCD-85D0A4A5FA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23F8C-8177-4B5A-B5D6-2CB7A20B1489}" type="datetimeFigureOut">
              <a:rPr lang="ru-RU" smtClean="0"/>
              <a:t>22.02.2013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D517BB8-B8AD-4FCA-8BCD-85D0A4A5FAB9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F323F8C-8177-4B5A-B5D6-2CB7A20B1489}" type="datetimeFigureOut">
              <a:rPr lang="ru-RU" smtClean="0"/>
              <a:t>22.02.2013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D517BB8-B8AD-4FCA-8BCD-85D0A4A5FAB9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43" name="Picture 3" descr="C:\Documents and Settings\Admin\Рабочий стол\276797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857232"/>
            <a:ext cx="7851648" cy="1828800"/>
          </a:xfrm>
        </p:spPr>
        <p:txBody>
          <a:bodyPr>
            <a:normAutofit/>
          </a:bodyPr>
          <a:lstStyle/>
          <a:p>
            <a:r>
              <a:rPr lang="ru-RU" sz="5500" dirty="0" smtClean="0">
                <a:solidFill>
                  <a:schemeClr val="tx2">
                    <a:lumMod val="75000"/>
                  </a:schemeClr>
                </a:solidFill>
              </a:rPr>
              <a:t>Большой Барьерный риф</a:t>
            </a:r>
            <a:endParaRPr lang="ru-RU" sz="55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22" name="Picture 6" descr="C:\Documents and Settings\Admin\Рабочий стол\0_3dff0_853f8790_XL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357166"/>
            <a:ext cx="8501122" cy="6143667"/>
          </a:xfrm>
          <a:prstGeom prst="rect">
            <a:avLst/>
          </a:prstGeom>
          <a:solidFill>
            <a:srgbClr val="000000">
              <a:shade val="95000"/>
            </a:srgbClr>
          </a:solidFill>
          <a:ln w="444500" cap="sq">
            <a:solidFill>
              <a:schemeClr val="accent2">
                <a:lumMod val="40000"/>
                <a:lumOff val="60000"/>
              </a:schemeClr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7" name="Picture 3" descr="C:\Documents and Settings\Admin\Рабочий стол\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85728"/>
            <a:ext cx="8506936" cy="6143668"/>
          </a:xfrm>
          <a:prstGeom prst="rect">
            <a:avLst/>
          </a:prstGeom>
          <a:solidFill>
            <a:srgbClr val="000000">
              <a:shade val="95000"/>
            </a:srgbClr>
          </a:solidFill>
          <a:ln w="444500" cap="sq">
            <a:solidFill>
              <a:schemeClr val="accent1">
                <a:lumMod val="40000"/>
                <a:lumOff val="60000"/>
              </a:schemeClr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       Спасибо за внимание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12290" name="Picture 2" descr="C:\Documents and Settings\Admin\Рабочий стол\54d89b72f5f46ecd95eb00a16eae1d3b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5708" y="1935163"/>
            <a:ext cx="5852583" cy="456567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3214686"/>
            <a:ext cx="4286280" cy="335758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214282" y="1214422"/>
            <a:ext cx="3286148" cy="5033978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Большой барьерный риф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 — самая большая популяция коралловых полипов сформировавших рифовую 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систему 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длиной более 2600 километров.</a:t>
            </a:r>
            <a:endParaRPr lang="ru-RU" sz="20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026" name="Picture 2" descr="C:\Documents and Settings\Admin\Рабочий стол\0_65015_3abae638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837234">
            <a:off x="319430" y="2966997"/>
            <a:ext cx="4651017" cy="342117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7" name="Picture 3" descr="C:\Documents and Settings\Admin\Рабочий стол\3526481c4d0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 rot="20769614">
            <a:off x="4164071" y="257839"/>
            <a:ext cx="4500562" cy="455416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bg2">
                <a:lumMod val="75000"/>
              </a:schemeClr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214818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                         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3300" dirty="0" smtClean="0">
                <a:solidFill>
                  <a:schemeClr val="accent2">
                    <a:lumMod val="50000"/>
                  </a:schemeClr>
                </a:solidFill>
              </a:rPr>
              <a:t>История происхождения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Современная 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история развития Большого Кораллового рифа длиться около восьми тысяч лет. Старый фундамент по-прежнему заполняется новыми пластами. 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Барьерный риф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 сформировался вдоль шельфовой устойчивой платформы, где незначительные смещения земной поверхности и мелкая глубина позволили образовываться обширным колониям рифообразующих кораллов. Рифообразующие кораллы развиваются исключительно в мелкой, теплой морской воде, причем огромное влияние на их рост оказывают понижения и подъемы уровня моря.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6146" name="Picture 2" descr="C:\Documents and Settings\Admin\Рабочий стол\australia_04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21080890">
            <a:off x="970240" y="717970"/>
            <a:ext cx="7099323" cy="5324492"/>
          </a:xfrm>
          <a:prstGeom prst="rect">
            <a:avLst/>
          </a:prstGeom>
          <a:solidFill>
            <a:srgbClr val="000000">
              <a:shade val="95000"/>
            </a:srgbClr>
          </a:solidFill>
          <a:ln w="444500" cap="sq">
            <a:solidFill>
              <a:schemeClr val="accent1">
                <a:lumMod val="60000"/>
                <a:lumOff val="40000"/>
              </a:schemeClr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</a:rPr>
              <a:t>Риф расположен вдоль северного побережья Австралии. В составе Большого барьерного рифа на считывается более 2 900 самостоятельных рифов, 900 коралловых островов.</a:t>
            </a:r>
            <a:endParaRPr lang="ru-RU" sz="20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2050" name="Picture 2" descr="C:\Documents and Settings\Admin\Рабочий стол\0_7bd94_5a84f767_XL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21398535">
            <a:off x="114146" y="2477303"/>
            <a:ext cx="4211129" cy="402117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1" name="Picture 3" descr="C:\Documents and Settings\Admin\Рабочий стол\1303025896_nature-3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 rot="812309">
            <a:off x="4442472" y="1879787"/>
            <a:ext cx="4310641" cy="38511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500" dirty="0" smtClean="0">
                <a:solidFill>
                  <a:schemeClr val="accent1">
                    <a:lumMod val="50000"/>
                  </a:schemeClr>
                </a:solidFill>
              </a:rPr>
              <a:t>На </a:t>
            </a:r>
            <a:r>
              <a:rPr lang="ru-RU" sz="2500" b="1" dirty="0" smtClean="0">
                <a:solidFill>
                  <a:schemeClr val="accent1">
                    <a:lumMod val="50000"/>
                  </a:schemeClr>
                </a:solidFill>
              </a:rPr>
              <a:t>Большом Барьерном Рифе Австралии</a:t>
            </a:r>
            <a:r>
              <a:rPr lang="ru-RU" sz="2500" dirty="0" smtClean="0">
                <a:solidFill>
                  <a:schemeClr val="accent1">
                    <a:lumMod val="50000"/>
                  </a:schemeClr>
                </a:solidFill>
              </a:rPr>
              <a:t> туристы находят одни из самых красивых раковин в мире. Гигантские моллюсковые раковины весом более двухсот килограмм не являются редкостью.</a:t>
            </a:r>
            <a:endParaRPr lang="ru-RU" sz="25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5122" name="Picture 2" descr="C:\Documents and Settings\Admin\Рабочий стол\1353412726_01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21251077">
            <a:off x="0" y="214290"/>
            <a:ext cx="5405452" cy="3366824"/>
          </a:xfrm>
          <a:prstGeom prst="roundRect">
            <a:avLst>
              <a:gd name="adj" fmla="val 11111"/>
            </a:avLst>
          </a:prstGeom>
          <a:ln w="190500" cap="rnd">
            <a:solidFill>
              <a:srgbClr val="D4E4A2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5124" name="Picture 4" descr="C:\Documents and Settings\Admin\Рабочий стол\75691313_large_1301511483_quqeru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688263">
            <a:off x="63262" y="2889969"/>
            <a:ext cx="5155332" cy="3350966"/>
          </a:xfrm>
          <a:prstGeom prst="roundRect">
            <a:avLst>
              <a:gd name="adj" fmla="val 11111"/>
            </a:avLst>
          </a:prstGeom>
          <a:ln w="190500" cap="rnd">
            <a:solidFill>
              <a:schemeClr val="bg2">
                <a:lumMod val="75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5123" name="Picture 3" descr="C:\Documents and Settings\Admin\Рабочий стол\3fe0d_1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900733">
            <a:off x="4376562" y="2047628"/>
            <a:ext cx="4691073" cy="3521806"/>
          </a:xfrm>
          <a:prstGeom prst="roundRect">
            <a:avLst>
              <a:gd name="adj" fmla="val 11111"/>
            </a:avLst>
          </a:prstGeom>
          <a:ln w="190500" cap="rnd">
            <a:solidFill>
              <a:srgbClr val="FF7C8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500" dirty="0" smtClean="0">
                <a:solidFill>
                  <a:schemeClr val="accent1">
                    <a:lumMod val="50000"/>
                  </a:schemeClr>
                </a:solidFill>
              </a:rPr>
              <a:t>Большой барьерный риф является одной из самых разнообразных экосистем в мире. Здесь обнаружено около 400 видов кораллов, 1 500 разновидностей рыб и многообразие других животных и растений.</a:t>
            </a:r>
            <a:endParaRPr lang="ru-RU" sz="25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3074" name="Picture 2" descr="C:\Documents and Settings\Admin\Рабочий стол\2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20696022">
            <a:off x="81782" y="295985"/>
            <a:ext cx="4936508" cy="348093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E1914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5" name="Picture 3" descr="C:\Documents and Settings\Admin\Рабочий стол\700_467_fixedwidth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305509">
            <a:off x="4330539" y="67293"/>
            <a:ext cx="4425648" cy="295253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3076" name="Picture 4" descr="C:\Documents and Settings\Admin\Рабочий стол\0b195ad9ae311034cd22aaab7a88fcb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253635">
            <a:off x="453031" y="2937350"/>
            <a:ext cx="4288095" cy="322432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77" name="Picture 5" descr="C:\Documents and Settings\Admin\Рабочий стол\73357121_corals77075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0458084">
            <a:off x="4296649" y="3104580"/>
            <a:ext cx="4693509" cy="351429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7C8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510466"/>
          </a:xfrm>
        </p:spPr>
        <p:txBody>
          <a:bodyPr>
            <a:noAutofit/>
          </a:bodyPr>
          <a:lstStyle/>
          <a:p>
            <a:r>
              <a:rPr lang="ru-RU" sz="2500" dirty="0" smtClean="0">
                <a:solidFill>
                  <a:schemeClr val="accent1">
                    <a:lumMod val="50000"/>
                  </a:schemeClr>
                </a:solidFill>
              </a:rPr>
              <a:t>Климат австралийского Барьерного рифа просто великолепен — в зимние месяцы очень  тепло, а в другое время года жара смягчается морским ветром. Риф является великолепным заповедником для птиц и морских животных.</a:t>
            </a:r>
            <a:endParaRPr lang="ru-RU" sz="25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098" name="Picture 2" descr="C:\Documents and Settings\Admin\Рабочий стол\8af70ba6613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20960158">
            <a:off x="321384" y="2098209"/>
            <a:ext cx="5289560" cy="3967170"/>
          </a:xfrm>
          <a:prstGeom prst="rect">
            <a:avLst/>
          </a:prstGeom>
          <a:ln w="38100" cap="sq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100" name="Picture 4" descr="C:\Documents and Settings\Admin\Рабочий стол\tortue-marine-dinosori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236580">
            <a:off x="3527663" y="2466629"/>
            <a:ext cx="5352645" cy="35633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300" dirty="0" smtClean="0">
                <a:solidFill>
                  <a:schemeClr val="accent1">
                    <a:lumMod val="50000"/>
                  </a:schemeClr>
                </a:solidFill>
              </a:rPr>
              <a:t>Организация ЮНЕСКО внесла Большой барьерный риф в список объектов всемирного наследия. </a:t>
            </a:r>
            <a:endParaRPr lang="ru-RU" sz="33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7172" name="Picture 4" descr="C:\Documents and Settings\Admin\Рабочий стол\1302787127_postcard_great_barrier_reef_173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20640275">
            <a:off x="423552" y="2200434"/>
            <a:ext cx="4038600" cy="3641536"/>
          </a:xfrm>
          <a:prstGeom prst="rect">
            <a:avLst/>
          </a:prstGeom>
          <a:ln w="127000" cap="sq">
            <a:solidFill>
              <a:schemeClr val="accent2">
                <a:lumMod val="40000"/>
                <a:lumOff val="60000"/>
              </a:schemeClr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7173" name="Picture 5" descr="C:\Documents and Settings\Admin\Рабочий стол\126840376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 rot="1028509">
            <a:off x="4369708" y="1874188"/>
            <a:ext cx="4448721" cy="4485734"/>
          </a:xfrm>
          <a:prstGeom prst="rect">
            <a:avLst/>
          </a:prstGeom>
          <a:ln w="190500" cap="sq">
            <a:solidFill>
              <a:schemeClr val="accent1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Documents and Settings\Admin\Рабочий стол\73357135_Diving2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57166"/>
            <a:ext cx="8572528" cy="6125369"/>
          </a:xfrm>
          <a:prstGeom prst="rect">
            <a:avLst/>
          </a:prstGeom>
          <a:solidFill>
            <a:srgbClr val="000000">
              <a:shade val="95000"/>
            </a:srgbClr>
          </a:solidFill>
          <a:ln w="4445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Другая 8">
      <a:dk1>
        <a:sysClr val="windowText" lastClr="000000"/>
      </a:dk1>
      <a:lt1>
        <a:srgbClr val="BFBFBF"/>
      </a:lt1>
      <a:dk2>
        <a:srgbClr val="95E1FF"/>
      </a:dk2>
      <a:lt2>
        <a:srgbClr val="95E1FF"/>
      </a:lt2>
      <a:accent1>
        <a:srgbClr val="20C8F7"/>
      </a:accent1>
      <a:accent2>
        <a:srgbClr val="009DD9"/>
      </a:accent2>
      <a:accent3>
        <a:srgbClr val="0BD0D9"/>
      </a:accent3>
      <a:accent4>
        <a:srgbClr val="93F5F9"/>
      </a:accent4>
      <a:accent5>
        <a:srgbClr val="4FCEFF"/>
      </a:accent5>
      <a:accent6>
        <a:srgbClr val="94F6DB"/>
      </a:accent6>
      <a:hlink>
        <a:srgbClr val="93F5F9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117</TotalTime>
  <Words>103</Words>
  <Application>Microsoft Office PowerPoint</Application>
  <PresentationFormat>Экран (4:3)</PresentationFormat>
  <Paragraphs>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Большой Барьерный риф</vt:lpstr>
      <vt:lpstr>Слайд 2</vt:lpstr>
      <vt:lpstr>                                   История происхождения Современная история развития Большого Кораллового рифа длиться около восьми тысяч лет. Старый фундамент по-прежнему заполняется новыми пластами. Барьерный риф сформировался вдоль шельфовой устойчивой платформы, где незначительные смещения земной поверхности и мелкая глубина позволили образовываться обширным колониям рифообразующих кораллов. Рифообразующие кораллы развиваются исключительно в мелкой, теплой морской воде, причем огромное влияние на их рост оказывают понижения и подъемы уровня моря.</vt:lpstr>
      <vt:lpstr>Риф расположен вдоль северного побережья Австралии. В составе Большого барьерного рифа на считывается более 2 900 самостоятельных рифов, 900 коралловых островов.</vt:lpstr>
      <vt:lpstr>На Большом Барьерном Рифе Австралии туристы находят одни из самых красивых раковин в мире. Гигантские моллюсковые раковины весом более двухсот килограмм не являются редкостью.</vt:lpstr>
      <vt:lpstr>Большой барьерный риф является одной из самых разнообразных экосистем в мире. Здесь обнаружено около 400 видов кораллов, 1 500 разновидностей рыб и многообразие других животных и растений.</vt:lpstr>
      <vt:lpstr>Климат австралийского Барьерного рифа просто великолепен — в зимние месяцы очень  тепло, а в другое время года жара смягчается морским ветром. Риф является великолепным заповедником для птиц и морских животных.</vt:lpstr>
      <vt:lpstr>Организация ЮНЕСКО внесла Большой барьерный риф в список объектов всемирного наследия. </vt:lpstr>
      <vt:lpstr>Слайд 9</vt:lpstr>
      <vt:lpstr>Слайд 10</vt:lpstr>
      <vt:lpstr>Слайд 11</vt:lpstr>
      <vt:lpstr>       Спасибо за внимание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Большой Барьерный риф</dc:title>
  <dc:creator>Admin</dc:creator>
  <cp:lastModifiedBy>Admin</cp:lastModifiedBy>
  <cp:revision>12</cp:revision>
  <dcterms:created xsi:type="dcterms:W3CDTF">2013-02-22T01:56:26Z</dcterms:created>
  <dcterms:modified xsi:type="dcterms:W3CDTF">2013-02-22T03:54:00Z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1223192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D5.0.3</vt:lpwstr>
  </property>
</Properties>
</file>