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0" r:id="rId2"/>
    <p:sldId id="256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5" r:id="rId15"/>
    <p:sldId id="274" r:id="rId16"/>
    <p:sldId id="273" r:id="rId17"/>
    <p:sldId id="270" r:id="rId18"/>
    <p:sldId id="276" r:id="rId19"/>
    <p:sldId id="27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A2D562-A7C4-45FF-8389-8C585A37EEDC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F928A94-E008-41FB-8BEA-6971EC09D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393148-5200-4DD1-A315-99484CEBFEC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D88A9F-CB75-45CB-90AB-4B2B671C268C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F5568C-931A-47A4-815F-17DC85676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85F81-D72A-4F5F-B4F1-847F1BA6FB87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019EF-00A4-4F02-AFEB-D8AFE778F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E03EA-43BE-4DBC-B492-C8E598A9BE38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B5257-5854-484D-ACE9-E11DD8559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4FF75-FDC8-4EE7-A96C-958A193E1594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0F268-7533-4DA7-98D2-2B2D96761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545B88-0BD9-43E5-8E62-DF3B47B90184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C95044-5F3F-4973-A1FC-9DB5FF1F6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B3A41-DACC-4623-9B10-ABDD9EE2EF8F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3796B-E229-4FF3-BF33-79F0052AA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7EBFA-55D1-40E9-9C75-768AF8AFFE1E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5071F-F509-4AA4-B944-71D7C1068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FAB4C-79C8-4B3D-AED7-05D1A9349394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2C38D-D045-48E8-9A39-F55C62DD5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1C58FB-D901-4AB8-90E0-AE8F66820214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F41B2D-4520-43BD-959D-54318BE88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5DCD-25DF-4C76-A613-E2D4965FD61E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8E0A3-7C6A-482C-8713-C49E30920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1AEA1C-B74F-47A9-AE7C-F0835609C81F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C9D0F8-2F15-4D46-9EC6-014609622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4C21E27-84F1-458F-B0A9-7DBB59006B05}" type="datetimeFigureOut">
              <a:rPr lang="ru-RU"/>
              <a:pPr>
                <a:defRPr/>
              </a:pPr>
              <a:t>24.09.2011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3B8AB14-FB52-4D88-9995-61343811C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6" r:id="rId2"/>
    <p:sldLayoutId id="2147483774" r:id="rId3"/>
    <p:sldLayoutId id="2147483767" r:id="rId4"/>
    <p:sldLayoutId id="2147483768" r:id="rId5"/>
    <p:sldLayoutId id="2147483769" r:id="rId6"/>
    <p:sldLayoutId id="2147483775" r:id="rId7"/>
    <p:sldLayoutId id="2147483770" r:id="rId8"/>
    <p:sldLayoutId id="2147483776" r:id="rId9"/>
    <p:sldLayoutId id="2147483771" r:id="rId10"/>
    <p:sldLayoutId id="2147483772" r:id="rId11"/>
  </p:sldLayoutIdLst>
  <p:transition advTm="3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13" Type="http://schemas.openxmlformats.org/officeDocument/2006/relationships/image" Target="../media/image88.wmf"/><Relationship Id="rId3" Type="http://schemas.openxmlformats.org/officeDocument/2006/relationships/image" Target="../media/image78.jpeg"/><Relationship Id="rId7" Type="http://schemas.openxmlformats.org/officeDocument/2006/relationships/image" Target="../media/image82.wmf"/><Relationship Id="rId12" Type="http://schemas.openxmlformats.org/officeDocument/2006/relationships/image" Target="../media/image87.wmf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wmf"/><Relationship Id="rId11" Type="http://schemas.openxmlformats.org/officeDocument/2006/relationships/image" Target="../media/image86.jpeg"/><Relationship Id="rId5" Type="http://schemas.openxmlformats.org/officeDocument/2006/relationships/image" Target="../media/image80.wmf"/><Relationship Id="rId10" Type="http://schemas.openxmlformats.org/officeDocument/2006/relationships/image" Target="../media/image85.wmf"/><Relationship Id="rId4" Type="http://schemas.openxmlformats.org/officeDocument/2006/relationships/image" Target="../media/image79.wmf"/><Relationship Id="rId9" Type="http://schemas.openxmlformats.org/officeDocument/2006/relationships/image" Target="../media/image8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7" Type="http://schemas.openxmlformats.org/officeDocument/2006/relationships/image" Target="../media/image98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7" Type="http://schemas.openxmlformats.org/officeDocument/2006/relationships/image" Target="../media/image106.pn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5" Type="http://schemas.openxmlformats.org/officeDocument/2006/relationships/image" Target="../media/image30.wmf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gif"/><Relationship Id="rId4" Type="http://schemas.openxmlformats.org/officeDocument/2006/relationships/image" Target="../media/image3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40.jpeg"/><Relationship Id="rId7" Type="http://schemas.openxmlformats.org/officeDocument/2006/relationships/image" Target="../media/image4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gif"/><Relationship Id="rId9" Type="http://schemas.openxmlformats.org/officeDocument/2006/relationships/image" Target="../media/image4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Пользователь\Local Settings\Temporary Internet Files\Content.IE5\DTIBW5EJ\MPj040216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357188"/>
            <a:ext cx="7572375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Documents and Settings\Пользователь\Local Settings\Temporary Internet Files\Content.IE5\DTIBW5EJ\MCj043487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875" y="350043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C:\Documents and Settings\Пользователь\Local Settings\Temporary Internet Files\Content.IE5\DTIBW5EJ\MCBS00998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214563"/>
            <a:ext cx="1143000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C:\Documents and Settings\Пользователь\Local Settings\Temporary Internet Files\Content.IE5\SLABK9Q7\MCSO01878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5562600"/>
            <a:ext cx="25749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57313" y="428625"/>
            <a:ext cx="48847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Verdana" pitchFamily="34" charset="0"/>
              </a:rPr>
              <a:t>Англия  Лондон</a:t>
            </a:r>
          </a:p>
        </p:txBody>
      </p:sp>
      <p:pic>
        <p:nvPicPr>
          <p:cNvPr id="6151" name="Picture 2" descr="C:\Documents and Settings\Пользователь\Local Settings\Temporary Internet Files\Content.IE5\U3IF2LU7\MCj0430333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0"/>
            <a:ext cx="1285875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3" descr="C:\Documents and Settings\Пользователь\Local Settings\Temporary Internet Files\Content.IE5\03FNY85X\MPj04228730000[1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72375" y="357188"/>
            <a:ext cx="1290638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Пользователь\Local Settings\Temporary Internet Files\Content.IE5\W5A30TEN\MPj01775640000[1].jpg" id="15362" name="Picture 3"/>
          <p:cNvPicPr>
            <a:picLocks noChangeArrowheads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4143375"/>
            <a:ext cx="1714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Documents and Settings\Пользователь\Local Settings\Temporary Internet Files\Content.IE5\W5A30TEN\MPj04033390000[1].jpg" id="15366" name="Picture 6"/>
          <p:cNvPicPr>
            <a:picLocks noChangeArrowheads="1" noChangeAspect="1"/>
          </p:cNvPicPr>
          <p:nvPr/>
        </p:nvPicPr>
        <p:blipFill>
          <a:blip r:embed="rId3"/>
          <a:srcRect b="18" r="9"/>
          <a:stretch>
            <a:fillRect/>
          </a:stretch>
        </p:blipFill>
        <p:spPr bwMode="auto">
          <a:xfrm>
            <a:off x="4857750" y="3286125"/>
            <a:ext cx="4286250" cy="3571875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C:\Documents and Settings\Пользователь\Local Settings\Temporary Internet Files\Content.IE5\C1AJCHMF\MPj04003760000[1].jpg" id="15364" name="Picture 7"/>
          <p:cNvPicPr>
            <a:picLocks noChangeArrowheads="1" noChangeAspect="1"/>
          </p:cNvPicPr>
          <p:nvPr/>
        </p:nvPicPr>
        <p:blipFill>
          <a:blip r:embed="rId4"/>
          <a:srcRect r="23"/>
          <a:stretch>
            <a:fillRect/>
          </a:stretch>
        </p:blipFill>
        <p:spPr bwMode="auto">
          <a:xfrm>
            <a:off x="4845050" y="285750"/>
            <a:ext cx="42989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72025" y="0"/>
            <a:ext cx="43719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6000">
                <a:solidFill>
                  <a:srgbClr val="FF0000"/>
                </a:solidFill>
              </a:rPr>
              <a:t>Австралия</a:t>
            </a:r>
            <a:r>
              <a:rPr lang="ru-RU"/>
              <a:t>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286375" y="3143250"/>
            <a:ext cx="2857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b="1" lang="ru-RU" sz="4000">
                <a:solidFill>
                  <a:srgbClr val="FF0000"/>
                </a:solidFill>
              </a:rPr>
              <a:t>Сидней</a:t>
            </a:r>
            <a:r>
              <a:rPr b="1" lang="ru-RU" sz="280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descr="large_3615.jpg" id="10" name="Рисунок 9"/>
          <p:cNvPicPr>
            <a:picLocks noChangeAspect="1"/>
          </p:cNvPicPr>
          <p:nvPr/>
        </p:nvPicPr>
        <p:blipFill>
          <a:blip r:embed="rId5"/>
          <a:srcRect r="16"/>
          <a:stretch>
            <a:fillRect/>
          </a:stretch>
        </p:blipFill>
        <p:spPr>
          <a:xfrm>
            <a:off x="1714500" y="2967038"/>
            <a:ext cx="3071813" cy="389096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55_1573.jpg" id="15368" name="Рисунок 1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643063"/>
            <a:ext cx="172243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38725232_1232974636_A7.jpg" id="15369" name="Рисунок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85938" y="500063"/>
            <a:ext cx="305117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Documents and Settings\Пользователь\Local Settings\Temporary Internet Files\Content.IE5\C1AJCHMF\MCFL00108_0000[1].wmf" id="15370" name="Picture 4"/>
          <p:cNvPicPr>
            <a:picLocks noChangeArrowheads="1"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00013"/>
            <a:ext cx="20002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dur="1000" id="7"/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2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9"/>
    </p:bld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Пользователь\Local Settings\Temporary Internet Files\Content.IE5\C1AJCHMF\MPj04333140000[1].jpg" id="16386" name="Picture 4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Documents and Settings\Пользователь\Local Settings\Temporary Internet Files\Content.IE5\CPAZ0XUR\MCFL00139_0000[1].wmf" id="16387" name="Picture 3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571500"/>
            <a:ext cx="25400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5857875" y="2500313"/>
            <a:ext cx="26447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4400"/>
              <a:t>Израиль</a:t>
            </a:r>
            <a:r>
              <a:rPr lang="ru-RU"/>
              <a:t> </a:t>
            </a: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5500688" y="3429000"/>
            <a:ext cx="33639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4400"/>
              <a:t>Иерусалим</a:t>
            </a:r>
            <a:r>
              <a:rPr lang="ru-RU"/>
              <a:t> </a:t>
            </a:r>
          </a:p>
        </p:txBody>
      </p:sp>
      <p:pic>
        <p:nvPicPr>
          <p:cNvPr descr="israel.jpg" id="16390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6125"/>
            <a:ext cx="501491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S14.jpg" id="16391" name="Рисунок 8"/>
          <p:cNvPicPr>
            <a:picLocks noChangeAspect="1"/>
          </p:cNvPicPr>
          <p:nvPr/>
        </p:nvPicPr>
        <p:blipFill>
          <a:blip r:embed="rId5"/>
          <a:srcRect r="5"/>
          <a:stretch>
            <a:fillRect/>
          </a:stretch>
        </p:blipFill>
        <p:spPr bwMode="auto">
          <a:xfrm>
            <a:off x="0" y="0"/>
            <a:ext cx="407193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0" y="2786063"/>
            <a:ext cx="4572000" cy="64611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dir="t" rig="brightRoom"/>
            </a:scene3d>
            <a:sp3d contourW="6350" prstMaterial="plastic">
              <a:bevelT h="20320" prst="angle" w="20320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b="1" cap="all" dirty="0" lang="ru-RU">
                <a:ln/>
                <a:solidFill>
                  <a:schemeClr val="accent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algn="tl" blurRad="19685" dir="5400000" dist="12700" rotWithShape="0">
                    <a:schemeClr val="accent1">
                      <a:satMod val="130000"/>
                      <a:alpha val="60000"/>
                    </a:schemeClr>
                  </a:outerShdw>
                  <a:reflection algn="bl" blurRad="10000" dir="5400000" dist="500" endPos="48000" rotWithShape="0" stA="55000" sy="-100000"/>
                </a:effectLst>
              </a:rPr>
              <a:t>Святыня христианской религии – Храм Гроба господня</a:t>
            </a:r>
          </a:p>
        </p:txBody>
      </p:sp>
    </p:spTree>
  </p:cSld>
  <p:clrMapOvr>
    <a:masterClrMapping/>
  </p:clrMapOvr>
  <p:transition advTm="3000"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 transition="in">
                                      <p:cBhvr>
                                        <p:cTn dur="2000" id="9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2" nodeType="click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5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 transition="in">
                                      <p:cBhvr>
                                        <p:cTn dur="2000" id="16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6388"/>
      <p:bldP grpId="0" spid="16389"/>
    </p:bld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z_file8zjWFs.jpg" id="17410" name="Рисунок 3"/>
          <p:cNvPicPr>
            <a:picLocks noChangeAspect="1"/>
          </p:cNvPicPr>
          <p:nvPr/>
        </p:nvPicPr>
        <p:blipFill>
          <a:blip r:embed="rId2"/>
          <a:srcRect r="32"/>
          <a:stretch>
            <a:fillRect/>
          </a:stretch>
        </p:blipFill>
        <p:spPr bwMode="auto">
          <a:xfrm>
            <a:off x="833438" y="0"/>
            <a:ext cx="831056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18.jpg" id="1741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9550" y="4857750"/>
            <a:ext cx="25844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687.jpg" id="17412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75" y="4857750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602100i.jpg" id="17413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3143250"/>
            <a:ext cx="5715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20080206_1272078007_kar9.jpg" id="17414" name="Рисунок 8"/>
          <p:cNvPicPr>
            <a:picLocks noChangeAspect="1"/>
          </p:cNvPicPr>
          <p:nvPr/>
        </p:nvPicPr>
        <p:blipFill>
          <a:blip r:embed="rId6"/>
          <a:srcRect r="-6505" t="-17152"/>
          <a:stretch>
            <a:fillRect/>
          </a:stretch>
        </p:blipFill>
        <p:spPr bwMode="auto">
          <a:xfrm>
            <a:off x="3857625" y="4514850"/>
            <a:ext cx="2928938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1215432498_p1_pele.jpg" id="17415" name="Рисунок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571625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ofe4.jpg" id="17416" name="Рисунок 1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930775"/>
            <a:ext cx="1927225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00438" y="0"/>
            <a:ext cx="32321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4800">
                <a:solidFill>
                  <a:srgbClr val="FF0000"/>
                </a:solidFill>
              </a:rPr>
              <a:t>Бразилия</a:t>
            </a:r>
            <a:r>
              <a:rPr lang="ru-RU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875" y="1071563"/>
            <a:ext cx="2967038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b="1" dirty="0" lang="ru-RU" sz="4400">
                <a:solidFill>
                  <a:schemeClr val="accent2">
                    <a:lumMod val="60000"/>
                    <a:lumOff val="40000"/>
                  </a:schemeClr>
                </a:solidFill>
              </a:rPr>
              <a:t>Бразилиа</a:t>
            </a:r>
            <a:r>
              <a:rPr dirty="0" lang="ru-RU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1538" y="0"/>
            <a:ext cx="82105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dir="tl" rig="flat">
                <a:rot lat="0" lon="0" rev="6600000"/>
              </a:lightRig>
            </a:scene3d>
            <a:sp3d contourW="8890" extrusionH="25400">
              <a:bevelT h="31750" w="3810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b="1" dirty="0" lang="ru-RU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algn="tl" blurRad="50800" dir="5460000" dist="39000">
                    <a:srgbClr val="000000">
                      <a:alpha val="38000"/>
                    </a:srgbClr>
                  </a:outerShdw>
                </a:effectLst>
              </a:rPr>
              <a:t>ПЕЛЕ</a:t>
            </a:r>
          </a:p>
        </p:txBody>
      </p:sp>
      <p:sp>
        <p:nvSpPr>
          <p:cNvPr id="17420" name="TextBox 11"/>
          <p:cNvSpPr txBox="1">
            <a:spLocks noChangeArrowheads="1"/>
          </p:cNvSpPr>
          <p:nvPr/>
        </p:nvSpPr>
        <p:spPr bwMode="auto">
          <a:xfrm>
            <a:off x="1214438" y="4929188"/>
            <a:ext cx="855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/>
              <a:t>КОФЕ</a:t>
            </a:r>
          </a:p>
        </p:txBody>
      </p:sp>
    </p:spTree>
  </p:cSld>
  <p:clrMapOvr>
    <a:masterClrMapping/>
  </p:clrMapOvr>
  <p:transition advTm="3000"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 transition="in">
                                      <p:cBhvr>
                                        <p:cTn dur="2000" id="9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2" nodeType="click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5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 transition="in">
                                      <p:cBhvr>
                                        <p:cTn dur="2000" id="16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9"/>
      <p:bldP grpId="0" spid="1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Пользователь\Local Settings\Temporary Internet Files\Content.IE5\ZYS15BFH\MPj0402492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C:\Documents and Settings\Пользователь\Local Settings\Temporary Internet Files\Content.IE5\ZYS15BFH\MPj039594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642918"/>
            <a:ext cx="1928794" cy="2506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-142900"/>
            <a:ext cx="9086077" cy="193899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СОЕДИНЁННЫЕ ШТАТЫ АМЕРИКИ</a:t>
            </a:r>
          </a:p>
          <a:p>
            <a:pPr>
              <a:defRPr/>
            </a:pP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defRPr/>
            </a:pPr>
            <a:r>
              <a:rPr lang="ru-R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ВАШИГТОН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C:\Documents and Settings\Пользователь\Local Settings\Temporary Internet Files\Content.IE5\RVXOOI1X\MPj039963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00450"/>
            <a:ext cx="4214813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C:\Documents and Settings\Пользователь\Local Settings\Temporary Internet Files\Content.IE5\C9Q1F6S3\MPj0399322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3225" y="3571875"/>
            <a:ext cx="49307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C:\Documents and Settings\Пользователь\Local Settings\Temporary Internet Files\Content.IE5\ZYS15BFH\MPj0399636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71487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7" descr="C:\Documents and Settings\Пользователь\Local Settings\Temporary Internet Files\Content.IE5\RVXOOI1X\MPj04307460000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27675" y="0"/>
            <a:ext cx="361632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5" descr="C:\Documents and Settings\Пользователь\Local Settings\Temporary Internet Files\Content.IE5\99EWTPLP\MPj04008050000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03993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786313" y="0"/>
            <a:ext cx="78581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Япония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71750" y="142875"/>
            <a:ext cx="1787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ТОКИО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Пользователь\Local Settings\Temporary Internet Files\Content.IE5\C9Q1F6S3\MPj0401466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86188"/>
            <a:ext cx="46101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C:\Documents and Settings\Пользователь\Local Settings\Temporary Internet Files\Content.IE5\99EWTPLP\MPj0400801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382838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C:\Documents and Settings\Пользователь\Local Settings\Temporary Internet Files\Content.IE5\ZYS15BFH\MCj040444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0"/>
            <a:ext cx="17113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C:\Documents and Settings\Пользователь\Local Settings\Temporary Internet Files\Content.IE5\ZYS15BFH\MCj0404529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38" y="1857375"/>
            <a:ext cx="11176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C:\Documents and Settings\Пользователь\Local Settings\Temporary Internet Files\Content.IE5\RVXOOI1X\MCj040456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88" y="0"/>
            <a:ext cx="14351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C:\Documents and Settings\Пользователь\Local Settings\Temporary Internet Files\Content.IE5\C9Q1F6S3\MCj0404477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688" y="-214313"/>
            <a:ext cx="236696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9" descr="C:\Documents and Settings\Пользователь\Local Settings\Temporary Internet Files\Content.IE5\99EWTPLP\MCj0404463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28875" y="0"/>
            <a:ext cx="14065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0" descr="C:\Documents and Settings\Пользователь\Local Settings\Temporary Internet Files\Content.IE5\RVXOOI1X\MCj04045610000[1]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188" y="1714500"/>
            <a:ext cx="1673225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1" descr="C:\Documents and Settings\Пользователь\Local Settings\Temporary Internet Files\Content.IE5\C9Q1F6S3\MCj04045170000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86375" y="1928813"/>
            <a:ext cx="18446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2" descr="C:\Documents and Settings\Пользователь\Local Settings\Temporary Internet Files\Content.IE5\99EWTPLP\MPj04037480000[1]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3811588"/>
            <a:ext cx="45720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3" descr="C:\Documents and Settings\Пользователь\Local Settings\Temporary Internet Files\Content.IE5\ZYS15BFH\MCj04045250000[1].wm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2000250"/>
            <a:ext cx="1812925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4" descr="C:\Documents and Settings\Пользователь\Local Settings\Temporary Internet Files\Content.IE5\RVXOOI1X\MCj04045230000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14688" y="1857375"/>
            <a:ext cx="1730375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0063" y="1143000"/>
            <a:ext cx="18764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Китай</a:t>
            </a:r>
            <a:r>
              <a:rPr lang="ru-RU"/>
              <a:t>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929313" y="6000750"/>
            <a:ext cx="1771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ПЕКИН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Пользователь\Local Settings\Temporary Internet Files\Content.IE5\99EWTPLP\MPj04280280000[1].jpg" id="21506" name="Picture 2"/>
          <p:cNvPicPr>
            <a:picLocks noChangeArrowheads="1" noChangeAspect="1"/>
          </p:cNvPicPr>
          <p:nvPr/>
        </p:nvPicPr>
        <p:blipFill>
          <a:blip r:embed="rId2"/>
          <a:srcRect r="51"/>
          <a:stretch>
            <a:fillRect/>
          </a:stretch>
        </p:blipFill>
        <p:spPr bwMode="auto">
          <a:xfrm>
            <a:off x="0" y="0"/>
            <a:ext cx="4357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Documents and Settings\Пользователь\Local Settings\Temporary Internet Files\Content.IE5\ZYS15BFH\MPj04328320000[1].jpg" id="21507" name="Picture 3"/>
          <p:cNvPicPr>
            <a:picLocks noChangeArrowheads="1" noChangeAspect="1"/>
          </p:cNvPicPr>
          <p:nvPr/>
        </p:nvPicPr>
        <p:blipFill>
          <a:blip r:embed="rId3"/>
          <a:srcRect b="8" r="3"/>
          <a:stretch>
            <a:fillRect/>
          </a:stretch>
        </p:blipFill>
        <p:spPr bwMode="auto">
          <a:xfrm>
            <a:off x="4284663" y="0"/>
            <a:ext cx="48593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Documents and Settings\Пользователь\Local Settings\Temporary Internet Files\Content.IE5\RVXOOI1X\MMj02831140000[1].gif" id="21508" name="Picture 5"/>
          <p:cNvPicPr>
            <a:picLocks noChangeArrowheads="1" noChangeAspect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92613"/>
            <a:ext cx="3357563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Documents and Settings\Пользователь\Local Settings\Temporary Internet Files\Content.IE5\C9Q1F6S3\MCj04361950000[1].png" id="21509" name="Picture 8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2786063"/>
            <a:ext cx="18288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0063" y="285750"/>
            <a:ext cx="2714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b="1" lang="ru-RU" sz="4000"/>
              <a:t>Мексика</a:t>
            </a:r>
            <a:r>
              <a:rPr lang="ru-RU"/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29125" y="214313"/>
            <a:ext cx="23764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4000"/>
              <a:t>МЕХИКО</a:t>
            </a:r>
          </a:p>
        </p:txBody>
      </p:sp>
    </p:spTree>
  </p:cSld>
  <p:clrMapOvr>
    <a:masterClrMapping/>
  </p:clrMapOvr>
  <p:transition advTm="3000"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 fill="hold" id="7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 fill="hold" id="8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grpId="0" id="9" nodeType="withEffect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 fill="hold" id="1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 fill="hold" id="1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9"/>
      <p:bldP grpId="0" spid="7"/>
    </p:bld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9806.jpg" id="22530" name="Рисунок 1"/>
          <p:cNvPicPr>
            <a:picLocks noChangeAspect="1"/>
          </p:cNvPicPr>
          <p:nvPr/>
        </p:nvPicPr>
        <p:blipFill>
          <a:blip r:embed="rId2"/>
          <a:srcRect b="23"/>
          <a:stretch>
            <a:fillRect/>
          </a:stretch>
        </p:blipFill>
        <p:spPr bwMode="auto">
          <a:xfrm>
            <a:off x="5032375" y="3429000"/>
            <a:ext cx="41116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DSC_0366A.preview.jpg" id="22531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257675"/>
            <a:ext cx="1725613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jlm-canada-ontario-toronto-city hall-new_1024.jpg" id="22532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-142875"/>
            <a:ext cx="514350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anada_morainelake.jpg" id="22533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0000" y="0"/>
            <a:ext cx="406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i.jpeg" id="22534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0"/>
            <a:ext cx="150018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ImageSizer.jpeg" id="22535" name="Рисунок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25" y="4214813"/>
            <a:ext cx="264318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72188" y="0"/>
            <a:ext cx="24241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4800"/>
              <a:t>Канада</a:t>
            </a:r>
            <a:r>
              <a:rPr lang="ru-RU"/>
              <a:t>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357563" y="4071938"/>
            <a:ext cx="1851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3600"/>
              <a:t>Оттава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advTm="3000"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 transition="in">
                                      <p:cBhvr>
                                        <p:cTn dur="2000" id="9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2" nodeType="clickEffect" presetClass="entr" presetID="2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5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 transition="in">
                                      <p:cBhvr>
                                        <p:cTn dur="2000" id="16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1"/>
      <p:bldP grpId="0" spid="1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ossi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41"/>
            <a:ext cx="9144000" cy="6859941"/>
          </a:xfrm>
          <a:prstGeom prst="rect">
            <a:avLst/>
          </a:prstGeom>
        </p:spPr>
      </p:pic>
      <p:pic>
        <p:nvPicPr>
          <p:cNvPr id="4" name="Рисунок 3" descr="20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0"/>
            <a:ext cx="2143108" cy="13394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72264" y="0"/>
            <a:ext cx="24358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Россия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42262" y="3429000"/>
            <a:ext cx="2601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Москва</a:t>
            </a:r>
            <a:r>
              <a:rPr lang="ru-RU" sz="4800" b="1" dirty="0" smtClean="0"/>
              <a:t> </a:t>
            </a:r>
            <a:endParaRPr lang="ru-RU" sz="4800" b="1" dirty="0"/>
          </a:p>
        </p:txBody>
      </p:sp>
    </p:spTree>
  </p:cSld>
  <p:clrMapOvr>
    <a:masterClrMapping/>
  </p:clrMapOvr>
  <p:transition advTm="3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0"/>
            <a:ext cx="3714744" cy="2786058"/>
          </a:xfrm>
          <a:prstGeom prst="rect">
            <a:avLst/>
          </a:prstGeom>
        </p:spPr>
      </p:pic>
      <p:pic>
        <p:nvPicPr>
          <p:cNvPr id="4" name="Рисунок 3" descr="8930114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652886" cy="2922309"/>
          </a:xfrm>
          <a:prstGeom prst="rect">
            <a:avLst/>
          </a:prstGeom>
        </p:spPr>
      </p:pic>
      <p:pic>
        <p:nvPicPr>
          <p:cNvPr id="5" name="Рисунок 4" descr="1039446719_1208179221_450_1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2768029"/>
            <a:ext cx="5572132" cy="4089971"/>
          </a:xfrm>
          <a:prstGeom prst="rect">
            <a:avLst/>
          </a:prstGeom>
        </p:spPr>
      </p:pic>
      <p:pic>
        <p:nvPicPr>
          <p:cNvPr id="6" name="Рисунок 5" descr="idrshd_con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500570"/>
            <a:ext cx="3571863" cy="2357430"/>
          </a:xfrm>
          <a:prstGeom prst="rect">
            <a:avLst/>
          </a:prstGeom>
        </p:spPr>
      </p:pic>
      <p:pic>
        <p:nvPicPr>
          <p:cNvPr id="7" name="Рисунок 6" descr="VKCRWWBU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500306"/>
            <a:ext cx="3643306" cy="2411009"/>
          </a:xfrm>
          <a:prstGeom prst="rect">
            <a:avLst/>
          </a:prstGeom>
        </p:spPr>
      </p:pic>
      <p:pic>
        <p:nvPicPr>
          <p:cNvPr id="8" name="Рисунок 7" descr="135px-Flag_of_Egypt.svg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7554" y="0"/>
            <a:ext cx="2357450" cy="15716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5720" y="0"/>
            <a:ext cx="2559227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dirty="0" smtClean="0">
                <a:ln/>
                <a:solidFill>
                  <a:schemeClr val="accent3"/>
                </a:solidFill>
              </a:rPr>
              <a:t>Египет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744" y="1785926"/>
            <a:ext cx="16053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Каир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advTm="3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Пользователь\Local Settings\Temporary Internet Files\Content.IE5\CTUBWXMB\MPj0430977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214313"/>
            <a:ext cx="62865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Documents and Settings\Пользователь\Local Settings\Temporary Internet Files\Content.IE5\SLABK9Q7\MPj0337381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3000375"/>
            <a:ext cx="846137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C:\Documents and Settings\Пользователь\Local Settings\Temporary Internet Files\Content.IE5\DTIBW5EJ\MCj023196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285750"/>
            <a:ext cx="2309812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C:\Documents and Settings\Пользователь\Local Settings\Temporary Internet Files\Content.IE5\CTUBWXMB\MCj0250993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27225"/>
            <a:ext cx="200977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C:\Documents and Settings\Пользователь\Local Settings\Temporary Internet Files\Content.IE5\K9AVKH2N\MCj0230652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50" y="2286000"/>
            <a:ext cx="7143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C:\Documents and Settings\Пользователь\Local Settings\Temporary Internet Files\Content.IE5\SLABK9Q7\MMAG00598_0000[1]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38" y="5143500"/>
            <a:ext cx="2835275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000375" y="214313"/>
            <a:ext cx="4198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Verdana" pitchFamily="34" charset="0"/>
              </a:rPr>
              <a:t>Франция  Париж</a:t>
            </a:r>
          </a:p>
        </p:txBody>
      </p:sp>
      <p:pic>
        <p:nvPicPr>
          <p:cNvPr id="7177" name="Picture 8" descr="C:\Documents and Settings\Пользователь\Local Settings\Temporary Internet Files\Content.IE5\03FNY85X\MPj04339960000[1]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500438"/>
            <a:ext cx="15621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Пользователь\Local Settings\Temporary Internet Files\Content.IE5\K9AVKH2N\MPj0401392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1413" y="428625"/>
            <a:ext cx="7932737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 descr="C:\Documents and Settings\Пользователь\Local Settings\Temporary Internet Files\Content.IE5\63Q11N90\MCj043360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00313"/>
            <a:ext cx="1679575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7" descr="C:\Documents and Settings\Пользователь\Local Settings\Temporary Internet Files\Content.IE5\U3IF2LU7\MCj041333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29536">
            <a:off x="2716213" y="5584825"/>
            <a:ext cx="23209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9" descr="C:\Documents and Settings\Пользователь\Local Settings\Temporary Internet Files\Content.IE5\MX3G5OZU\MCj0379529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5000625"/>
            <a:ext cx="182245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2" descr="C:\Documents and Settings\Пользователь\Local Settings\Temporary Internet Files\Content.IE5\MX3G5OZU\MCFD00785_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0" y="4357688"/>
            <a:ext cx="378618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00188" y="500063"/>
            <a:ext cx="34702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FF00"/>
                </a:solidFill>
                <a:latin typeface="Verdana" pitchFamily="34" charset="0"/>
              </a:rPr>
              <a:t>Италия  Рим</a:t>
            </a:r>
          </a:p>
        </p:txBody>
      </p:sp>
      <p:pic>
        <p:nvPicPr>
          <p:cNvPr id="8200" name="Picture 13" descr="C:\Documents and Settings\Пользователь\Local Settings\Temporary Internet Files\Content.IE5\U3IF2LU7\MPj04339930000[1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143000"/>
            <a:ext cx="1657350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Пользователь\Local Settings\Temporary Internet Files\Content.IE5\Z7DFRP0W\MPj04243040000[1].jpg" id="9218" name="Picture 3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214313"/>
            <a:ext cx="54340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4000">
                <a:solidFill>
                  <a:srgbClr val="FFFF00"/>
                </a:solidFill>
                <a:latin charset="0" pitchFamily="34" typeface="Verdana"/>
              </a:rPr>
              <a:t>Германия Берлин</a:t>
            </a:r>
          </a:p>
        </p:txBody>
      </p:sp>
      <p:pic>
        <p:nvPicPr>
          <p:cNvPr descr="C:\Documents and Settings\Пользователь\Local Settings\Temporary Internet Files\Content.IE5\03FNY85X\MPj04339910000[1].jpg" id="9220" name="Picture 4"/>
          <p:cNvPicPr>
            <a:picLocks noChangeArrowheads="1" noChangeAspect="1"/>
          </p:cNvPicPr>
          <p:nvPr/>
        </p:nvPicPr>
        <p:blipFill>
          <a:blip cstate="print" r:embed="rId3"/>
          <a:srcRect b="209" r="100"/>
          <a:stretch>
            <a:fillRect/>
          </a:stretch>
        </p:blipFill>
        <p:spPr bwMode="auto">
          <a:xfrm>
            <a:off x="8286776" y="5929330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Documents and Settings\Пользователь\Local Settings\Temporary Internet Files\Content.IE5\Z7DFRP0W\MCj01129020000[1].wmf" id="9221" name="Picture 7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270500"/>
            <a:ext cx="785813" cy="15875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descr="C:\Documents and Settings\Пользователь\Local Settings\Temporary Internet Files\Content.IE5\Z7DFRP0W\MCj02306320000[1].wmf" id="9222" name="Picture 9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5313363"/>
            <a:ext cx="1428750" cy="1544637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descr="C:\Documents and Settings\Пользователь\Local Settings\Temporary Internet Files\Content.IE5\Z7DFRP0W\MCj04348360000[1].png" id="9223" name="Picture 10"/>
          <p:cNvPicPr>
            <a:picLocks noChangeArrowheads="1"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5286375"/>
            <a:ext cx="1571625" cy="157162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descr="2892.jpg" id="9224" name="Рисунок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67688" y="4286250"/>
            <a:ext cx="838200" cy="126682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2000" id="7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C:\Documents and Settings\Пользователь\Local Settings\Temporary Internet Files\Content.IE5\U3IF2LU7\MPj0432815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-142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C:\Documents and Settings\Пользователь\Local Settings\Temporary Internet Files\Content.IE5\03FNY85X\MCj043224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33638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2" descr="C:\Documents and Settings\Пользователь\Local Settings\Temporary Internet Files\Content.IE5\Z7DFRP0W\MPj0432797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44988"/>
            <a:ext cx="3786188" cy="251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28875" y="214313"/>
            <a:ext cx="6715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Verdana" pitchFamily="34" charset="0"/>
              </a:rPr>
              <a:t>Нидерланды   Амстердам</a:t>
            </a:r>
          </a:p>
        </p:txBody>
      </p:sp>
      <p:pic>
        <p:nvPicPr>
          <p:cNvPr id="10246" name="Picture 5" descr="C:\Documents and Settings\Пользователь\Local Settings\Temporary Internet Files\Content.IE5\U3IF2LU7\MCj0432263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07250" y="214313"/>
            <a:ext cx="1936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8" descr="ff6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6000750"/>
            <a:ext cx="6381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9" descr="ff6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0" y="5643563"/>
            <a:ext cx="6381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10" descr="ff6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88" y="5929313"/>
            <a:ext cx="6381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Рисунок 11" descr="ff6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13" y="5572125"/>
            <a:ext cx="6381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Рисунок 12" descr="ff6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63" y="5857875"/>
            <a:ext cx="809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Рисунок 13" descr="ff6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4214813" y="5500688"/>
            <a:ext cx="714375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Рисунок 14" descr="ff6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5" y="6000750"/>
            <a:ext cx="6381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Рисунок 15" descr="ff6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50" y="6000750"/>
            <a:ext cx="6381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Рисунок 16" descr="ff6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8" y="5786438"/>
            <a:ext cx="809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:\Documents and Settings\Пользователь\Local Settings\Temporary Internet Files\Content.IE5\03FNY85X\MPj0425176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60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5" descr="C:\Documents and Settings\Пользователь\Local Settings\Temporary Internet Files\Content.IE5\MX3G5OZU\MPj0425182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9138" y="0"/>
            <a:ext cx="46148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 descr="C:\Documents and Settings\Пользователь\Local Settings\Temporary Internet Files\Content.IE5\03FNY85X\MCFL00122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22987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 descr="C:\Documents and Settings\Пользователь\Local Settings\Temporary Internet Files\Content.IE5\U3IF2LU7\MMj01782430000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75" y="35718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" descr="C:\Documents and Settings\Пользователь\Local Settings\Temporary Internet Files\Content.IE5\Z7DFRP0W\MPj0403871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50" y="4822825"/>
            <a:ext cx="1357313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71750" y="214313"/>
            <a:ext cx="35496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Verdana" pitchFamily="34" charset="0"/>
              </a:rPr>
              <a:t>Дания </a:t>
            </a:r>
          </a:p>
          <a:p>
            <a:r>
              <a:rPr lang="ru-RU" sz="3600" b="1">
                <a:solidFill>
                  <a:srgbClr val="FF0000"/>
                </a:solidFill>
                <a:latin typeface="Verdana" pitchFamily="34" charset="0"/>
              </a:rPr>
              <a:t>Копенгаген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Пользователь\Local Settings\Temporary Internet Files\Content.IE5\U3IF2LU7\MPj0427958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1163"/>
            <a:ext cx="9144000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C:\Documents and Settings\Пользователь\Local Settings\Temporary Internet Files\Content.IE5\MX3G5OZU\MPj0403259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876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86125" y="0"/>
            <a:ext cx="4843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Verdana" pitchFamily="34" charset="0"/>
              </a:rPr>
              <a:t>Швеция  Стокгольм</a:t>
            </a:r>
          </a:p>
        </p:txBody>
      </p:sp>
      <p:pic>
        <p:nvPicPr>
          <p:cNvPr id="12293" name="Рисунок 4" descr="1975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38" y="11430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:\Documents and Settings\Пользователь\Local Settings\Temporary Internet Files\Content.IE5\U3IF2LU7\MPj0425462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50"/>
            <a:ext cx="91440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5" descr="C:\Documents and Settings\Пользователь\Local Settings\Temporary Internet Files\Content.IE5\MX3G5OZU\MMj01782710000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309563"/>
            <a:ext cx="121443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C:\Documents and Settings\Пользователь\Local Settings\Temporary Internet Files\Content.IE5\Z7DFRP0W\MCFL00071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1685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86125" y="0"/>
            <a:ext cx="3890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Verdana" pitchFamily="34" charset="0"/>
              </a:rPr>
              <a:t>Норвегия  Осло</a:t>
            </a:r>
          </a:p>
        </p:txBody>
      </p:sp>
      <p:pic>
        <p:nvPicPr>
          <p:cNvPr id="13318" name="Picture 7" descr="C:\Documents and Settings\Пользователь\Local Settings\Temporary Internet Files\Content.IE5\03FNY85X\MCj0415288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7000875" y="1143000"/>
            <a:ext cx="21431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8" descr="C:\Documents and Settings\Пользователь\Local Settings\Temporary Internet Files\Content.IE5\MX3G5OZU\MCj0083958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6143625"/>
            <a:ext cx="22145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Рисунок 10" descr="f049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00750" y="6000750"/>
            <a:ext cx="952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Рисунок 11" descr="f312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607218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Рисунок 12" descr="f312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28938" y="578643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C:\Documents and Settings\Пользователь\Local Settings\Temporary Internet Files\Content.IE5\3D6Z0HMB\MPj040125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9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C:\Documents and Settings\Пользователь\Local Settings\Temporary Internet Files\Content.IE5\W5A30TEN\MCj043541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6513" y="134938"/>
            <a:ext cx="5297487" cy="672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:\Documents and Settings\Пользователь\Local Settings\Temporary Internet Files\Content.IE5\W5A30TEN\MCj043530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38" y="4714875"/>
            <a:ext cx="22479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C:\Documents and Settings\Пользователь\Local Settings\Temporary Internet Files\Content.IE5\CPAZ0XUR\MCj043529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502150"/>
            <a:ext cx="1674813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C:\Documents and Settings\Пользователь\Local Settings\Temporary Internet Files\Content.IE5\C1AJCHMF\MCj0435300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5" y="142875"/>
            <a:ext cx="198755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14563" y="571500"/>
            <a:ext cx="256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/>
              <a:t>Индия </a:t>
            </a:r>
          </a:p>
        </p:txBody>
      </p:sp>
      <p:sp>
        <p:nvSpPr>
          <p:cNvPr id="14344" name="TextBox 7"/>
          <p:cNvSpPr txBox="1">
            <a:spLocks noChangeArrowheads="1"/>
          </p:cNvSpPr>
          <p:nvPr/>
        </p:nvSpPr>
        <p:spPr bwMode="auto">
          <a:xfrm>
            <a:off x="2214563" y="1428750"/>
            <a:ext cx="20018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/>
              <a:t>Дели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34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399</TotalTime>
  <Words>50</Words>
  <Application>Microsoft Office PowerPoint</Application>
  <PresentationFormat>Экран (4:3)</PresentationFormat>
  <Paragraphs>36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Квартира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СТРАНЫ МИРА</dc:title>
  <dc:creator>НАДЕЖДА</dc:creator>
  <cp:lastModifiedBy>Пользователь</cp:lastModifiedBy>
  <cp:revision>45</cp:revision>
  <dcterms:created xsi:type="dcterms:W3CDTF">2009-04-22T06:06:45Z</dcterms:created>
  <dcterms:modified xsi:type="dcterms:W3CDTF">2011-09-24T15:52:44Z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3175041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