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6" r:id="rId2"/>
    <p:sldId id="256" r:id="rId3"/>
    <p:sldId id="257" r:id="rId4"/>
    <p:sldId id="258" r:id="rId5"/>
    <p:sldId id="259" r:id="rId6"/>
    <p:sldId id="265" r:id="rId7"/>
    <p:sldId id="267" r:id="rId8"/>
    <p:sldId id="268" r:id="rId9"/>
    <p:sldId id="260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F2719-5B69-4612-B9B7-1C62C2A28284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B885FD-3DA5-42CE-BA94-86B16A19CB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8413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885FD-3DA5-42CE-BA94-86B16A19CB8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5235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7" Target="../media/image29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8.jpeg" Type="http://schemas.openxmlformats.org/officeDocument/2006/relationships/image"/><Relationship Id="rId5" Target="../media/image27.jpeg" Type="http://schemas.openxmlformats.org/officeDocument/2006/relationships/image"/><Relationship Id="rId4" Target="../media/image26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3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5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37.jpeg" Type="http://schemas.openxmlformats.org/officeDocument/2006/relationships/image"/><Relationship Id="rId2" Target="../media/image3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8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www.proza.ru/pics/2008/10/31/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27820" y="0"/>
            <a:ext cx="6416180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Выполнила: Селифанова Ксения</a:t>
            </a:r>
          </a:p>
          <a:p>
            <a:pPr algn="ctr"/>
            <a:r>
              <a:rPr lang="ru-RU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7 «Б» МБОУ СОШ№2 </a:t>
            </a:r>
            <a:r>
              <a:rPr lang="ru-RU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г.Геленджика</a:t>
            </a:r>
            <a:endParaRPr lang="ru-RU" sz="32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Руководитель: </a:t>
            </a:r>
            <a:r>
              <a:rPr lang="ru-RU" sz="32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Сбитнева</a:t>
            </a:r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Елена 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Владимировна</a:t>
            </a:r>
            <a:endParaRPr lang="ru-RU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038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HOME\Desktop\ксю гео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7436" y="-1546"/>
            <a:ext cx="2716564" cy="217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HOME\Desktop\ксю гео\afrikanskie-plemena-foto-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71090"/>
            <a:ext cx="4355976" cy="5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HOME\Desktop\ксю гео\ccfc4aa8c68e73507fe31f54602021f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77071"/>
            <a:ext cx="4780476" cy="349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HOME\Desktop\ксю гео\42782643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-1547"/>
            <a:ext cx="3223587" cy="217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HOME\Desktop\ксю гео\12062002310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171090"/>
            <a:ext cx="4780476" cy="232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77988" y="1700808"/>
            <a:ext cx="433676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Раздел 2</a:t>
            </a:r>
          </a:p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Народы и страны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039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HOME\Desktop\ксю гео\afr_po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4544" y="986851"/>
            <a:ext cx="5184576" cy="615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517" y="63521"/>
            <a:ext cx="87140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Политическая карта Африки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8" name="Picture 4" descr="C:\Users\HOME\Desktop\ксю гео\politma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02436"/>
            <a:ext cx="4211960" cy="573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6082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8549" y="-99392"/>
            <a:ext cx="64586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Коренное население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963729"/>
            <a:ext cx="2736304" cy="2872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6304" y="823987"/>
            <a:ext cx="4968552" cy="3151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4180344"/>
            <a:ext cx="87947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Население Африки относится к трем основным расам: европеоидной, экваториальной и монголоидной. Основную часть жителей материка составляет коренное, т. е. исконное, постоянное, население. Представители европеоидной расы живут в основном на севере Африки. Это арабские народы (алжирцы, марокканцы, египтяне и др.), которые говорят на арабском языке, а также берберы, говорящие на берберском языке. Для них характерны смуглая кожа, темная окраска волос и глаз, удлиненный череп, узкий нос и овальное лицо. В Африке насчитывают от 500 до 7000 народов и этнических групп. Такой разнобой объясняется неясностью разграничения народов и их подразделений. Вероятнее всего число народов и крупных этнических общностей, объединяющих несколько близкородственных народов, колеблется от 1 до 2 тысяч.</a:t>
            </a:r>
          </a:p>
          <a:p>
            <a:r>
              <a:rPr lang="ru-RU" sz="1400" dirty="0"/>
              <a:t>Большинство народов Африки насчитывают по несколько тысяч или даже сотен человек и населяют 1-2 деревни. Почти 90 % населения Африки составляют 120 народов численностью свыше 1 млн человек, из них 2/3 приходится на 30 народов, численностью свыше 5 млн человек. Заметно более 1/3 населения Тропической Африки (и почти половину населения всей Африки</a:t>
            </a:r>
            <a:r>
              <a:rPr lang="ru-RU" sz="1400" dirty="0" smtClean="0"/>
              <a:t>).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131573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322354"/>
            <a:ext cx="92525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В силу исторических причин в культурном отношении Африку можно разделить на две большие области: Северная Африка и Африка южнее Сахары. Северная Африка </a:t>
            </a:r>
            <a:r>
              <a:rPr lang="ru-RU" sz="1400" b="1" dirty="0" smtClean="0"/>
              <a:t>охватывает </a:t>
            </a:r>
            <a:r>
              <a:rPr lang="ru-RU" sz="1400" b="1" dirty="0"/>
              <a:t>территорию, общая площадь которой приблизительно равна 10 млн км², на большей части которой расположена пустыня Сахара. Здесь находятся крупнейшие по территории государства Африки:</a:t>
            </a:r>
          </a:p>
          <a:p>
            <a:r>
              <a:rPr lang="ru-RU" sz="1400" b="1" dirty="0" smtClean="0"/>
              <a:t>Алжир, Египет, Западная Сахара, Ливия, Мавритания, Марокко, Судан, Тунис, Южный </a:t>
            </a:r>
            <a:r>
              <a:rPr lang="ru-RU" sz="1400" b="1" dirty="0"/>
              <a:t>Судан</a:t>
            </a:r>
          </a:p>
          <a:p>
            <a:r>
              <a:rPr lang="ru-RU" sz="1400" b="1" dirty="0"/>
              <a:t>Всего несколько стран имеют площадь менее 1 млн км², а самые крупные страны этой части Африки — Алжир, Судан и Ливия — значительно больше 1,5 млн км².</a:t>
            </a:r>
          </a:p>
          <a:p>
            <a:r>
              <a:rPr lang="ru-RU" sz="1400" b="1" dirty="0"/>
              <a:t>Канарские острова, Эритрею, Эфиопию и Мадейру также иногда относят к Северной Африке</a:t>
            </a:r>
            <a:r>
              <a:rPr lang="ru-RU" sz="1400" b="1" dirty="0" smtClean="0"/>
              <a:t>.</a:t>
            </a:r>
          </a:p>
          <a:p>
            <a:r>
              <a:rPr lang="ru-RU" sz="1400" b="1" dirty="0"/>
              <a:t>Чёрная Африка (Африка к югу от Сахары, Тропическая </a:t>
            </a:r>
            <a:r>
              <a:rPr lang="ru-RU" sz="1400" b="1" dirty="0" smtClean="0"/>
              <a:t>Африка) — </a:t>
            </a:r>
            <a:r>
              <a:rPr lang="ru-RU" sz="1400" b="1" dirty="0"/>
              <a:t>название части африканского континента, находящейся к югу от пустыни Сахара. Эта часть Африки населена преимущественно негроидными народами (в отличие от европеоидов Северной Африки), что послужило основанием для более раннего названия «Чёрная Африка».</a:t>
            </a:r>
          </a:p>
          <a:p>
            <a:r>
              <a:rPr lang="ru-RU" sz="1400" b="1" dirty="0"/>
              <a:t>Разделение Африканского континента относят примерно к середине 3-го тыс. до н. э., когда начинается высыхание Сахары, ставшей практически непреодолимым препятствием для культурных контактов. Единственным связующим звеном остаётся долина Нила, вдоль которой возникло несколько цивилизаций, испытывавших сильное влияние Древнего Египта.</a:t>
            </a:r>
          </a:p>
        </p:txBody>
      </p:sp>
      <p:pic>
        <p:nvPicPr>
          <p:cNvPr id="8194" name="Picture 2" descr="C:\Users\HOME\Desktop\ксю гео\FlagMapAfric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9244" y="13499"/>
            <a:ext cx="3312368" cy="332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295232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83768" y="1052736"/>
            <a:ext cx="397473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Страны Африки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6225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617533"/>
            <a:ext cx="2494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Африка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5152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ксю гео\fotografiruem-vodopadyi-galereya_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3375734" cy="252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9171870" cy="4998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HOME\Desktop\ксю гео\05705104805404905205704812405304804812405204804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7042" y="-611427"/>
            <a:ext cx="3463576" cy="260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OME\Desktop\ксю гео\lar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-489372"/>
            <a:ext cx="3965139" cy="247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57811" y="1412776"/>
            <a:ext cx="525624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Раздел 1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Природа материка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8518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1980" y="394692"/>
            <a:ext cx="475202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Африка располагается на одной Африканской плите. Африканская плита движется на северо-восток, сталкиваясь при этом с Евразийской плитой. Следствием этого столкновения является формирование на севере Африки молодых </a:t>
            </a:r>
            <a:r>
              <a:rPr lang="ru-RU" sz="1600" dirty="0" err="1"/>
              <a:t>Атласских</a:t>
            </a:r>
            <a:r>
              <a:rPr lang="ru-RU" sz="1600" dirty="0"/>
              <a:t> </a:t>
            </a:r>
            <a:r>
              <a:rPr lang="ru-RU" sz="1600" dirty="0" smtClean="0"/>
              <a:t>гор.  Африканская </a:t>
            </a:r>
            <a:r>
              <a:rPr lang="ru-RU" sz="1600" dirty="0"/>
              <a:t>плита не является полностью стабильной. На её поверхности четко прослеживаются процессы разламывания на две части - в районе Больших Африканских разломов на юго-востоке континента. На территории разломов сейчас фиксируется большое количество землетрясений и извержений вулканов</a:t>
            </a:r>
            <a:r>
              <a:rPr lang="ru-RU" sz="1600" dirty="0" smtClean="0"/>
              <a:t>. На </a:t>
            </a:r>
            <a:r>
              <a:rPr lang="ru-RU" sz="1600" dirty="0"/>
              <a:t>юге материка располагаются старые Капские и Драконовы горы, значительно разрушенные, в отличие от продолжающего свое формирование Атласа. В целом, в Африке можно выделить два основные района: Северо-Западную равнинную часть и Юго-Восточную - горную. Средняя высота материка составляет 750 метров. Плоскогорья занимают очень большие площади, в то время как низменностей очень немного. Самой низкой точкой материка является озеро </a:t>
            </a:r>
            <a:r>
              <a:rPr lang="ru-RU" sz="1600" dirty="0" err="1"/>
              <a:t>Ассаль</a:t>
            </a:r>
            <a:r>
              <a:rPr lang="ru-RU" sz="1600" dirty="0"/>
              <a:t>, высота его впадины -157 метров над уровнем моря. Самая высокая точка - вулкан Килиманджаро, высотой 5895 метров.</a:t>
            </a:r>
          </a:p>
          <a:p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17090" y="0"/>
            <a:ext cx="24068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Рельеф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8194" name="Picture 2" descr="http://blagodetelev2009.narod.ru/geography/africa/img/afrika_b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071546"/>
            <a:ext cx="4214810" cy="5500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42335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188640"/>
            <a:ext cx="454209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Африка - самый жаркий материк Земли, чему она обязана своим географическим расположением. Континент располагается в четырёх климатических поясах: экваториальном, субэкваториальном, тропическом и субтропическом. Африка находится между 37° северной и 34° южной широты - то есть в экваториальных и тропических широтах.</a:t>
            </a:r>
          </a:p>
        </p:txBody>
      </p:sp>
      <p:pic>
        <p:nvPicPr>
          <p:cNvPr id="3074" name="Picture 2" descr="C:\Users\HOME\Desktop\ксю гео\slide_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6" y="2500306"/>
            <a:ext cx="4254058" cy="392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HOME\Desktop\ксю гео\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28802"/>
            <a:ext cx="4464496" cy="452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34654" y="548680"/>
            <a:ext cx="24248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Климат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1908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14290"/>
            <a:ext cx="636834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Внутренние воды Африки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9124" y="5143512"/>
            <a:ext cx="48577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 территории Африки располагается большое количество рек и озер, однако, распределены они неравномерно. В Африке находится самая длинная в мире река - Нил, его длина от истока Белого Нила - 6671 км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5602" name="Picture 2" descr="http://limpopo-tour.ru/foto/river_Nile/nileriv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876"/>
            <a:ext cx="4163460" cy="3122595"/>
          </a:xfrm>
          <a:prstGeom prst="rect">
            <a:avLst/>
          </a:prstGeom>
          <a:noFill/>
        </p:spPr>
      </p:pic>
      <p:pic>
        <p:nvPicPr>
          <p:cNvPr id="25606" name="Picture 6" descr="http://karpatyua.net/uploads/posts/2012-05/1336752660_amazonk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785926"/>
            <a:ext cx="4000496" cy="300037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121442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Танганьи́ка</a:t>
            </a:r>
            <a:r>
              <a:rPr lang="ru-RU" b="1" dirty="0" smtClean="0"/>
              <a:t>  — крупное озеро в Центральной Африке. Самое длинное в мире пресноводное озеро. Это одно из самых глубоких (наряду с оз. Байкал) озёр планеты и столь же древнее по происхождению. По объёму и глубине Танганьика занимает второе место после Байкала среди пресноводных озёр</a:t>
            </a:r>
            <a:r>
              <a:rPr lang="ru-RU" b="1" baseline="30000" dirty="0" smtClean="0"/>
              <a:t>[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1428736"/>
            <a:ext cx="4214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Жира́ф</a:t>
            </a:r>
            <a:r>
              <a:rPr lang="ru-RU" dirty="0" smtClean="0"/>
              <a:t> - млекопитающее из отряда парнокопытных, семейства жирафовых. Является самым высоким наземным животным планеты.</a:t>
            </a:r>
            <a:endParaRPr lang="ru-RU" dirty="0"/>
          </a:p>
        </p:txBody>
      </p:sp>
      <p:pic>
        <p:nvPicPr>
          <p:cNvPr id="26626" name="Picture 2" descr="File:Giraffe stand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14546" cy="296096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71736" y="0"/>
            <a:ext cx="29952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Животные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Африки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3636" y="3643314"/>
            <a:ext cx="2786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Африканские слоны</a:t>
            </a:r>
            <a:r>
              <a:rPr lang="ru-RU" dirty="0" smtClean="0"/>
              <a:t>  род африканских млекопитающих отряда хоботных.</a:t>
            </a:r>
            <a:endParaRPr lang="ru-RU" dirty="0"/>
          </a:p>
        </p:txBody>
      </p:sp>
      <p:pic>
        <p:nvPicPr>
          <p:cNvPr id="26628" name="Picture 4" descr="File:Elephant near ndut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0"/>
            <a:ext cx="2714612" cy="3619483"/>
          </a:xfrm>
          <a:prstGeom prst="rect">
            <a:avLst/>
          </a:prstGeom>
          <a:noFill/>
        </p:spPr>
      </p:pic>
      <p:pic>
        <p:nvPicPr>
          <p:cNvPr id="26630" name="Picture 6" descr="File:Tsetse head-proboscis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357562"/>
            <a:ext cx="1939002" cy="271464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6211669"/>
            <a:ext cx="8501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Цеце́</a:t>
            </a:r>
            <a:r>
              <a:rPr lang="ru-RU" dirty="0" smtClean="0"/>
              <a:t> — типовой род насекомых, обитают в тропической и субтропической Африке. Являются переносчиками трипаносомозов — заболеваний животных и человека </a:t>
            </a:r>
            <a:endParaRPr lang="ru-RU" dirty="0"/>
          </a:p>
        </p:txBody>
      </p:sp>
      <p:pic>
        <p:nvPicPr>
          <p:cNvPr id="26632" name="Picture 8" descr="File:HansomeLion 0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2928934"/>
            <a:ext cx="3786214" cy="278608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786446" y="4929198"/>
            <a:ext cx="3714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Лев</a:t>
            </a:r>
            <a:r>
              <a:rPr lang="ru-RU" dirty="0" smtClean="0"/>
              <a:t>-вид хищных млекопитающих </a:t>
            </a:r>
          </a:p>
          <a:p>
            <a:r>
              <a:rPr lang="ru-RU" dirty="0" smtClean="0"/>
              <a:t>из семейства кошачьих. Является первый по величине  из ныне живущих кошек. 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142984"/>
            <a:ext cx="8358246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Многочисленная африканская растительность может похвастаться огромным количеством экзотических растений, некоторые из которых больше не встретить ни в одном уголке мира. Многие растения настолько удивительны, что может показаться, будто они произрастают на совершенно другой планете.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0"/>
            <a:ext cx="54240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Растения Африки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7650" name="Picture 2" descr="http://2.bp.blogspot.com/-9fWx9VO0VPA/UdWZikIrYHI/AAAAAAAAALs/CX_vDUPLKsE/s200/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496"/>
            <a:ext cx="2357454" cy="235745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5715016"/>
            <a:ext cx="26475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Африканская </a:t>
            </a:r>
            <a:r>
              <a:rPr lang="ru-RU" sz="2000" b="1" dirty="0" err="1" smtClean="0"/>
              <a:t>гиднора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5715016"/>
            <a:ext cx="9680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/>
              <a:t>Литопс</a:t>
            </a:r>
            <a:endParaRPr lang="ru-RU" sz="2000" dirty="0"/>
          </a:p>
        </p:txBody>
      </p:sp>
      <p:pic>
        <p:nvPicPr>
          <p:cNvPr id="27652" name="Picture 4" descr="http://4.bp.blogspot.com/-k9u5YOqOfIk/UdWZ02C4ASI/AAAAAAAAAL0/ksbzXJLHPYQ/s166/i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071810"/>
            <a:ext cx="2371742" cy="2143140"/>
          </a:xfrm>
          <a:prstGeom prst="rect">
            <a:avLst/>
          </a:prstGeom>
          <a:noFill/>
        </p:spPr>
      </p:pic>
      <p:pic>
        <p:nvPicPr>
          <p:cNvPr id="27654" name="Picture 6" descr="http://www.molomo.ru/img/bao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3071810"/>
            <a:ext cx="3000396" cy="200026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000892" y="5643578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Баобаб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/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57562"/>
            <a:ext cx="885831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/>
              <a:t>Влияние человека на природу. Еще в XIX в. Африку представляли как материк девственной природы. Однако уже тогда природа Африки была значительно изменена человеком. Сократилась площадь лесов, которые веками раскорчевывались и выжигались под пашни и пастбища</a:t>
            </a:r>
            <a:r>
              <a:rPr lang="ru-RU" sz="1500" dirty="0" smtClean="0"/>
              <a:t>. Охота </a:t>
            </a:r>
            <a:r>
              <a:rPr lang="ru-RU" sz="1500" dirty="0"/>
              <a:t>привела к массовому истреблению животных. Многие животные полностью уничтожены (например, некоторые виды антилоп, зебр), а количество других (слонов, носорогов, горилл и др.) сильно сократилось. Европейцы вывозили дорогостоящую древесину в свои страны. Поэтому в ряде </a:t>
            </a:r>
            <a:r>
              <a:rPr lang="ru-RU" sz="1500" dirty="0" smtClean="0"/>
              <a:t>государств </a:t>
            </a:r>
            <a:r>
              <a:rPr lang="ru-RU" sz="1500" dirty="0"/>
              <a:t>возникла опасность полного исчезновения лесов. Территории на месте сведенных лесов занимали под плантации какао, масличной пальмы, арахиса и т. д. Так на месте экваториальных и переменно-влажных лесов образовались </a:t>
            </a:r>
            <a:r>
              <a:rPr lang="ru-RU" sz="1500" dirty="0" smtClean="0"/>
              <a:t>саванны. </a:t>
            </a:r>
            <a:r>
              <a:rPr lang="ru-RU" sz="1500" dirty="0"/>
              <a:t>Значительно изменена природа и первичных саванн. Здесь находятся громадные площади распаханных земель и пастбищ. </a:t>
            </a:r>
            <a:endParaRPr lang="ru-RU" sz="1500" dirty="0" smtClean="0"/>
          </a:p>
          <a:p>
            <a:r>
              <a:rPr lang="ru-RU" sz="1500" dirty="0" smtClean="0"/>
              <a:t>В </a:t>
            </a:r>
            <a:r>
              <a:rPr lang="ru-RU" sz="1500" dirty="0"/>
              <a:t>связи с неправильным ведением сельского хозяйства (выжигание, чрезмерные выпасы скота, а также вырубка деревьев и кустарников) на протяжении многих веков саванны уступают место пустыням. Только за последние полвека Сахара значительно продвинулась на юг и увеличила свою площадь на 650 тыс. км2. Потеря сельскохозяйственных земель приводит к гибели скота и посевов, к голоду людей.</a:t>
            </a:r>
          </a:p>
        </p:txBody>
      </p:sp>
      <p:pic>
        <p:nvPicPr>
          <p:cNvPr id="4098" name="Picture 2" descr="C:\Users\HOME\Desktop\ксю гео\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0"/>
            <a:ext cx="5057775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4282" y="142852"/>
            <a:ext cx="317510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Влияние человека на природу Африки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571736" y="2714620"/>
            <a:ext cx="100811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596" y="2643182"/>
            <a:ext cx="1968756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До и после освоения Африки человеком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1928347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948</Words>
  <Application>Microsoft Office PowerPoint</Application>
  <PresentationFormat>Экран (4:3)</PresentationFormat>
  <Paragraphs>44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Mary</dc:creator>
  <cp:lastModifiedBy>Лена</cp:lastModifiedBy>
  <cp:revision>13</cp:revision>
  <dcterms:created xsi:type="dcterms:W3CDTF">2013-09-11T18:15:00Z</dcterms:created>
  <dcterms:modified xsi:type="dcterms:W3CDTF">2014-05-06T17:49:13Z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1231912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