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drawingml.diagramStyle+xml" PartName="/ppt/diagrams/quickStyle1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6C9423-C362-4466-A43D-CB206770CFE5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E3A65CF-8AD8-4849-BCAD-CB89633FE797}">
      <dgm:prSet phldrT="[Текст]"/>
      <dgm:spPr/>
      <dgm:t>
        <a:bodyPr/>
        <a:lstStyle/>
        <a:p>
          <a:r>
            <a:rPr lang="en-US" dirty="0" smtClean="0"/>
            <a:t>t</a:t>
          </a:r>
          <a:r>
            <a:rPr lang="ru-RU" dirty="0" smtClean="0"/>
            <a:t> кипения</a:t>
          </a:r>
          <a:endParaRPr lang="ru-RU" dirty="0"/>
        </a:p>
      </dgm:t>
    </dgm:pt>
    <dgm:pt modelId="{42CC7C5A-8D33-44FD-9CDF-5165A2F46FED}" type="parTrans" cxnId="{927B4DF2-F9F9-4036-B193-332CEA05E6EE}">
      <dgm:prSet/>
      <dgm:spPr/>
      <dgm:t>
        <a:bodyPr/>
        <a:lstStyle/>
        <a:p>
          <a:endParaRPr lang="ru-RU"/>
        </a:p>
      </dgm:t>
    </dgm:pt>
    <dgm:pt modelId="{18E72271-4F46-4259-9EA9-3D44C83DF723}" type="sibTrans" cxnId="{927B4DF2-F9F9-4036-B193-332CEA05E6EE}">
      <dgm:prSet/>
      <dgm:spPr/>
      <dgm:t>
        <a:bodyPr/>
        <a:lstStyle/>
        <a:p>
          <a:endParaRPr lang="ru-RU"/>
        </a:p>
      </dgm:t>
    </dgm:pt>
    <dgm:pt modelId="{E02B719B-CC95-423E-8EE7-2FE610A1F2A8}">
      <dgm:prSet phldrT="[Текст]"/>
      <dgm:spPr/>
      <dgm:t>
        <a:bodyPr/>
        <a:lstStyle/>
        <a:p>
          <a:r>
            <a:rPr lang="ru-RU" dirty="0" smtClean="0"/>
            <a:t>101,4</a:t>
          </a:r>
          <a:r>
            <a:rPr lang="ru-RU" dirty="0" smtClean="0">
              <a:latin typeface="Times New Roman"/>
              <a:cs typeface="Times New Roman"/>
            </a:rPr>
            <a:t>°</a:t>
          </a:r>
          <a:r>
            <a:rPr lang="en-US" dirty="0" smtClean="0">
              <a:latin typeface="Times New Roman"/>
              <a:cs typeface="Times New Roman"/>
            </a:rPr>
            <a:t>C</a:t>
          </a:r>
          <a:endParaRPr lang="ru-RU" dirty="0"/>
        </a:p>
      </dgm:t>
    </dgm:pt>
    <dgm:pt modelId="{D4363C31-4BD3-4E4B-8350-C9F351816B12}" type="parTrans" cxnId="{8722BE11-2334-4019-8F1A-248D7A53BC20}">
      <dgm:prSet/>
      <dgm:spPr/>
      <dgm:t>
        <a:bodyPr/>
        <a:lstStyle/>
        <a:p>
          <a:endParaRPr lang="ru-RU"/>
        </a:p>
      </dgm:t>
    </dgm:pt>
    <dgm:pt modelId="{72684C21-8A40-4A98-BD19-194869A6AF74}" type="sibTrans" cxnId="{8722BE11-2334-4019-8F1A-248D7A53BC20}">
      <dgm:prSet/>
      <dgm:spPr/>
      <dgm:t>
        <a:bodyPr/>
        <a:lstStyle/>
        <a:p>
          <a:endParaRPr lang="ru-RU"/>
        </a:p>
      </dgm:t>
    </dgm:pt>
    <dgm:pt modelId="{453143F5-3EEA-48A1-A162-37DA44E8CBC9}">
      <dgm:prSet phldrT="[Текст]"/>
      <dgm:spPr/>
      <dgm:t>
        <a:bodyPr/>
        <a:lstStyle/>
        <a:p>
          <a:r>
            <a:rPr lang="en-US" dirty="0" smtClean="0"/>
            <a:t>t </a:t>
          </a:r>
          <a:r>
            <a:rPr lang="ru-RU" dirty="0" smtClean="0"/>
            <a:t>замерзания</a:t>
          </a:r>
          <a:endParaRPr lang="ru-RU" dirty="0"/>
        </a:p>
      </dgm:t>
    </dgm:pt>
    <dgm:pt modelId="{B06A402C-D641-40C1-AE7C-A3A866688F74}" type="parTrans" cxnId="{C50D54B7-2E19-4F53-B155-C5D0ED2A2D5C}">
      <dgm:prSet/>
      <dgm:spPr/>
      <dgm:t>
        <a:bodyPr/>
        <a:lstStyle/>
        <a:p>
          <a:endParaRPr lang="ru-RU"/>
        </a:p>
      </dgm:t>
    </dgm:pt>
    <dgm:pt modelId="{71BF3ACE-338B-4CF1-BE7A-15CA8A5EFF62}" type="sibTrans" cxnId="{C50D54B7-2E19-4F53-B155-C5D0ED2A2D5C}">
      <dgm:prSet/>
      <dgm:spPr/>
      <dgm:t>
        <a:bodyPr/>
        <a:lstStyle/>
        <a:p>
          <a:endParaRPr lang="ru-RU"/>
        </a:p>
      </dgm:t>
    </dgm:pt>
    <dgm:pt modelId="{82C0C6AF-B127-4BA3-9388-06235DB03EC6}">
      <dgm:prSet phldrT="[Текст]"/>
      <dgm:spPr/>
      <dgm:t>
        <a:bodyPr/>
        <a:lstStyle/>
        <a:p>
          <a:r>
            <a:rPr lang="ru-RU" dirty="0" smtClean="0"/>
            <a:t>+3,8</a:t>
          </a:r>
          <a:r>
            <a:rPr lang="ru-RU" dirty="0" smtClean="0">
              <a:latin typeface="Times New Roman"/>
              <a:cs typeface="Times New Roman"/>
            </a:rPr>
            <a:t>°</a:t>
          </a:r>
          <a:r>
            <a:rPr lang="en-US" dirty="0" smtClean="0">
              <a:latin typeface="Times New Roman"/>
              <a:cs typeface="Times New Roman"/>
            </a:rPr>
            <a:t>C</a:t>
          </a:r>
          <a:endParaRPr lang="ru-RU" dirty="0"/>
        </a:p>
      </dgm:t>
    </dgm:pt>
    <dgm:pt modelId="{BAA4F738-0B34-42BA-930C-D4B0FDE7D815}" type="parTrans" cxnId="{69D1FB22-1136-4726-921F-16D24B2C8637}">
      <dgm:prSet/>
      <dgm:spPr/>
      <dgm:t>
        <a:bodyPr/>
        <a:lstStyle/>
        <a:p>
          <a:endParaRPr lang="ru-RU"/>
        </a:p>
      </dgm:t>
    </dgm:pt>
    <dgm:pt modelId="{E6354DBD-DB08-4044-AA2A-C6864CC70911}" type="sibTrans" cxnId="{69D1FB22-1136-4726-921F-16D24B2C8637}">
      <dgm:prSet/>
      <dgm:spPr/>
      <dgm:t>
        <a:bodyPr/>
        <a:lstStyle/>
        <a:p>
          <a:endParaRPr lang="ru-RU"/>
        </a:p>
      </dgm:t>
    </dgm:pt>
    <dgm:pt modelId="{6CC7283A-2ED6-4F1F-B7DE-529434CA6BDB}">
      <dgm:prSet phldrT="[Текст]"/>
      <dgm:spPr/>
      <dgm:t>
        <a:bodyPr/>
        <a:lstStyle/>
        <a:p>
          <a:r>
            <a:rPr lang="ru-RU" dirty="0" smtClean="0"/>
            <a:t>Плотность</a:t>
          </a:r>
          <a:endParaRPr lang="ru-RU" dirty="0"/>
        </a:p>
      </dgm:t>
    </dgm:pt>
    <dgm:pt modelId="{883A871F-1376-46D0-B36C-E1F4C2E1B0B9}" type="parTrans" cxnId="{2C9725CC-4B42-44A8-8C25-A66607A55648}">
      <dgm:prSet/>
      <dgm:spPr/>
      <dgm:t>
        <a:bodyPr/>
        <a:lstStyle/>
        <a:p>
          <a:endParaRPr lang="ru-RU"/>
        </a:p>
      </dgm:t>
    </dgm:pt>
    <dgm:pt modelId="{5C885E35-6B6F-42BB-8468-F7832BAC61E6}" type="sibTrans" cxnId="{2C9725CC-4B42-44A8-8C25-A66607A55648}">
      <dgm:prSet/>
      <dgm:spPr/>
      <dgm:t>
        <a:bodyPr/>
        <a:lstStyle/>
        <a:p>
          <a:endParaRPr lang="ru-RU"/>
        </a:p>
      </dgm:t>
    </dgm:pt>
    <dgm:pt modelId="{8DAD31E9-C72F-42AB-8F15-922BA35552BE}">
      <dgm:prSet phldrT="[Текст]"/>
      <dgm:spPr/>
      <dgm:t>
        <a:bodyPr/>
        <a:lstStyle/>
        <a:p>
          <a:r>
            <a:rPr lang="ru-RU" dirty="0" smtClean="0"/>
            <a:t>1,11 г/см</a:t>
          </a:r>
          <a:r>
            <a:rPr lang="ru-RU" baseline="30000" dirty="0" smtClean="0"/>
            <a:t>3</a:t>
          </a:r>
          <a:endParaRPr lang="ru-RU" baseline="30000" dirty="0"/>
        </a:p>
      </dgm:t>
    </dgm:pt>
    <dgm:pt modelId="{E63567E5-3678-4C79-9BEE-E501E960C980}" type="sibTrans" cxnId="{4BFB1F35-781B-4D26-9FF8-328079ABD6E8}">
      <dgm:prSet/>
      <dgm:spPr/>
      <dgm:t>
        <a:bodyPr/>
        <a:lstStyle/>
        <a:p>
          <a:endParaRPr lang="ru-RU"/>
        </a:p>
      </dgm:t>
    </dgm:pt>
    <dgm:pt modelId="{919F26FD-1B59-45BF-B8AD-854F001ED700}" type="parTrans" cxnId="{4BFB1F35-781B-4D26-9FF8-328079ABD6E8}">
      <dgm:prSet/>
      <dgm:spPr/>
      <dgm:t>
        <a:bodyPr/>
        <a:lstStyle/>
        <a:p>
          <a:endParaRPr lang="ru-RU"/>
        </a:p>
      </dgm:t>
    </dgm:pt>
    <dgm:pt modelId="{8B431D2D-2B06-4ED7-A899-F1E9D9B04F0F}" type="pres">
      <dgm:prSet presAssocID="{EC6C9423-C362-4466-A43D-CB206770CFE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2ED91D-3B0F-4757-A87B-6B0A3F997DEA}" type="pres">
      <dgm:prSet presAssocID="{8E3A65CF-8AD8-4849-BCAD-CB89633FE797}" presName="composite" presStyleCnt="0"/>
      <dgm:spPr/>
    </dgm:pt>
    <dgm:pt modelId="{C937E8CA-4780-42E0-A8AE-386853F1966D}" type="pres">
      <dgm:prSet presAssocID="{8E3A65CF-8AD8-4849-BCAD-CB89633FE797}" presName="parTx" presStyleLbl="alignNode1" presStyleIdx="0" presStyleCnt="3" custAng="20660140" custLinFactNeighborX="-15103" custLinFactNeighborY="5024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C70896-BA36-49B5-8C00-98208186F9CD}" type="pres">
      <dgm:prSet presAssocID="{8E3A65CF-8AD8-4849-BCAD-CB89633FE797}" presName="desTx" presStyleLbl="alignAccFollowNode1" presStyleIdx="0" presStyleCnt="3" custAng="20615846" custScaleY="86175" custLinFactNeighborX="10641" custLinFactNeighborY="241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2E2794-DD4F-42ED-932B-637D303C3C22}" type="pres">
      <dgm:prSet presAssocID="{18E72271-4F46-4259-9EA9-3D44C83DF723}" presName="space" presStyleCnt="0"/>
      <dgm:spPr/>
    </dgm:pt>
    <dgm:pt modelId="{BF02B404-1E42-485E-BD3A-C6EC741324BC}" type="pres">
      <dgm:prSet presAssocID="{453143F5-3EEA-48A1-A162-37DA44E8CBC9}" presName="composite" presStyleCnt="0"/>
      <dgm:spPr/>
    </dgm:pt>
    <dgm:pt modelId="{A6F9F1F0-90E1-4B79-9F72-5ACAF174635A}" type="pres">
      <dgm:prSet presAssocID="{453143F5-3EEA-48A1-A162-37DA44E8CBC9}" presName="parTx" presStyleLbl="alignNode1" presStyleIdx="1" presStyleCnt="3" custAng="1383541" custLinFactX="18205" custLinFactNeighborX="100000" custLinFactNeighborY="892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4FA606-8B53-4434-BBCA-21301899AA10}" type="pres">
      <dgm:prSet presAssocID="{453143F5-3EEA-48A1-A162-37DA44E8CBC9}" presName="desTx" presStyleLbl="alignAccFollowNode1" presStyleIdx="1" presStyleCnt="3" custAng="1464840" custScaleY="74317" custLinFactX="2604" custLinFactNeighborX="100000" custLinFactNeighborY="393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5FEC28-AE07-4EF9-9498-FAAFBAEA989F}" type="pres">
      <dgm:prSet presAssocID="{71BF3ACE-338B-4CF1-BE7A-15CA8A5EFF62}" presName="space" presStyleCnt="0"/>
      <dgm:spPr/>
    </dgm:pt>
    <dgm:pt modelId="{34BB4B65-2099-4F2B-8E95-C33854B167C3}" type="pres">
      <dgm:prSet presAssocID="{6CC7283A-2ED6-4F1F-B7DE-529434CA6BDB}" presName="composite" presStyleCnt="0"/>
      <dgm:spPr/>
    </dgm:pt>
    <dgm:pt modelId="{0D981CC1-E2F0-482B-A794-47CC85BA3885}" type="pres">
      <dgm:prSet presAssocID="{6CC7283A-2ED6-4F1F-B7DE-529434CA6BDB}" presName="parTx" presStyleLbl="alignNode1" presStyleIdx="2" presStyleCnt="3" custLinFactX="-13231" custLinFactNeighborX="-100000" custLinFactNeighborY="753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B9B63F-E927-4704-A394-96832730CBD1}" type="pres">
      <dgm:prSet presAssocID="{6CC7283A-2ED6-4F1F-B7DE-529434CA6BDB}" presName="desTx" presStyleLbl="alignAccFollowNode1" presStyleIdx="2" presStyleCnt="3" custScaleY="79923" custLinFactX="-13231" custLinFactNeighborX="-100000" custLinFactNeighborY="-42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7B4DF2-F9F9-4036-B193-332CEA05E6EE}" srcId="{EC6C9423-C362-4466-A43D-CB206770CFE5}" destId="{8E3A65CF-8AD8-4849-BCAD-CB89633FE797}" srcOrd="0" destOrd="0" parTransId="{42CC7C5A-8D33-44FD-9CDF-5165A2F46FED}" sibTransId="{18E72271-4F46-4259-9EA9-3D44C83DF723}"/>
    <dgm:cxn modelId="{0AC5C4C8-EB42-4381-9F5D-503A8F2B2374}" type="presOf" srcId="{82C0C6AF-B127-4BA3-9388-06235DB03EC6}" destId="{3B4FA606-8B53-4434-BBCA-21301899AA10}" srcOrd="0" destOrd="0" presId="urn:microsoft.com/office/officeart/2005/8/layout/hList1"/>
    <dgm:cxn modelId="{69D1FB22-1136-4726-921F-16D24B2C8637}" srcId="{453143F5-3EEA-48A1-A162-37DA44E8CBC9}" destId="{82C0C6AF-B127-4BA3-9388-06235DB03EC6}" srcOrd="0" destOrd="0" parTransId="{BAA4F738-0B34-42BA-930C-D4B0FDE7D815}" sibTransId="{E6354DBD-DB08-4044-AA2A-C6864CC70911}"/>
    <dgm:cxn modelId="{C50D54B7-2E19-4F53-B155-C5D0ED2A2D5C}" srcId="{EC6C9423-C362-4466-A43D-CB206770CFE5}" destId="{453143F5-3EEA-48A1-A162-37DA44E8CBC9}" srcOrd="1" destOrd="0" parTransId="{B06A402C-D641-40C1-AE7C-A3A866688F74}" sibTransId="{71BF3ACE-338B-4CF1-BE7A-15CA8A5EFF62}"/>
    <dgm:cxn modelId="{8722BE11-2334-4019-8F1A-248D7A53BC20}" srcId="{8E3A65CF-8AD8-4849-BCAD-CB89633FE797}" destId="{E02B719B-CC95-423E-8EE7-2FE610A1F2A8}" srcOrd="0" destOrd="0" parTransId="{D4363C31-4BD3-4E4B-8350-C9F351816B12}" sibTransId="{72684C21-8A40-4A98-BD19-194869A6AF74}"/>
    <dgm:cxn modelId="{2C9725CC-4B42-44A8-8C25-A66607A55648}" srcId="{EC6C9423-C362-4466-A43D-CB206770CFE5}" destId="{6CC7283A-2ED6-4F1F-B7DE-529434CA6BDB}" srcOrd="2" destOrd="0" parTransId="{883A871F-1376-46D0-B36C-E1F4C2E1B0B9}" sibTransId="{5C885E35-6B6F-42BB-8468-F7832BAC61E6}"/>
    <dgm:cxn modelId="{4C9D9B53-1D39-4776-84E6-43337F200EB2}" type="presOf" srcId="{E02B719B-CC95-423E-8EE7-2FE610A1F2A8}" destId="{4FC70896-BA36-49B5-8C00-98208186F9CD}" srcOrd="0" destOrd="0" presId="urn:microsoft.com/office/officeart/2005/8/layout/hList1"/>
    <dgm:cxn modelId="{34140AC0-BD56-4F67-B2C9-5FFD4FE7A7E3}" type="presOf" srcId="{EC6C9423-C362-4466-A43D-CB206770CFE5}" destId="{8B431D2D-2B06-4ED7-A899-F1E9D9B04F0F}" srcOrd="0" destOrd="0" presId="urn:microsoft.com/office/officeart/2005/8/layout/hList1"/>
    <dgm:cxn modelId="{4BFB1F35-781B-4D26-9FF8-328079ABD6E8}" srcId="{6CC7283A-2ED6-4F1F-B7DE-529434CA6BDB}" destId="{8DAD31E9-C72F-42AB-8F15-922BA35552BE}" srcOrd="0" destOrd="0" parTransId="{919F26FD-1B59-45BF-B8AD-854F001ED700}" sibTransId="{E63567E5-3678-4C79-9BEE-E501E960C980}"/>
    <dgm:cxn modelId="{76A0768D-2F46-470A-B796-58D47F7BDD19}" type="presOf" srcId="{453143F5-3EEA-48A1-A162-37DA44E8CBC9}" destId="{A6F9F1F0-90E1-4B79-9F72-5ACAF174635A}" srcOrd="0" destOrd="0" presId="urn:microsoft.com/office/officeart/2005/8/layout/hList1"/>
    <dgm:cxn modelId="{46B0A8E3-D446-4A52-B07A-CBDB9060B47D}" type="presOf" srcId="{8E3A65CF-8AD8-4849-BCAD-CB89633FE797}" destId="{C937E8CA-4780-42E0-A8AE-386853F1966D}" srcOrd="0" destOrd="0" presId="urn:microsoft.com/office/officeart/2005/8/layout/hList1"/>
    <dgm:cxn modelId="{7FE4191E-B0D1-4099-83F5-4ECCE3A8EA7C}" type="presOf" srcId="{8DAD31E9-C72F-42AB-8F15-922BA35552BE}" destId="{72B9B63F-E927-4704-A394-96832730CBD1}" srcOrd="0" destOrd="0" presId="urn:microsoft.com/office/officeart/2005/8/layout/hList1"/>
    <dgm:cxn modelId="{E4B97C3F-4B6C-4B86-A6A9-FB7E10978529}" type="presOf" srcId="{6CC7283A-2ED6-4F1F-B7DE-529434CA6BDB}" destId="{0D981CC1-E2F0-482B-A794-47CC85BA3885}" srcOrd="0" destOrd="0" presId="urn:microsoft.com/office/officeart/2005/8/layout/hList1"/>
    <dgm:cxn modelId="{DF935421-FCC3-446B-B029-B0AFEF71E44C}" type="presParOf" srcId="{8B431D2D-2B06-4ED7-A899-F1E9D9B04F0F}" destId="{1D2ED91D-3B0F-4757-A87B-6B0A3F997DEA}" srcOrd="0" destOrd="0" presId="urn:microsoft.com/office/officeart/2005/8/layout/hList1"/>
    <dgm:cxn modelId="{0AD269D5-B1D4-41B9-B2CC-86B78FC4D134}" type="presParOf" srcId="{1D2ED91D-3B0F-4757-A87B-6B0A3F997DEA}" destId="{C937E8CA-4780-42E0-A8AE-386853F1966D}" srcOrd="0" destOrd="0" presId="urn:microsoft.com/office/officeart/2005/8/layout/hList1"/>
    <dgm:cxn modelId="{8406A0D3-B89C-4A6B-91AC-119CF6DD7FBA}" type="presParOf" srcId="{1D2ED91D-3B0F-4757-A87B-6B0A3F997DEA}" destId="{4FC70896-BA36-49B5-8C00-98208186F9CD}" srcOrd="1" destOrd="0" presId="urn:microsoft.com/office/officeart/2005/8/layout/hList1"/>
    <dgm:cxn modelId="{6AD6DA1F-F151-43AD-9547-775535C9AB8D}" type="presParOf" srcId="{8B431D2D-2B06-4ED7-A899-F1E9D9B04F0F}" destId="{BB2E2794-DD4F-42ED-932B-637D303C3C22}" srcOrd="1" destOrd="0" presId="urn:microsoft.com/office/officeart/2005/8/layout/hList1"/>
    <dgm:cxn modelId="{1D68A87E-514D-4F0C-990A-DF8BAD46992F}" type="presParOf" srcId="{8B431D2D-2B06-4ED7-A899-F1E9D9B04F0F}" destId="{BF02B404-1E42-485E-BD3A-C6EC741324BC}" srcOrd="2" destOrd="0" presId="urn:microsoft.com/office/officeart/2005/8/layout/hList1"/>
    <dgm:cxn modelId="{357862B0-2EB8-435C-8FD9-0499121C2EE0}" type="presParOf" srcId="{BF02B404-1E42-485E-BD3A-C6EC741324BC}" destId="{A6F9F1F0-90E1-4B79-9F72-5ACAF174635A}" srcOrd="0" destOrd="0" presId="urn:microsoft.com/office/officeart/2005/8/layout/hList1"/>
    <dgm:cxn modelId="{1A72C932-0C9F-4F59-8911-DDA0E81E6E7C}" type="presParOf" srcId="{BF02B404-1E42-485E-BD3A-C6EC741324BC}" destId="{3B4FA606-8B53-4434-BBCA-21301899AA10}" srcOrd="1" destOrd="0" presId="urn:microsoft.com/office/officeart/2005/8/layout/hList1"/>
    <dgm:cxn modelId="{8FE58D04-5740-4D30-878E-9A38B23CB74F}" type="presParOf" srcId="{8B431D2D-2B06-4ED7-A899-F1E9D9B04F0F}" destId="{3B5FEC28-AE07-4EF9-9498-FAAFBAEA989F}" srcOrd="3" destOrd="0" presId="urn:microsoft.com/office/officeart/2005/8/layout/hList1"/>
    <dgm:cxn modelId="{8ABE4E8A-E8E9-4372-9D11-F18C8F906C9C}" type="presParOf" srcId="{8B431D2D-2B06-4ED7-A899-F1E9D9B04F0F}" destId="{34BB4B65-2099-4F2B-8E95-C33854B167C3}" srcOrd="4" destOrd="0" presId="urn:microsoft.com/office/officeart/2005/8/layout/hList1"/>
    <dgm:cxn modelId="{D7C3B877-FF37-4C62-ACA9-13CA960B88C4}" type="presParOf" srcId="{34BB4B65-2099-4F2B-8E95-C33854B167C3}" destId="{0D981CC1-E2F0-482B-A794-47CC85BA3885}" srcOrd="0" destOrd="0" presId="urn:microsoft.com/office/officeart/2005/8/layout/hList1"/>
    <dgm:cxn modelId="{F702AA10-4B55-42E8-867F-D9E53F1CC94B}" type="presParOf" srcId="{34BB4B65-2099-4F2B-8E95-C33854B167C3}" destId="{72B9B63F-E927-4704-A394-96832730CBD1}" srcOrd="1" destOrd="0" presId="urn:microsoft.com/office/officeart/2005/8/layout/h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57200"/>
            <a:ext cx="8229600" cy="685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88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«Живая» 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33600" y="2895600"/>
            <a:ext cx="769620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88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«мёртвая» вода</a:t>
            </a:r>
            <a:endParaRPr lang="ru-RU" sz="88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295400"/>
            <a:ext cx="8229600" cy="4297362"/>
          </a:xfr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Вода – самое удивительное вещество на Земле. Вода таит в себе ещё много неизвестных человеку свойств, которые наука должна изучить и использовать на благо человечества.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16362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Вспомним русские сказки: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Живая вода – это молодость, здоровье, жизнь.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Мёртвая вода - это смерть.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Подобие живой и мёртвой воды существует в природе.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i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Мёртвая вода</a:t>
            </a:r>
            <a:endParaRPr lang="ru-RU" b="1" i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8200" y="1524000"/>
            <a:ext cx="594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- это тяжёлая вода</a:t>
            </a:r>
            <a:endParaRPr lang="ru-RU" sz="3600" dirty="0">
              <a:solidFill>
                <a:srgbClr val="FFFF00"/>
              </a:solidFill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228600" y="1143000"/>
          <a:ext cx="7620000" cy="431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3400" y="5029200"/>
            <a:ext cx="8305800" cy="156966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i="1" dirty="0" smtClean="0"/>
              <a:t>Она хуже растворяет соли, в ней замедлены химические реакции (в 5 раз), семена, смоченные этой водой, не прорастают.</a:t>
            </a:r>
            <a:endParaRPr lang="ru-RU" sz="3200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Живая вода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1371600"/>
            <a:ext cx="8915400" cy="107721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i="1" dirty="0" smtClean="0"/>
              <a:t>Животворная вода – это вода, образовавшаяся от растаявшего снега или льда.</a:t>
            </a:r>
            <a:endParaRPr lang="ru-RU" sz="32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2819400"/>
            <a:ext cx="8915400" cy="2062103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i="1" dirty="0" smtClean="0"/>
              <a:t>«Живая» вода – талая вода, обладающая целебными свойствами, с сохранением в ней структуры льда, более рыхлой, чем в жидкой воде.</a:t>
            </a:r>
            <a:endParaRPr lang="ru-RU" sz="3200" b="1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81200"/>
            <a:ext cx="8229600" cy="3230562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b="1" i="1" dirty="0" smtClean="0"/>
              <a:t>Берёзовый сок, собираемый ранней весной, представляет собой талую воду, прошедшую через живые клетки и обогатившуюся витаминами.</a:t>
            </a:r>
            <a:br>
              <a:rPr lang="ru-RU" sz="3200" b="1" i="1" dirty="0" smtClean="0"/>
            </a:br>
            <a:r>
              <a:rPr lang="ru-RU" sz="3200" b="1" i="1" dirty="0" smtClean="0"/>
              <a:t/>
            </a:r>
            <a:br>
              <a:rPr lang="ru-RU" sz="3200" b="1" i="1" dirty="0" smtClean="0"/>
            </a:br>
            <a:r>
              <a:rPr lang="ru-RU" sz="3200" b="1" i="1" dirty="0" smtClean="0"/>
              <a:t>Может быть, поэтому он и целебен?</a:t>
            </a:r>
            <a:endParaRPr lang="ru-RU" sz="3200" b="1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399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Активное биологическое воздействие «живой» воды впервые было обнаружено в Арктике, когда при таянии льда было замечено интенсивное развитие планктона.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0676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3200" b="1" i="1" dirty="0" smtClean="0"/>
              <a:t>Серебряная вода – это вид живой воды. Применялась в глубокой древности. Опыт тысячелетий показал, сто вода, в течение некоторого времени находившаяся в серебряном сосуде, перелитая затем и хранившаяся в течение года, не портилась.</a:t>
            </a:r>
            <a:endParaRPr lang="ru-RU" sz="3200" b="1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735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ru-RU" sz="3200" b="1" i="1" dirty="0" smtClean="0"/>
              <a:t>Ионы серебра обладают </a:t>
            </a:r>
            <a:r>
              <a:rPr lang="ru-RU" sz="3200" b="1" i="1" dirty="0" err="1" smtClean="0"/>
              <a:t>антимикробным</a:t>
            </a:r>
            <a:r>
              <a:rPr lang="ru-RU" sz="3200" b="1" i="1" dirty="0" smtClean="0"/>
              <a:t> действием. Серебряная вода с успехом применялась для обеззараживания питьевых вод. Электролитический раствор серебра </a:t>
            </a:r>
            <a:r>
              <a:rPr lang="en-US" sz="3200" b="1" i="1" dirty="0" err="1" smtClean="0"/>
              <a:t>v;tn</a:t>
            </a:r>
            <a:r>
              <a:rPr lang="en-US" sz="3200" b="1" i="1" dirty="0" smtClean="0"/>
              <a:t> </a:t>
            </a:r>
            <a:r>
              <a:rPr lang="ru-RU" sz="3200" b="1" i="1" dirty="0" smtClean="0"/>
              <a:t>применятся для консервирования молока, сливочного масла, меланжа, маргарина, для повышения стойкости некоторых микстур, для ускорения процесса старения вин, улучшения их вкусовых качеств.</a:t>
            </a:r>
            <a:endParaRPr lang="ru-RU" sz="3200" b="1" i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3763962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l"/>
            <a:r>
              <a:rPr lang="ru-RU" sz="3200" b="1" i="1" dirty="0" smtClean="0"/>
              <a:t>Есть и ещё один вид воды – </a:t>
            </a:r>
            <a:r>
              <a:rPr lang="ru-RU" sz="3200" b="1" i="1" dirty="0" err="1" smtClean="0"/>
              <a:t>омагниченная</a:t>
            </a:r>
            <a:r>
              <a:rPr lang="ru-RU" sz="3200" b="1" i="1" dirty="0" smtClean="0"/>
              <a:t>. Такую воду получают путём пропускания через магниты, вмонтированные в трубопроводы, по которым течёт вода. Вода при этом изменяет свои физико-химические свойства: скорость химический реакций в ней увеличивается, ускоряется кристаллизация растворённых веществ.</a:t>
            </a:r>
            <a:endParaRPr lang="ru-RU" sz="3200" b="1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EAEAE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303</Words>
  <PresentationFormat>Экран (4:3)</PresentationFormat>
  <Paragraphs>22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 </vt:lpstr>
      <vt:lpstr>Вспомним русские сказки: Живая вода – это молодость, здоровье, жизнь. Мёртвая вода - это смерть. Подобие живой и мёртвой воды существует в природе.</vt:lpstr>
      <vt:lpstr>Мёртвая вода</vt:lpstr>
      <vt:lpstr>Живая вода</vt:lpstr>
      <vt:lpstr>Берёзовый сок, собираемый ранней весной, представляет собой талую воду, прошедшую через живые клетки и обогатившуюся витаминами.  Может быть, поэтому он и целебен?</vt:lpstr>
      <vt:lpstr>Активное биологическое воздействие «живой» воды впервые было обнаружено в Арктике, когда при таянии льда было замечено интенсивное развитие планктона.</vt:lpstr>
      <vt:lpstr>Серебряная вода – это вид живой воды. Применялась в глубокой древности. Опыт тысячелетий показал, сто вода, в течение некоторого времени находившаяся в серебряном сосуде, перелитая затем и хранившаяся в течение года, не портилась.</vt:lpstr>
      <vt:lpstr>Ионы серебра обладают антимикробным действием. Серебряная вода с успехом применялась для обеззараживания питьевых вод. Электролитический раствор серебра v;tn применятся для консервирования молока, сливочного масла, меланжа, маргарина, для повышения стойкости некоторых микстур, для ускорения процесса старения вин, улучшения их вкусовых качеств.</vt:lpstr>
      <vt:lpstr>Есть и ещё один вид воды – омагниченная. Такую воду получают путём пропускания через магниты, вмонтированные в трубопроводы, по которым течёт вода. Вода при этом изменяет свои физико-химические свойства: скорость химический реакций в ней увеличивается, ускоряется кристаллизация растворённых веществ.</vt:lpstr>
      <vt:lpstr>Вода – самое удивительное вещество на Земле. Вода таит в себе ещё много неизвестных человеку свойств, которые наука должна изучить и использовать на благо человечества.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39</cp:revision>
  <dcterms:modified xsi:type="dcterms:W3CDTF">2014-04-21T19:35:47Z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353808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