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emf" Extension="emf"/>
  <Default ContentType="application/vnd.openxmlformats-package.relationships+xml" Extension="rels"/>
  <Default ContentType="application/xml" Extension="xml"/>
  <Default ContentType="application/vnd.openxmlformats-officedocument.wordprocessingml.document" Extension="docx"/>
  <Default ContentType="application/vnd.openxmlformats-officedocument.vmlDrawing" Extension="v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  <p:sldId id="257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4B18BD14-4EF3-46A8-91E6-F55DAD598C51}">
          <p14:sldIdLst>
            <p14:sldId id="256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8"/>
            <p14:sldId id="279"/>
            <p14:sldId id="280"/>
            <p14:sldId id="257"/>
            <p14:sldId id="281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91" autoAdjust="0"/>
    <p:restoredTop sz="94675" autoAdjust="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2670328-AA75-4CAD-AAA2-485635E7BFA7}" type="datetimeFigureOut">
              <a:rPr lang="ru-RU" smtClean="0"/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FDFD02C-8E03-4661-BD0B-0BEB2F57167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7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56784" cy="1440160"/>
          </a:xfrm>
        </p:spPr>
        <p:txBody>
          <a:bodyPr/>
          <a:lstStyle/>
          <a:p>
            <a:r>
              <a:rPr lang="ru-RU" sz="2400" dirty="0" smtClean="0"/>
              <a:t>КГКСКОУ  Владивостокская КШИ №1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2780928"/>
            <a:ext cx="5976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Тема урока</a:t>
            </a:r>
            <a:r>
              <a:rPr lang="ru-RU" dirty="0" smtClean="0"/>
              <a:t>:  </a:t>
            </a:r>
            <a:r>
              <a:rPr lang="ru-RU" sz="2800" dirty="0" smtClean="0"/>
              <a:t>Утюг. История и современность.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4293096"/>
            <a:ext cx="432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Составила</a:t>
            </a:r>
          </a:p>
          <a:p>
            <a:r>
              <a:rPr lang="ru-RU" dirty="0"/>
              <a:t>у</a:t>
            </a:r>
            <a:r>
              <a:rPr lang="ru-RU" dirty="0" smtClean="0"/>
              <a:t>читель швейного дела</a:t>
            </a:r>
          </a:p>
          <a:p>
            <a:r>
              <a:rPr lang="ru-RU" dirty="0"/>
              <a:t>в</a:t>
            </a:r>
            <a:r>
              <a:rPr lang="ru-RU" dirty="0" smtClean="0"/>
              <a:t>ысшей квалификационной категории </a:t>
            </a:r>
            <a:r>
              <a:rPr lang="ru-RU" dirty="0" err="1" smtClean="0"/>
              <a:t>Русинова</a:t>
            </a:r>
            <a:r>
              <a:rPr lang="ru-RU" dirty="0" smtClean="0"/>
              <a:t> С.В.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09896" y="6165304"/>
            <a:ext cx="3724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2013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2530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94"/>
    </mc:Choice>
    <mc:Fallback>
      <p:transition spd="slow" advTm="2694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Чугунные утюги.   </a:t>
            </a:r>
            <a:r>
              <a:rPr lang="en-US" dirty="0" smtClean="0"/>
              <a:t>18</a:t>
            </a:r>
            <a:r>
              <a:rPr lang="ru-RU" dirty="0" smtClean="0"/>
              <a:t> век</a:t>
            </a:r>
            <a:endParaRPr lang="ru-RU" dirty="0"/>
          </a:p>
        </p:txBody>
      </p:sp>
      <p:pic>
        <p:nvPicPr>
          <p:cNvPr id="9218" name="Picture 2" descr="G:\презентация открытый урок\809 чу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3384376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G:\презентация открытый урок\811 чуг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82300"/>
            <a:ext cx="356654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067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50"/>
    </mc:Choice>
    <mc:Fallback>
      <p:transition spd="slow" advTm="195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презентация открытый урок\812 чу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96952"/>
            <a:ext cx="5241603" cy="375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G:\презентация открытый урок\821 чуг с углё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60648"/>
            <a:ext cx="525658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001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40"/>
    </mc:Choice>
    <mc:Fallback>
      <p:transition spd="slow" advTm="124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Спиртовые утюги.   19 век</a:t>
            </a:r>
            <a:endParaRPr lang="ru-RU" dirty="0"/>
          </a:p>
        </p:txBody>
      </p:sp>
      <p:pic>
        <p:nvPicPr>
          <p:cNvPr id="11266" name="Picture 2" descr="G:\презентация открытый урок\817 спи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08" y="1556792"/>
            <a:ext cx="4158983" cy="520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G:\презентация открытый урок\823 спир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456" y="1988840"/>
            <a:ext cx="5517654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739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60"/>
    </mc:Choice>
    <mc:Fallback>
      <p:transition spd="slow" advTm="166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Газовые утюги.     19 век</a:t>
            </a:r>
            <a:endParaRPr lang="ru-RU" dirty="0"/>
          </a:p>
        </p:txBody>
      </p:sp>
      <p:pic>
        <p:nvPicPr>
          <p:cNvPr id="12290" name="Picture 2" descr="G:\презентация открытый урок\815 га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44824"/>
            <a:ext cx="4104456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G:\презентация открытый урок\816 газ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616" y="1844823"/>
            <a:ext cx="4498851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425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55"/>
    </mc:Choice>
    <mc:Fallback>
      <p:transition spd="slow" advTm="1155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Электрические утюги. 1903 год</a:t>
            </a:r>
            <a:endParaRPr lang="ru-RU" dirty="0"/>
          </a:p>
        </p:txBody>
      </p:sp>
      <p:pic>
        <p:nvPicPr>
          <p:cNvPr id="13314" name="Picture 2" descr="G:\презентация открытый урок\8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98" y="1988840"/>
            <a:ext cx="1656184" cy="2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G:\презентация открытый урок\8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375" y="1988840"/>
            <a:ext cx="4876800" cy="361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9677" y="4941168"/>
            <a:ext cx="1978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Эрл Ричардсон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2197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4"/>
    </mc:Choice>
    <mc:Fallback>
      <p:transition spd="slow" advTm="1814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Музеи утюга</a:t>
            </a:r>
            <a:endParaRPr lang="ru-RU" dirty="0"/>
          </a:p>
        </p:txBody>
      </p:sp>
      <p:pic>
        <p:nvPicPr>
          <p:cNvPr id="14338" name="Picture 2" descr="G:\презентация открытый урок\8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72816"/>
            <a:ext cx="3919846" cy="487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G:\презентация открытый урок\8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4" y="2492896"/>
            <a:ext cx="47625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994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41"/>
    </mc:Choice>
    <mc:Fallback>
      <p:transition spd="slow" advTm="154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Утюги и искусство</a:t>
            </a:r>
            <a:endParaRPr lang="ru-RU" dirty="0"/>
          </a:p>
        </p:txBody>
      </p:sp>
      <p:pic>
        <p:nvPicPr>
          <p:cNvPr id="15362" name="Picture 2" descr="G:\презентация открытый урок\8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2832125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G:\презентация открытый урок\7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060848"/>
            <a:ext cx="2664296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G:\презентация открытый урок\77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060848"/>
            <a:ext cx="2664296" cy="443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038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20"/>
    </mc:Choice>
    <mc:Fallback>
      <p:transition spd="slow" advTm="152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Хрустальный утюг.</a:t>
            </a:r>
            <a:endParaRPr lang="ru-RU" dirty="0"/>
          </a:p>
        </p:txBody>
      </p:sp>
      <p:pic>
        <p:nvPicPr>
          <p:cNvPr id="16387" name="Picture 3" descr="G:\презентация открытый урок\830 хрусталь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7200800" cy="480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47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43"/>
    </mc:Choice>
    <mc:Fallback>
      <p:transition spd="slow" advTm="1343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Современные утюги и утюги    ближайшего будущего.</a:t>
            </a:r>
            <a:endParaRPr lang="ru-RU" dirty="0"/>
          </a:p>
        </p:txBody>
      </p:sp>
      <p:pic>
        <p:nvPicPr>
          <p:cNvPr id="17410" name="Picture 2" descr="G:\презентация открытый урок\7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8" y="1988840"/>
            <a:ext cx="3871788" cy="462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G:\презентация открытый урок\7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370" y="1988840"/>
            <a:ext cx="428625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G:\презентация открытый урок\78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244" y="3933056"/>
            <a:ext cx="4263376" cy="268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38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47"/>
    </mc:Choice>
    <mc:Fallback>
      <p:transition spd="slow" advTm="1547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G:\презентация открытый урок\7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07" y="548680"/>
            <a:ext cx="4762500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G:\презентация открытый урок\78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980728"/>
            <a:ext cx="47625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G:\презентация открытый урок\78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73016"/>
            <a:ext cx="4457700" cy="3156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843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41"/>
    </mc:Choice>
    <mc:Fallback>
      <p:transition spd="slow" advTm="164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презентация открытый урок\8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78520"/>
            <a:ext cx="8128001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801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52"/>
    </mc:Choice>
    <mc:Fallback>
      <p:transition spd="slow" advTm="1552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Устройство утюга</a:t>
            </a:r>
            <a:endParaRPr lang="ru-RU" dirty="0"/>
          </a:p>
        </p:txBody>
      </p:sp>
      <p:pic>
        <p:nvPicPr>
          <p:cNvPr id="19458" name="Picture 2" descr="G:\презентация открытый урок\8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22500"/>
            <a:ext cx="8139517" cy="329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548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4"/>
    </mc:Choice>
    <mc:Fallback>
      <p:transition spd="slow" advTm="1904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Виды влажно – тепловой обработки</a:t>
            </a:r>
            <a:endParaRPr lang="ru-RU" sz="2800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868555"/>
              </p:ext>
            </p:extLst>
          </p:nvPr>
        </p:nvGraphicFramePr>
        <p:xfrm>
          <a:off x="1187623" y="1916832"/>
          <a:ext cx="6702553" cy="396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Документ" r:id="rId3" imgW="9387548" imgH="5547339" progId="Word.Document.12">
                  <p:embed/>
                </p:oleObj>
              </mc:Choice>
              <mc:Fallback>
                <p:oleObj name="Документ" r:id="rId3" imgW="9387548" imgH="55473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7623" y="1916832"/>
                        <a:ext cx="6702553" cy="3960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8979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46"/>
    </mc:Choice>
    <mc:Fallback>
      <p:transition spd="slow" advTm="1946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G:\презентация открытый урок\8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6768752" cy="506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045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42"/>
    </mc:Choice>
    <mc:Fallback>
      <p:transition spd="slow" advTm="1942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Рабочее место для выполнения утюжильных работ.</a:t>
            </a:r>
            <a:endParaRPr lang="ru-RU" dirty="0"/>
          </a:p>
        </p:txBody>
      </p:sp>
      <p:pic>
        <p:nvPicPr>
          <p:cNvPr id="21506" name="Picture 2" descr="G:\презентация открытый урок\8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14483"/>
            <a:ext cx="3333750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G:\презентация открытый урок\8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1695"/>
            <a:ext cx="5715000" cy="475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490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75"/>
    </mc:Choice>
    <mc:Fallback>
      <p:transition spd="slow" advTm="1775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  <p:pic>
        <p:nvPicPr>
          <p:cNvPr id="22530" name="Picture 2" descr="G:\презентация открытый урок\7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35052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G:\презентация открытый урок\8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0768"/>
            <a:ext cx="4381500" cy="408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836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69"/>
    </mc:Choice>
    <mc:Fallback>
      <p:transition spd="slow" advTm="1269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Подведение итогов урока.</a:t>
            </a:r>
            <a:endParaRPr lang="ru-RU" dirty="0"/>
          </a:p>
        </p:txBody>
      </p:sp>
      <p:pic>
        <p:nvPicPr>
          <p:cNvPr id="23554" name="Picture 2" descr="G:\презентация открытый урок\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193" y="1772816"/>
            <a:ext cx="571500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023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73"/>
    </mc:Choice>
    <mc:Fallback>
      <p:transition spd="slow" advTm="1673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деятельности учащихся.</a:t>
            </a:r>
            <a:endParaRPr lang="ru-RU" dirty="0"/>
          </a:p>
        </p:txBody>
      </p:sp>
      <p:pic>
        <p:nvPicPr>
          <p:cNvPr id="25602" name="Picture 2" descr="G:\презентация открытый урок\85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19276"/>
            <a:ext cx="7128792" cy="480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031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43"/>
    </mc:Choice>
    <mc:Fallback>
      <p:transition spd="slow" advTm="1343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573439"/>
              </p:ext>
            </p:extLst>
          </p:nvPr>
        </p:nvGraphicFramePr>
        <p:xfrm>
          <a:off x="467544" y="764704"/>
          <a:ext cx="8280920" cy="4931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Документ" r:id="rId3" imgW="9266756" imgH="5520046" progId="Word.Document.12">
                  <p:embed/>
                </p:oleObj>
              </mc:Choice>
              <mc:Fallback>
                <p:oleObj name="Документ" r:id="rId3" imgW="9266756" imgH="55200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764704"/>
                        <a:ext cx="8280920" cy="4931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3851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29"/>
    </mc:Choice>
    <mc:Fallback>
      <p:transition spd="slow" advTm="1429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Утюг. История и современность.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G:\презентация открытый урок\8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6768752" cy="507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37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20"/>
    </mc:Choice>
    <mc:Fallback>
      <p:transition spd="slow" advTm="142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Древние люди</a:t>
            </a:r>
            <a:endParaRPr lang="ru-RU" dirty="0"/>
          </a:p>
        </p:txBody>
      </p:sp>
      <p:pic>
        <p:nvPicPr>
          <p:cNvPr id="3074" name="Picture 2" descr="G:\презентация открытый урок\8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14563"/>
            <a:ext cx="361265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презентация открытый урок\8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25613"/>
            <a:ext cx="4044315" cy="478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325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81"/>
    </mc:Choice>
    <mc:Fallback>
      <p:transition spd="slow" advTm="158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G:\презентация открытый урок\8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3" y="554384"/>
            <a:ext cx="3332043" cy="208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презентация открытый урок\8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54384"/>
            <a:ext cx="4613415" cy="208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G:\презентация открытый урок\8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87" y="2924944"/>
            <a:ext cx="8403588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101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75"/>
    </mc:Choice>
    <mc:Fallback>
      <p:transition spd="slow" advTm="127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Древние греки.  </a:t>
            </a:r>
            <a:r>
              <a:rPr lang="en-US" dirty="0" smtClean="0"/>
              <a:t>IV </a:t>
            </a:r>
            <a:r>
              <a:rPr lang="ru-RU" dirty="0" smtClean="0"/>
              <a:t>век до н.э.</a:t>
            </a:r>
            <a:endParaRPr lang="ru-RU" dirty="0"/>
          </a:p>
        </p:txBody>
      </p:sp>
      <p:pic>
        <p:nvPicPr>
          <p:cNvPr id="5122" name="Picture 2" descr="G:\презентация открытый урок\8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3672408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презентация открытый урок\8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51653"/>
            <a:ext cx="2232248" cy="483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682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71"/>
    </mc:Choice>
    <mc:Fallback>
      <p:transition spd="slow" advTm="177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презентация открытый урок\8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239" y="1124744"/>
            <a:ext cx="7416824" cy="437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246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83"/>
    </mc:Choice>
    <mc:Fallback>
      <p:transition spd="slow" advTm="1383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Древняя Русь</a:t>
            </a:r>
            <a:endParaRPr lang="ru-RU" dirty="0"/>
          </a:p>
        </p:txBody>
      </p:sp>
      <p:pic>
        <p:nvPicPr>
          <p:cNvPr id="7171" name="Picture 3" descr="G:\презентация открытый урок\8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59063"/>
            <a:ext cx="3265438" cy="316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G:\презентация открытый урок\8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04864"/>
            <a:ext cx="4150742" cy="390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371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69"/>
    </mc:Choice>
    <mc:Fallback>
      <p:transition spd="slow" advTm="1969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119</TotalTime>
  <Words>113</Words>
  <Application>Microsoft Office PowerPoint</Application>
  <PresentationFormat>Экран (4:3)</PresentationFormat>
  <Paragraphs>25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Spring</vt:lpstr>
      <vt:lpstr>Документ Microsoft Word</vt:lpstr>
      <vt:lpstr>КГКСКОУ  Владивостокская КШИ №1</vt:lpstr>
      <vt:lpstr>Презентация PowerPoint</vt:lpstr>
      <vt:lpstr>Презентация PowerPoint</vt:lpstr>
      <vt:lpstr>Утюг. История и современность. </vt:lpstr>
      <vt:lpstr>             Древние люди</vt:lpstr>
      <vt:lpstr>Презентация PowerPoint</vt:lpstr>
      <vt:lpstr>Древние греки.  IV век до н.э.</vt:lpstr>
      <vt:lpstr>Презентация PowerPoint</vt:lpstr>
      <vt:lpstr>              Древняя Русь</vt:lpstr>
      <vt:lpstr>Чугунные утюги.   18 век</vt:lpstr>
      <vt:lpstr>Презентация PowerPoint</vt:lpstr>
      <vt:lpstr>Спиртовые утюги.   19 век</vt:lpstr>
      <vt:lpstr>Газовые утюги.     19 век</vt:lpstr>
      <vt:lpstr>Электрические утюги. 1903 год</vt:lpstr>
      <vt:lpstr>               Музеи утюга</vt:lpstr>
      <vt:lpstr>          Утюги и искусство</vt:lpstr>
      <vt:lpstr>          Хрустальный утюг.</vt:lpstr>
      <vt:lpstr>Современные утюги и утюги    ближайшего будущего.</vt:lpstr>
      <vt:lpstr>Презентация PowerPoint</vt:lpstr>
      <vt:lpstr>          Устройство утюга</vt:lpstr>
      <vt:lpstr>Виды влажно – тепловой обработки</vt:lpstr>
      <vt:lpstr>Презентация PowerPoint</vt:lpstr>
      <vt:lpstr>Рабочее место для выполнения утюжильных работ.</vt:lpstr>
      <vt:lpstr> </vt:lpstr>
      <vt:lpstr>   Подведение итогов урока.</vt:lpstr>
      <vt:lpstr>Оценка деятельности учащихся.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PRESENT CONTINUOUS TENSE (НАСТОЯЩЕЕ ПРОДОЛЖЕННОЕ ВРЕМЯ)</dc:title>
  <dc:creator>DIMA</dc:creator>
  <cp:lastModifiedBy>Максим</cp:lastModifiedBy>
  <cp:revision>13</cp:revision>
  <cp:lastPrinted>2013-04-16T19:27:56Z</cp:lastPrinted>
  <dcterms:created xsi:type="dcterms:W3CDTF">2013-04-16T18:16:23Z</dcterms:created>
  <dcterms:modified xsi:type="dcterms:W3CDTF">2013-04-24T09:52:33Z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1514311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