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3" r:id="rId6"/>
    <p:sldId id="265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F8AF2F-26DB-4744-BAC7-0E5DFE4A1C12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FFF83C2-68B4-4ABD-B788-0A57528957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76264"/>
          </a:xfrm>
        </p:spPr>
        <p:txBody>
          <a:bodyPr>
            <a:normAutofit/>
          </a:bodyPr>
          <a:lstStyle/>
          <a:p>
            <a:r>
              <a:rPr lang="ru-RU" dirty="0" smtClean="0"/>
              <a:t>Изготовлена семьёй Ивановых, папа - Григорий Львович ;  сын – Захар, ученик 6 класса МБОУ «</a:t>
            </a:r>
            <a:r>
              <a:rPr lang="ru-RU" dirty="0" err="1" smtClean="0"/>
              <a:t>Поломская</a:t>
            </a:r>
            <a:r>
              <a:rPr lang="ru-RU" dirty="0" smtClean="0"/>
              <a:t> СОШ № 2»</a:t>
            </a:r>
          </a:p>
          <a:p>
            <a:r>
              <a:rPr lang="ru-RU" dirty="0" smtClean="0"/>
              <a:t>Руководитель проекта – учитель технологии </a:t>
            </a:r>
            <a:r>
              <a:rPr lang="ru-RU" dirty="0" err="1" smtClean="0"/>
              <a:t>Ю.Г.Поздеев</a:t>
            </a:r>
            <a:r>
              <a:rPr lang="ru-RU" dirty="0" smtClean="0"/>
              <a:t>  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700536"/>
          </a:xfrm>
        </p:spPr>
        <p:txBody>
          <a:bodyPr>
            <a:normAutofit/>
          </a:bodyPr>
          <a:lstStyle/>
          <a:p>
            <a:r>
              <a:rPr lang="ru-RU" dirty="0" smtClean="0"/>
              <a:t>МБОУ «</a:t>
            </a:r>
            <a:r>
              <a:rPr lang="ru-RU" dirty="0" err="1" smtClean="0"/>
              <a:t>Поломская</a:t>
            </a:r>
            <a:r>
              <a:rPr lang="ru-RU" dirty="0" smtClean="0"/>
              <a:t> средняя общеобразовательная школа № 2»	ТУМБА ПОД ТЕЛЕВИЗОР</a:t>
            </a:r>
            <a:endParaRPr lang="ru-RU" dirty="0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апа\Рабочий стол\IMG003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836712"/>
            <a:ext cx="4695216" cy="4320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332656"/>
            <a:ext cx="3466728" cy="496855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Вид спереди</a:t>
            </a:r>
            <a:br>
              <a:rPr lang="ru-RU" sz="2800" dirty="0" smtClean="0"/>
            </a:br>
            <a:r>
              <a:rPr lang="ru-RU" sz="2800" dirty="0" smtClean="0"/>
              <a:t>Тумба состоит из отсеков разных предназначений: верхний – для книг и журналов, средний -для небольших фигурок, статуэток, </a:t>
            </a:r>
            <a:r>
              <a:rPr lang="ru-RU" sz="2800" dirty="0" err="1" smtClean="0"/>
              <a:t>нецке</a:t>
            </a:r>
            <a:r>
              <a:rPr lang="ru-RU" sz="2800" dirty="0" smtClean="0"/>
              <a:t>, нижний многосекционный- для хранения дисков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 spd="slow" advTm="500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Папа\Рабочий стол\IMG003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1340768"/>
            <a:ext cx="4920208" cy="3690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52400"/>
            <a:ext cx="3538736" cy="60849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                      Место для </a:t>
            </a:r>
            <a:r>
              <a:rPr lang="ru-RU" sz="2800" dirty="0" smtClean="0"/>
              <a:t>дисков </a:t>
            </a:r>
            <a:br>
              <a:rPr lang="ru-RU" sz="2800" dirty="0" smtClean="0"/>
            </a:br>
            <a:r>
              <a:rPr lang="ru-RU" sz="2800" dirty="0" smtClean="0"/>
              <a:t>Диски можно разместить по секциям по различным направлениям и жанрам, наклеить </a:t>
            </a:r>
            <a:r>
              <a:rPr lang="ru-RU" sz="2800" dirty="0" err="1" smtClean="0"/>
              <a:t>бирочки</a:t>
            </a:r>
            <a:r>
              <a:rPr lang="ru-RU" sz="2800" dirty="0" smtClean="0"/>
              <a:t>, чтобы быстро находить нужный диск</a:t>
            </a:r>
            <a:endParaRPr lang="ru-RU" sz="2800" dirty="0"/>
          </a:p>
        </p:txBody>
      </p:sp>
    </p:spTree>
  </p:cSld>
  <p:clrMapOvr>
    <a:masterClrMapping/>
  </p:clrMapOvr>
  <p:transition spd="slow" advTm="5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Папа\Рабочий стол\IMG003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260648"/>
            <a:ext cx="3596117" cy="40324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52400"/>
            <a:ext cx="4474840" cy="51488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                                </a:t>
            </a:r>
            <a:r>
              <a:rPr lang="ru-RU" sz="2800" dirty="0" smtClean="0"/>
              <a:t>Дверцы</a:t>
            </a:r>
            <a:br>
              <a:rPr lang="ru-RU" sz="2800" dirty="0" smtClean="0"/>
            </a:br>
            <a:r>
              <a:rPr lang="ru-RU" sz="2800" dirty="0" smtClean="0"/>
              <a:t>Дверцы выполнены из трёхслойной фанеры, покрыты лаком. </a:t>
            </a:r>
            <a:r>
              <a:rPr lang="ru-RU" sz="2800" dirty="0" err="1" smtClean="0"/>
              <a:t>Бесшарнирные</a:t>
            </a:r>
            <a:r>
              <a:rPr lang="ru-RU" sz="2800" dirty="0" smtClean="0"/>
              <a:t> выдвижные (типа вагонных), снизу прикреплен пластиковый полоз для исключения износа дверок</a:t>
            </a:r>
            <a:endParaRPr lang="ru-RU" sz="2800" dirty="0"/>
          </a:p>
        </p:txBody>
      </p:sp>
    </p:spTree>
  </p:cSld>
  <p:clrMapOvr>
    <a:masterClrMapping/>
  </p:clrMapOvr>
  <p:transition spd="slow" advTm="5000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Папа\Рабочий стол\IMG003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188640"/>
            <a:ext cx="4416152" cy="33121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52400"/>
            <a:ext cx="3826768" cy="63009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                         Место для </a:t>
            </a:r>
            <a:r>
              <a:rPr lang="ru-RU" sz="2800" dirty="0" smtClean="0"/>
              <a:t>ящика</a:t>
            </a:r>
            <a:br>
              <a:rPr lang="ru-RU" sz="2800" dirty="0" smtClean="0"/>
            </a:br>
            <a:r>
              <a:rPr lang="ru-RU" sz="2800" dirty="0" smtClean="0"/>
              <a:t>В нижней части боковых стенок прикручены на шурупах направляющие для вставки ящика для хранения инструмента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</a:t>
            </a:r>
            <a:endParaRPr lang="ru-RU" sz="2800" dirty="0"/>
          </a:p>
        </p:txBody>
      </p:sp>
    </p:spTree>
  </p:cSld>
  <p:clrMapOvr>
    <a:masterClrMapping/>
  </p:clrMapOvr>
  <p:transition spd="slow" advTm="500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Папа\Рабочий стол\IMG003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332656"/>
            <a:ext cx="3600400" cy="4608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52400"/>
            <a:ext cx="4896544" cy="59408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</a:t>
            </a:r>
            <a:r>
              <a:rPr lang="ru-RU" sz="2800" dirty="0" smtClean="0"/>
              <a:t> </a:t>
            </a:r>
            <a:r>
              <a:rPr lang="ru-RU" sz="2800" dirty="0" smtClean="0"/>
              <a:t>Тумба в открытом </a:t>
            </a:r>
            <a:r>
              <a:rPr lang="ru-RU" sz="2800" dirty="0" smtClean="0"/>
              <a:t>состоянии</a:t>
            </a:r>
            <a:br>
              <a:rPr lang="ru-RU" sz="2800" dirty="0" smtClean="0"/>
            </a:br>
            <a:r>
              <a:rPr lang="ru-RU" sz="2800" dirty="0" smtClean="0"/>
              <a:t>К</a:t>
            </a:r>
            <a:r>
              <a:rPr lang="ru-RU" sz="2800" dirty="0" smtClean="0"/>
              <a:t>онструкция тумбы достаточно прочная, на верхней полочке можно расположить телевизор достаточных размеров. В то же время она ёмкая  и компактная не требует много места, способна вместить много мелочей, которым обычно не находится места в доме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 spd="slow" advTm="5000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Папа\Рабочий стол\IMG003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5656" y="1412776"/>
            <a:ext cx="5976664" cy="51845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                        Вот, что у нас получилось!</a:t>
            </a:r>
            <a:endParaRPr lang="ru-RU" sz="2800" dirty="0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95</TotalTime>
  <Words>64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МБОУ «Поломская средняя общеобразовательная школа № 2» ТУМБА ПОД ТЕЛЕВИЗОР</vt:lpstr>
      <vt:lpstr>Вид спереди Тумба состоит из отсеков разных предназначений: верхний – для книг и журналов, средний -для небольших фигурок, статуэток, нецке, нижний многосекционный- для хранения дисков </vt:lpstr>
      <vt:lpstr>                                   Место для дисков  Диски можно разместить по секциям по различным направлениям и жанрам, наклеить бирочки, чтобы быстро находить нужный диск</vt:lpstr>
      <vt:lpstr>                                             Дверцы Дверцы выполнены из трёхслойной фанеры, покрыты лаком. Бесшарнирные выдвижные (типа вагонных), снизу прикреплен пластиковый полоз для исключения износа дверок</vt:lpstr>
      <vt:lpstr>                                      Место для ящика В нижней части боковых стенок прикручены на шурупах направляющие для вставки ящика для хранения инструмента                   </vt:lpstr>
      <vt:lpstr>  Тумба в открытом состоянии Конструкция тумбы достаточно прочная, на верхней полочке можно расположить телевизор достаточных размеров. В то же время она ёмкая  и компактная не требует много места, способна вместить много мелочей, которым обычно не находится места в доме </vt:lpstr>
      <vt:lpstr>                           Вот, что у нас получилось!</vt:lpstr>
    </vt:vector>
  </TitlesOfParts>
  <Company>Полом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ТУМБА ПОД ТЕЛЕВИЗОР</dc:title>
  <dc:creator>Rodionov</dc:creator>
  <cp:lastModifiedBy>User</cp:lastModifiedBy>
  <cp:revision>13</cp:revision>
  <dcterms:created xsi:type="dcterms:W3CDTF">2014-03-27T06:28:21Z</dcterms:created>
  <dcterms:modified xsi:type="dcterms:W3CDTF">2014-09-19T14:32:36Z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478985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