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3"/>
  </p:notesMasterIdLst>
  <p:sldIdLst>
    <p:sldId id="270" r:id="rId2"/>
    <p:sldId id="275" r:id="rId3"/>
    <p:sldId id="276" r:id="rId4"/>
    <p:sldId id="264" r:id="rId5"/>
    <p:sldId id="277" r:id="rId6"/>
    <p:sldId id="272" r:id="rId7"/>
    <p:sldId id="265" r:id="rId8"/>
    <p:sldId id="266" r:id="rId9"/>
    <p:sldId id="267" r:id="rId10"/>
    <p:sldId id="278" r:id="rId11"/>
    <p:sldId id="279" r:id="rId12"/>
    <p:sldId id="273" r:id="rId13"/>
    <p:sldId id="274" r:id="rId14"/>
    <p:sldId id="259" r:id="rId15"/>
    <p:sldId id="261" r:id="rId16"/>
    <p:sldId id="260" r:id="rId17"/>
    <p:sldId id="281" r:id="rId18"/>
    <p:sldId id="282" r:id="rId19"/>
    <p:sldId id="256" r:id="rId20"/>
    <p:sldId id="257" r:id="rId21"/>
    <p:sldId id="258" r:id="rId22"/>
    <p:sldId id="26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6699"/>
    <a:srgbClr val="336699"/>
    <a:srgbClr val="33CC33"/>
    <a:srgbClr val="996600"/>
    <a:srgbClr val="0000FF"/>
    <a:srgbClr val="FF00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135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F44C23-622D-430D-B9E0-0937C112811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2127C036-2658-4F71-9F06-15EF313926B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атом </a:t>
          </a:r>
        </a:p>
      </dgm:t>
    </dgm:pt>
    <dgm:pt modelId="{53D94B7E-184C-4CC7-9F93-8D316990BB42}" type="parTrans" cxnId="{8B21D523-E66D-4CC4-ADBB-74BCA0E88D39}">
      <dgm:prSet/>
      <dgm:spPr/>
    </dgm:pt>
    <dgm:pt modelId="{045DA940-CE80-4BAF-88B3-1EE5EBED3D31}" type="sibTrans" cxnId="{8B21D523-E66D-4CC4-ADBB-74BCA0E88D39}">
      <dgm:prSet/>
      <dgm:spPr/>
    </dgm:pt>
    <dgm:pt modelId="{08FE2F62-4EB1-4F41-8BCB-326897FEB32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ядро</a:t>
          </a:r>
        </a:p>
      </dgm:t>
    </dgm:pt>
    <dgm:pt modelId="{7F1BE32E-8E5B-463C-A243-1182C78FB156}" type="parTrans" cxnId="{A033EE52-BE2A-4304-8506-51C2BAD443F9}">
      <dgm:prSet/>
      <dgm:spPr/>
    </dgm:pt>
    <dgm:pt modelId="{84DCBB78-7343-450C-81AB-2598252C677E}" type="sibTrans" cxnId="{A033EE52-BE2A-4304-8506-51C2BAD443F9}">
      <dgm:prSet/>
      <dgm:spPr/>
    </dgm:pt>
    <dgm:pt modelId="{4C4F4530-52AF-4022-9273-9F474E090DC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Протон </a:t>
          </a:r>
        </a:p>
      </dgm:t>
    </dgm:pt>
    <dgm:pt modelId="{FDEB83C8-32AB-468B-B490-3ECDDE4C8E9B}" type="parTrans" cxnId="{DB592446-D7F7-48BB-A11D-8EB2CD7473EE}">
      <dgm:prSet/>
      <dgm:spPr/>
    </dgm:pt>
    <dgm:pt modelId="{F70C6CE7-2521-4138-8231-648653C5752F}" type="sibTrans" cxnId="{DB592446-D7F7-48BB-A11D-8EB2CD7473EE}">
      <dgm:prSet/>
      <dgm:spPr/>
    </dgm:pt>
    <dgm:pt modelId="{E6B1F7DC-3CC9-430B-84AB-96FD392089B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Нейтрон </a:t>
          </a:r>
        </a:p>
      </dgm:t>
    </dgm:pt>
    <dgm:pt modelId="{DA7844E1-15EE-411F-9921-3F79BE43DC1B}" type="parTrans" cxnId="{1124E932-8B3D-423A-BC02-B365EEA5C697}">
      <dgm:prSet/>
      <dgm:spPr/>
    </dgm:pt>
    <dgm:pt modelId="{0AA84EBE-1644-443B-965D-C0F4EA977DE6}" type="sibTrans" cxnId="{1124E932-8B3D-423A-BC02-B365EEA5C697}">
      <dgm:prSet/>
      <dgm:spPr/>
    </dgm:pt>
    <dgm:pt modelId="{2C592718-7DCE-4232-AE5D-C2FBAA3EE60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Электронная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 оболочка</a:t>
          </a:r>
        </a:p>
      </dgm:t>
    </dgm:pt>
    <dgm:pt modelId="{6A235E33-3DC8-433A-8C37-B5712AECFC23}" type="parTrans" cxnId="{57FED67E-32C9-4E7A-B51F-E9A0E2709A48}">
      <dgm:prSet/>
      <dgm:spPr/>
    </dgm:pt>
    <dgm:pt modelId="{EF2448BB-5454-4A15-81A4-3232E64D739F}" type="sibTrans" cxnId="{57FED67E-32C9-4E7A-B51F-E9A0E2709A48}">
      <dgm:prSet/>
      <dgm:spPr/>
    </dgm:pt>
    <dgm:pt modelId="{2D8F657A-2007-461D-A1D7-D52CB2EEF4C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Электроны </a:t>
          </a:r>
        </a:p>
      </dgm:t>
    </dgm:pt>
    <dgm:pt modelId="{CF5AEFC6-BD49-4FB8-8271-239E5EC19E91}" type="parTrans" cxnId="{43EEB47A-E3F7-4EB9-B088-4BCC0E1EB581}">
      <dgm:prSet/>
      <dgm:spPr/>
    </dgm:pt>
    <dgm:pt modelId="{B718D698-2643-4A9C-B9B9-7ABC5827A1DA}" type="sibTrans" cxnId="{43EEB47A-E3F7-4EB9-B088-4BCC0E1EB581}">
      <dgm:prSet/>
      <dgm:spPr/>
    </dgm:pt>
    <dgm:pt modelId="{35FBD542-1394-4266-9019-BBD4C41031D3}" type="pres">
      <dgm:prSet presAssocID="{87F44C23-622D-430D-B9E0-0937C112811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226B32E-EB6A-4F07-A015-5BAB82882852}" type="pres">
      <dgm:prSet presAssocID="{2127C036-2658-4F71-9F06-15EF313926BD}" presName="hierRoot1" presStyleCnt="0">
        <dgm:presLayoutVars>
          <dgm:hierBranch/>
        </dgm:presLayoutVars>
      </dgm:prSet>
      <dgm:spPr/>
    </dgm:pt>
    <dgm:pt modelId="{B7A60DCB-D942-4A40-88AB-EA7314B2165A}" type="pres">
      <dgm:prSet presAssocID="{2127C036-2658-4F71-9F06-15EF313926BD}" presName="rootComposite1" presStyleCnt="0"/>
      <dgm:spPr/>
    </dgm:pt>
    <dgm:pt modelId="{B530DB7D-CD57-4F99-8460-479BE4CEA108}" type="pres">
      <dgm:prSet presAssocID="{2127C036-2658-4F71-9F06-15EF313926B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2B6175-E2E1-41A6-9F9D-69CB452950EA}" type="pres">
      <dgm:prSet presAssocID="{2127C036-2658-4F71-9F06-15EF313926B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E90FEEF-5FF3-4331-9B38-09FE8A1D0425}" type="pres">
      <dgm:prSet presAssocID="{2127C036-2658-4F71-9F06-15EF313926BD}" presName="hierChild2" presStyleCnt="0"/>
      <dgm:spPr/>
    </dgm:pt>
    <dgm:pt modelId="{B46822AF-BF88-4E8B-9B61-47D74FD17043}" type="pres">
      <dgm:prSet presAssocID="{7F1BE32E-8E5B-463C-A243-1182C78FB156}" presName="Name35" presStyleLbl="parChTrans1D2" presStyleIdx="0" presStyleCnt="2"/>
      <dgm:spPr/>
    </dgm:pt>
    <dgm:pt modelId="{BB1C0F4E-4415-4EC6-87AD-6214E161A9FE}" type="pres">
      <dgm:prSet presAssocID="{08FE2F62-4EB1-4F41-8BCB-326897FEB32D}" presName="hierRoot2" presStyleCnt="0">
        <dgm:presLayoutVars>
          <dgm:hierBranch/>
        </dgm:presLayoutVars>
      </dgm:prSet>
      <dgm:spPr/>
    </dgm:pt>
    <dgm:pt modelId="{5BD3A172-5C95-4F46-9AD2-169B2A73BC77}" type="pres">
      <dgm:prSet presAssocID="{08FE2F62-4EB1-4F41-8BCB-326897FEB32D}" presName="rootComposite" presStyleCnt="0"/>
      <dgm:spPr/>
    </dgm:pt>
    <dgm:pt modelId="{9B84E171-BAA4-4B6F-8AD4-5EB0C54727BA}" type="pres">
      <dgm:prSet presAssocID="{08FE2F62-4EB1-4F41-8BCB-326897FEB32D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3D8AFD-59F4-46C0-B38C-001EAA459194}" type="pres">
      <dgm:prSet presAssocID="{08FE2F62-4EB1-4F41-8BCB-326897FEB32D}" presName="rootConnector" presStyleLbl="node2" presStyleIdx="0" presStyleCnt="2"/>
      <dgm:spPr/>
      <dgm:t>
        <a:bodyPr/>
        <a:lstStyle/>
        <a:p>
          <a:endParaRPr lang="ru-RU"/>
        </a:p>
      </dgm:t>
    </dgm:pt>
    <dgm:pt modelId="{A3DF9DCD-6712-4E8E-A89C-376E775C4E81}" type="pres">
      <dgm:prSet presAssocID="{08FE2F62-4EB1-4F41-8BCB-326897FEB32D}" presName="hierChild4" presStyleCnt="0"/>
      <dgm:spPr/>
    </dgm:pt>
    <dgm:pt modelId="{D45C5345-041D-4ABB-8C92-90AFB135C7AC}" type="pres">
      <dgm:prSet presAssocID="{FDEB83C8-32AB-468B-B490-3ECDDE4C8E9B}" presName="Name35" presStyleLbl="parChTrans1D3" presStyleIdx="0" presStyleCnt="3"/>
      <dgm:spPr/>
    </dgm:pt>
    <dgm:pt modelId="{DD71E275-AA3E-4313-9756-03AD5CE341C1}" type="pres">
      <dgm:prSet presAssocID="{4C4F4530-52AF-4022-9273-9F474E090DCC}" presName="hierRoot2" presStyleCnt="0">
        <dgm:presLayoutVars>
          <dgm:hierBranch val="r"/>
        </dgm:presLayoutVars>
      </dgm:prSet>
      <dgm:spPr/>
    </dgm:pt>
    <dgm:pt modelId="{B630EC9F-D1E9-4234-B6BF-09BD4879F901}" type="pres">
      <dgm:prSet presAssocID="{4C4F4530-52AF-4022-9273-9F474E090DCC}" presName="rootComposite" presStyleCnt="0"/>
      <dgm:spPr/>
    </dgm:pt>
    <dgm:pt modelId="{5AEC451B-097A-433F-87FF-5CE8443B20D7}" type="pres">
      <dgm:prSet presAssocID="{4C4F4530-52AF-4022-9273-9F474E090DCC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861941-F3B3-4F36-8A02-BE4453E865C4}" type="pres">
      <dgm:prSet presAssocID="{4C4F4530-52AF-4022-9273-9F474E090DCC}" presName="rootConnector" presStyleLbl="node3" presStyleIdx="0" presStyleCnt="3"/>
      <dgm:spPr/>
      <dgm:t>
        <a:bodyPr/>
        <a:lstStyle/>
        <a:p>
          <a:endParaRPr lang="ru-RU"/>
        </a:p>
      </dgm:t>
    </dgm:pt>
    <dgm:pt modelId="{C313FF83-BE79-47E2-AF5C-8DB769C21A49}" type="pres">
      <dgm:prSet presAssocID="{4C4F4530-52AF-4022-9273-9F474E090DCC}" presName="hierChild4" presStyleCnt="0"/>
      <dgm:spPr/>
    </dgm:pt>
    <dgm:pt modelId="{BC283D3E-E080-451F-BC8A-0DE08ECEAEEB}" type="pres">
      <dgm:prSet presAssocID="{4C4F4530-52AF-4022-9273-9F474E090DCC}" presName="hierChild5" presStyleCnt="0"/>
      <dgm:spPr/>
    </dgm:pt>
    <dgm:pt modelId="{00F0E6A2-7EE7-4AE2-A3F1-8AE12BD937A3}" type="pres">
      <dgm:prSet presAssocID="{DA7844E1-15EE-411F-9921-3F79BE43DC1B}" presName="Name35" presStyleLbl="parChTrans1D3" presStyleIdx="1" presStyleCnt="3"/>
      <dgm:spPr/>
    </dgm:pt>
    <dgm:pt modelId="{2E5A0EC5-55FF-4813-8FFD-7163AEB97A5A}" type="pres">
      <dgm:prSet presAssocID="{E6B1F7DC-3CC9-430B-84AB-96FD392089BF}" presName="hierRoot2" presStyleCnt="0">
        <dgm:presLayoutVars>
          <dgm:hierBranch val="r"/>
        </dgm:presLayoutVars>
      </dgm:prSet>
      <dgm:spPr/>
    </dgm:pt>
    <dgm:pt modelId="{35E9FE29-768A-41C7-8887-811B92A7260C}" type="pres">
      <dgm:prSet presAssocID="{E6B1F7DC-3CC9-430B-84AB-96FD392089BF}" presName="rootComposite" presStyleCnt="0"/>
      <dgm:spPr/>
    </dgm:pt>
    <dgm:pt modelId="{7833A3B0-5FA4-4976-AF14-3BE4696E1375}" type="pres">
      <dgm:prSet presAssocID="{E6B1F7DC-3CC9-430B-84AB-96FD392089BF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A524AD-69F3-4C67-A2A8-7A2B1AA749F3}" type="pres">
      <dgm:prSet presAssocID="{E6B1F7DC-3CC9-430B-84AB-96FD392089BF}" presName="rootConnector" presStyleLbl="node3" presStyleIdx="1" presStyleCnt="3"/>
      <dgm:spPr/>
      <dgm:t>
        <a:bodyPr/>
        <a:lstStyle/>
        <a:p>
          <a:endParaRPr lang="ru-RU"/>
        </a:p>
      </dgm:t>
    </dgm:pt>
    <dgm:pt modelId="{15EC8966-10DB-4E4A-87E7-B538A878206B}" type="pres">
      <dgm:prSet presAssocID="{E6B1F7DC-3CC9-430B-84AB-96FD392089BF}" presName="hierChild4" presStyleCnt="0"/>
      <dgm:spPr/>
    </dgm:pt>
    <dgm:pt modelId="{27598078-B9C8-4E47-9124-65AC88DF3664}" type="pres">
      <dgm:prSet presAssocID="{E6B1F7DC-3CC9-430B-84AB-96FD392089BF}" presName="hierChild5" presStyleCnt="0"/>
      <dgm:spPr/>
    </dgm:pt>
    <dgm:pt modelId="{A061E579-DCF5-4279-A5D2-AFD9D4D013B9}" type="pres">
      <dgm:prSet presAssocID="{08FE2F62-4EB1-4F41-8BCB-326897FEB32D}" presName="hierChild5" presStyleCnt="0"/>
      <dgm:spPr/>
    </dgm:pt>
    <dgm:pt modelId="{FE3C0274-C63B-45BB-9BBA-931C25608D0E}" type="pres">
      <dgm:prSet presAssocID="{6A235E33-3DC8-433A-8C37-B5712AECFC23}" presName="Name35" presStyleLbl="parChTrans1D2" presStyleIdx="1" presStyleCnt="2"/>
      <dgm:spPr/>
    </dgm:pt>
    <dgm:pt modelId="{523B3F79-4ED5-4578-AB35-AD69340A81D9}" type="pres">
      <dgm:prSet presAssocID="{2C592718-7DCE-4232-AE5D-C2FBAA3EE605}" presName="hierRoot2" presStyleCnt="0">
        <dgm:presLayoutVars>
          <dgm:hierBranch/>
        </dgm:presLayoutVars>
      </dgm:prSet>
      <dgm:spPr/>
    </dgm:pt>
    <dgm:pt modelId="{0BD5100D-BE8F-4623-94AD-C0368EC50634}" type="pres">
      <dgm:prSet presAssocID="{2C592718-7DCE-4232-AE5D-C2FBAA3EE605}" presName="rootComposite" presStyleCnt="0"/>
      <dgm:spPr/>
    </dgm:pt>
    <dgm:pt modelId="{CF109B9D-0173-4C42-9C72-750C8E2C313D}" type="pres">
      <dgm:prSet presAssocID="{2C592718-7DCE-4232-AE5D-C2FBAA3EE605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B2A64B-52B6-4C0E-9DAC-C650C94A5DD7}" type="pres">
      <dgm:prSet presAssocID="{2C592718-7DCE-4232-AE5D-C2FBAA3EE605}" presName="rootConnector" presStyleLbl="node2" presStyleIdx="1" presStyleCnt="2"/>
      <dgm:spPr/>
      <dgm:t>
        <a:bodyPr/>
        <a:lstStyle/>
        <a:p>
          <a:endParaRPr lang="ru-RU"/>
        </a:p>
      </dgm:t>
    </dgm:pt>
    <dgm:pt modelId="{AA457C60-08FE-414E-974E-C6AFE2D46909}" type="pres">
      <dgm:prSet presAssocID="{2C592718-7DCE-4232-AE5D-C2FBAA3EE605}" presName="hierChild4" presStyleCnt="0"/>
      <dgm:spPr/>
    </dgm:pt>
    <dgm:pt modelId="{C8C5EC86-884A-462B-8BD2-49B979BE85CC}" type="pres">
      <dgm:prSet presAssocID="{CF5AEFC6-BD49-4FB8-8271-239E5EC19E91}" presName="Name35" presStyleLbl="parChTrans1D3" presStyleIdx="2" presStyleCnt="3"/>
      <dgm:spPr/>
    </dgm:pt>
    <dgm:pt modelId="{FF842D8C-2B83-42E7-BD32-7D87ADB2E993}" type="pres">
      <dgm:prSet presAssocID="{2D8F657A-2007-461D-A1D7-D52CB2EEF4CE}" presName="hierRoot2" presStyleCnt="0">
        <dgm:presLayoutVars>
          <dgm:hierBranch val="r"/>
        </dgm:presLayoutVars>
      </dgm:prSet>
      <dgm:spPr/>
    </dgm:pt>
    <dgm:pt modelId="{2E760649-629A-4A6C-AE81-FF5AEE8072F8}" type="pres">
      <dgm:prSet presAssocID="{2D8F657A-2007-461D-A1D7-D52CB2EEF4CE}" presName="rootComposite" presStyleCnt="0"/>
      <dgm:spPr/>
    </dgm:pt>
    <dgm:pt modelId="{4DA77174-DF91-42C9-A842-694F723C5390}" type="pres">
      <dgm:prSet presAssocID="{2D8F657A-2007-461D-A1D7-D52CB2EEF4CE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574AF7-B4C4-41D9-873E-C63041049DB3}" type="pres">
      <dgm:prSet presAssocID="{2D8F657A-2007-461D-A1D7-D52CB2EEF4CE}" presName="rootConnector" presStyleLbl="node3" presStyleIdx="2" presStyleCnt="3"/>
      <dgm:spPr/>
      <dgm:t>
        <a:bodyPr/>
        <a:lstStyle/>
        <a:p>
          <a:endParaRPr lang="ru-RU"/>
        </a:p>
      </dgm:t>
    </dgm:pt>
    <dgm:pt modelId="{B16AA13F-78EB-4407-9120-AE1890FD7A7A}" type="pres">
      <dgm:prSet presAssocID="{2D8F657A-2007-461D-A1D7-D52CB2EEF4CE}" presName="hierChild4" presStyleCnt="0"/>
      <dgm:spPr/>
    </dgm:pt>
    <dgm:pt modelId="{367709DE-F197-442D-A8FD-8046EABCFE3C}" type="pres">
      <dgm:prSet presAssocID="{2D8F657A-2007-461D-A1D7-D52CB2EEF4CE}" presName="hierChild5" presStyleCnt="0"/>
      <dgm:spPr/>
    </dgm:pt>
    <dgm:pt modelId="{1B42B55F-E498-4CE8-8DF0-80858984FAAF}" type="pres">
      <dgm:prSet presAssocID="{2C592718-7DCE-4232-AE5D-C2FBAA3EE605}" presName="hierChild5" presStyleCnt="0"/>
      <dgm:spPr/>
    </dgm:pt>
    <dgm:pt modelId="{B5AC68A5-26AD-4486-A553-9DCD3B8C4368}" type="pres">
      <dgm:prSet presAssocID="{2127C036-2658-4F71-9F06-15EF313926BD}" presName="hierChild3" presStyleCnt="0"/>
      <dgm:spPr/>
    </dgm:pt>
  </dgm:ptLst>
  <dgm:cxnLst>
    <dgm:cxn modelId="{0CF802B9-BD96-4B47-976F-183B94FDAD56}" type="presOf" srcId="{08FE2F62-4EB1-4F41-8BCB-326897FEB32D}" destId="{9B84E171-BAA4-4B6F-8AD4-5EB0C54727BA}" srcOrd="0" destOrd="0" presId="urn:microsoft.com/office/officeart/2005/8/layout/orgChart1"/>
    <dgm:cxn modelId="{8DFBA51E-A9CD-4EEB-BF2E-F0B9A0A9959B}" type="presOf" srcId="{2127C036-2658-4F71-9F06-15EF313926BD}" destId="{362B6175-E2E1-41A6-9F9D-69CB452950EA}" srcOrd="1" destOrd="0" presId="urn:microsoft.com/office/officeart/2005/8/layout/orgChart1"/>
    <dgm:cxn modelId="{A033EE52-BE2A-4304-8506-51C2BAD443F9}" srcId="{2127C036-2658-4F71-9F06-15EF313926BD}" destId="{08FE2F62-4EB1-4F41-8BCB-326897FEB32D}" srcOrd="0" destOrd="0" parTransId="{7F1BE32E-8E5B-463C-A243-1182C78FB156}" sibTransId="{84DCBB78-7343-450C-81AB-2598252C677E}"/>
    <dgm:cxn modelId="{57FED67E-32C9-4E7A-B51F-E9A0E2709A48}" srcId="{2127C036-2658-4F71-9F06-15EF313926BD}" destId="{2C592718-7DCE-4232-AE5D-C2FBAA3EE605}" srcOrd="1" destOrd="0" parTransId="{6A235E33-3DC8-433A-8C37-B5712AECFC23}" sibTransId="{EF2448BB-5454-4A15-81A4-3232E64D739F}"/>
    <dgm:cxn modelId="{FB921E81-407D-4336-A309-DB759BBE6CF8}" type="presOf" srcId="{2D8F657A-2007-461D-A1D7-D52CB2EEF4CE}" destId="{4DA77174-DF91-42C9-A842-694F723C5390}" srcOrd="0" destOrd="0" presId="urn:microsoft.com/office/officeart/2005/8/layout/orgChart1"/>
    <dgm:cxn modelId="{1124E932-8B3D-423A-BC02-B365EEA5C697}" srcId="{08FE2F62-4EB1-4F41-8BCB-326897FEB32D}" destId="{E6B1F7DC-3CC9-430B-84AB-96FD392089BF}" srcOrd="1" destOrd="0" parTransId="{DA7844E1-15EE-411F-9921-3F79BE43DC1B}" sibTransId="{0AA84EBE-1644-443B-965D-C0F4EA977DE6}"/>
    <dgm:cxn modelId="{6A8D60B5-1891-4D23-AB74-5E06BB779F56}" type="presOf" srcId="{FDEB83C8-32AB-468B-B490-3ECDDE4C8E9B}" destId="{D45C5345-041D-4ABB-8C92-90AFB135C7AC}" srcOrd="0" destOrd="0" presId="urn:microsoft.com/office/officeart/2005/8/layout/orgChart1"/>
    <dgm:cxn modelId="{06A398AC-71E8-4112-ADC2-571B24CBB8A3}" type="presOf" srcId="{E6B1F7DC-3CC9-430B-84AB-96FD392089BF}" destId="{7833A3B0-5FA4-4976-AF14-3BE4696E1375}" srcOrd="0" destOrd="0" presId="urn:microsoft.com/office/officeart/2005/8/layout/orgChart1"/>
    <dgm:cxn modelId="{5A5F97EC-30A6-46C9-83DD-93B6EC6C33B7}" type="presOf" srcId="{7F1BE32E-8E5B-463C-A243-1182C78FB156}" destId="{B46822AF-BF88-4E8B-9B61-47D74FD17043}" srcOrd="0" destOrd="0" presId="urn:microsoft.com/office/officeart/2005/8/layout/orgChart1"/>
    <dgm:cxn modelId="{61F13348-673A-4041-85DE-5B1584559475}" type="presOf" srcId="{2127C036-2658-4F71-9F06-15EF313926BD}" destId="{B530DB7D-CD57-4F99-8460-479BE4CEA108}" srcOrd="0" destOrd="0" presId="urn:microsoft.com/office/officeart/2005/8/layout/orgChart1"/>
    <dgm:cxn modelId="{94DA82FA-BC73-4899-A32D-A065FC1ABFFE}" type="presOf" srcId="{4C4F4530-52AF-4022-9273-9F474E090DCC}" destId="{5AEC451B-097A-433F-87FF-5CE8443B20D7}" srcOrd="0" destOrd="0" presId="urn:microsoft.com/office/officeart/2005/8/layout/orgChart1"/>
    <dgm:cxn modelId="{262CDD2D-1364-4CBC-9965-DBA01F4D2B1E}" type="presOf" srcId="{2D8F657A-2007-461D-A1D7-D52CB2EEF4CE}" destId="{B5574AF7-B4C4-41D9-873E-C63041049DB3}" srcOrd="1" destOrd="0" presId="urn:microsoft.com/office/officeart/2005/8/layout/orgChart1"/>
    <dgm:cxn modelId="{AD036DD0-6C3A-456D-AAB1-FFAF14C23099}" type="presOf" srcId="{08FE2F62-4EB1-4F41-8BCB-326897FEB32D}" destId="{033D8AFD-59F4-46C0-B38C-001EAA459194}" srcOrd="1" destOrd="0" presId="urn:microsoft.com/office/officeart/2005/8/layout/orgChart1"/>
    <dgm:cxn modelId="{8B21D523-E66D-4CC4-ADBB-74BCA0E88D39}" srcId="{87F44C23-622D-430D-B9E0-0937C1128118}" destId="{2127C036-2658-4F71-9F06-15EF313926BD}" srcOrd="0" destOrd="0" parTransId="{53D94B7E-184C-4CC7-9F93-8D316990BB42}" sibTransId="{045DA940-CE80-4BAF-88B3-1EE5EBED3D31}"/>
    <dgm:cxn modelId="{DB592446-D7F7-48BB-A11D-8EB2CD7473EE}" srcId="{08FE2F62-4EB1-4F41-8BCB-326897FEB32D}" destId="{4C4F4530-52AF-4022-9273-9F474E090DCC}" srcOrd="0" destOrd="0" parTransId="{FDEB83C8-32AB-468B-B490-3ECDDE4C8E9B}" sibTransId="{F70C6CE7-2521-4138-8231-648653C5752F}"/>
    <dgm:cxn modelId="{43EEB47A-E3F7-4EB9-B088-4BCC0E1EB581}" srcId="{2C592718-7DCE-4232-AE5D-C2FBAA3EE605}" destId="{2D8F657A-2007-461D-A1D7-D52CB2EEF4CE}" srcOrd="0" destOrd="0" parTransId="{CF5AEFC6-BD49-4FB8-8271-239E5EC19E91}" sibTransId="{B718D698-2643-4A9C-B9B9-7ABC5827A1DA}"/>
    <dgm:cxn modelId="{4CCB4A91-BE9A-4B69-9CA2-D70AB0F49ED1}" type="presOf" srcId="{6A235E33-3DC8-433A-8C37-B5712AECFC23}" destId="{FE3C0274-C63B-45BB-9BBA-931C25608D0E}" srcOrd="0" destOrd="0" presId="urn:microsoft.com/office/officeart/2005/8/layout/orgChart1"/>
    <dgm:cxn modelId="{23BF52A7-FD59-47F5-BC1C-12A8441D421F}" type="presOf" srcId="{E6B1F7DC-3CC9-430B-84AB-96FD392089BF}" destId="{05A524AD-69F3-4C67-A2A8-7A2B1AA749F3}" srcOrd="1" destOrd="0" presId="urn:microsoft.com/office/officeart/2005/8/layout/orgChart1"/>
    <dgm:cxn modelId="{644A98C7-6EEA-4E48-AE37-EDAA7A76690E}" type="presOf" srcId="{87F44C23-622D-430D-B9E0-0937C1128118}" destId="{35FBD542-1394-4266-9019-BBD4C41031D3}" srcOrd="0" destOrd="0" presId="urn:microsoft.com/office/officeart/2005/8/layout/orgChart1"/>
    <dgm:cxn modelId="{B0FC6FD8-0AC6-4B30-B335-15A546517DB9}" type="presOf" srcId="{4C4F4530-52AF-4022-9273-9F474E090DCC}" destId="{E0861941-F3B3-4F36-8A02-BE4453E865C4}" srcOrd="1" destOrd="0" presId="urn:microsoft.com/office/officeart/2005/8/layout/orgChart1"/>
    <dgm:cxn modelId="{666E9D7C-568D-463F-8EF1-2D36CF7402BA}" type="presOf" srcId="{2C592718-7DCE-4232-AE5D-C2FBAA3EE605}" destId="{CF109B9D-0173-4C42-9C72-750C8E2C313D}" srcOrd="0" destOrd="0" presId="urn:microsoft.com/office/officeart/2005/8/layout/orgChart1"/>
    <dgm:cxn modelId="{DAB0BABD-84FB-4857-81D7-568330BEF20F}" type="presOf" srcId="{CF5AEFC6-BD49-4FB8-8271-239E5EC19E91}" destId="{C8C5EC86-884A-462B-8BD2-49B979BE85CC}" srcOrd="0" destOrd="0" presId="urn:microsoft.com/office/officeart/2005/8/layout/orgChart1"/>
    <dgm:cxn modelId="{27BEC419-5300-4645-BEC1-C1C99465C45E}" type="presOf" srcId="{2C592718-7DCE-4232-AE5D-C2FBAA3EE605}" destId="{DFB2A64B-52B6-4C0E-9DAC-C650C94A5DD7}" srcOrd="1" destOrd="0" presId="urn:microsoft.com/office/officeart/2005/8/layout/orgChart1"/>
    <dgm:cxn modelId="{683E0561-42EE-41A4-9166-3ED81C394FA9}" type="presOf" srcId="{DA7844E1-15EE-411F-9921-3F79BE43DC1B}" destId="{00F0E6A2-7EE7-4AE2-A3F1-8AE12BD937A3}" srcOrd="0" destOrd="0" presId="urn:microsoft.com/office/officeart/2005/8/layout/orgChart1"/>
    <dgm:cxn modelId="{2F2E7C2E-D725-4D5F-BD75-4E76B5CBFB56}" type="presParOf" srcId="{35FBD542-1394-4266-9019-BBD4C41031D3}" destId="{2226B32E-EB6A-4F07-A015-5BAB82882852}" srcOrd="0" destOrd="0" presId="urn:microsoft.com/office/officeart/2005/8/layout/orgChart1"/>
    <dgm:cxn modelId="{6F31D996-7E0C-4FAC-8F79-79C7D4D85E91}" type="presParOf" srcId="{2226B32E-EB6A-4F07-A015-5BAB82882852}" destId="{B7A60DCB-D942-4A40-88AB-EA7314B2165A}" srcOrd="0" destOrd="0" presId="urn:microsoft.com/office/officeart/2005/8/layout/orgChart1"/>
    <dgm:cxn modelId="{3E9E610D-2FB0-460C-8F9B-B2BDF4C3976C}" type="presParOf" srcId="{B7A60DCB-D942-4A40-88AB-EA7314B2165A}" destId="{B530DB7D-CD57-4F99-8460-479BE4CEA108}" srcOrd="0" destOrd="0" presId="urn:microsoft.com/office/officeart/2005/8/layout/orgChart1"/>
    <dgm:cxn modelId="{AB25E7C0-ECD1-4A3E-9215-74CA51E9599B}" type="presParOf" srcId="{B7A60DCB-D942-4A40-88AB-EA7314B2165A}" destId="{362B6175-E2E1-41A6-9F9D-69CB452950EA}" srcOrd="1" destOrd="0" presId="urn:microsoft.com/office/officeart/2005/8/layout/orgChart1"/>
    <dgm:cxn modelId="{EE9A8E4A-B5B3-4948-9A13-83C85D51E87F}" type="presParOf" srcId="{2226B32E-EB6A-4F07-A015-5BAB82882852}" destId="{8E90FEEF-5FF3-4331-9B38-09FE8A1D0425}" srcOrd="1" destOrd="0" presId="urn:microsoft.com/office/officeart/2005/8/layout/orgChart1"/>
    <dgm:cxn modelId="{E75C1C73-64B4-458A-9052-6D792B2415EC}" type="presParOf" srcId="{8E90FEEF-5FF3-4331-9B38-09FE8A1D0425}" destId="{B46822AF-BF88-4E8B-9B61-47D74FD17043}" srcOrd="0" destOrd="0" presId="urn:microsoft.com/office/officeart/2005/8/layout/orgChart1"/>
    <dgm:cxn modelId="{541090C4-2754-456D-9D9E-72671C995141}" type="presParOf" srcId="{8E90FEEF-5FF3-4331-9B38-09FE8A1D0425}" destId="{BB1C0F4E-4415-4EC6-87AD-6214E161A9FE}" srcOrd="1" destOrd="0" presId="urn:microsoft.com/office/officeart/2005/8/layout/orgChart1"/>
    <dgm:cxn modelId="{870AA25C-409E-46C2-B26F-AB2FB7BC192C}" type="presParOf" srcId="{BB1C0F4E-4415-4EC6-87AD-6214E161A9FE}" destId="{5BD3A172-5C95-4F46-9AD2-169B2A73BC77}" srcOrd="0" destOrd="0" presId="urn:microsoft.com/office/officeart/2005/8/layout/orgChart1"/>
    <dgm:cxn modelId="{8DCA6EFD-D80D-4213-B159-E6843159238E}" type="presParOf" srcId="{5BD3A172-5C95-4F46-9AD2-169B2A73BC77}" destId="{9B84E171-BAA4-4B6F-8AD4-5EB0C54727BA}" srcOrd="0" destOrd="0" presId="urn:microsoft.com/office/officeart/2005/8/layout/orgChart1"/>
    <dgm:cxn modelId="{71DF0472-492B-483E-B014-C1F23C2F3304}" type="presParOf" srcId="{5BD3A172-5C95-4F46-9AD2-169B2A73BC77}" destId="{033D8AFD-59F4-46C0-B38C-001EAA459194}" srcOrd="1" destOrd="0" presId="urn:microsoft.com/office/officeart/2005/8/layout/orgChart1"/>
    <dgm:cxn modelId="{2D6D5D2F-FA71-43C9-BB26-D4870E5372B8}" type="presParOf" srcId="{BB1C0F4E-4415-4EC6-87AD-6214E161A9FE}" destId="{A3DF9DCD-6712-4E8E-A89C-376E775C4E81}" srcOrd="1" destOrd="0" presId="urn:microsoft.com/office/officeart/2005/8/layout/orgChart1"/>
    <dgm:cxn modelId="{8F98DEE6-F6A9-4762-9E7A-964502BF0015}" type="presParOf" srcId="{A3DF9DCD-6712-4E8E-A89C-376E775C4E81}" destId="{D45C5345-041D-4ABB-8C92-90AFB135C7AC}" srcOrd="0" destOrd="0" presId="urn:microsoft.com/office/officeart/2005/8/layout/orgChart1"/>
    <dgm:cxn modelId="{D6F68431-3832-4256-999A-3552A8D405DF}" type="presParOf" srcId="{A3DF9DCD-6712-4E8E-A89C-376E775C4E81}" destId="{DD71E275-AA3E-4313-9756-03AD5CE341C1}" srcOrd="1" destOrd="0" presId="urn:microsoft.com/office/officeart/2005/8/layout/orgChart1"/>
    <dgm:cxn modelId="{E6DA9EE1-5FC6-4034-832A-EF8919787A02}" type="presParOf" srcId="{DD71E275-AA3E-4313-9756-03AD5CE341C1}" destId="{B630EC9F-D1E9-4234-B6BF-09BD4879F901}" srcOrd="0" destOrd="0" presId="urn:microsoft.com/office/officeart/2005/8/layout/orgChart1"/>
    <dgm:cxn modelId="{9EC9EE12-6BC0-4405-AAE8-674C7A58227A}" type="presParOf" srcId="{B630EC9F-D1E9-4234-B6BF-09BD4879F901}" destId="{5AEC451B-097A-433F-87FF-5CE8443B20D7}" srcOrd="0" destOrd="0" presId="urn:microsoft.com/office/officeart/2005/8/layout/orgChart1"/>
    <dgm:cxn modelId="{265AB36A-9125-49F5-8E1F-BDF3FC4EA595}" type="presParOf" srcId="{B630EC9F-D1E9-4234-B6BF-09BD4879F901}" destId="{E0861941-F3B3-4F36-8A02-BE4453E865C4}" srcOrd="1" destOrd="0" presId="urn:microsoft.com/office/officeart/2005/8/layout/orgChart1"/>
    <dgm:cxn modelId="{112F8EFA-9CD1-4ABD-9F6A-0612CC178142}" type="presParOf" srcId="{DD71E275-AA3E-4313-9756-03AD5CE341C1}" destId="{C313FF83-BE79-47E2-AF5C-8DB769C21A49}" srcOrd="1" destOrd="0" presId="urn:microsoft.com/office/officeart/2005/8/layout/orgChart1"/>
    <dgm:cxn modelId="{ED20DA14-383B-4915-A9F3-C32251177530}" type="presParOf" srcId="{DD71E275-AA3E-4313-9756-03AD5CE341C1}" destId="{BC283D3E-E080-451F-BC8A-0DE08ECEAEEB}" srcOrd="2" destOrd="0" presId="urn:microsoft.com/office/officeart/2005/8/layout/orgChart1"/>
    <dgm:cxn modelId="{DB2EEAEE-935B-4CCB-A792-3AAA8FE3DB08}" type="presParOf" srcId="{A3DF9DCD-6712-4E8E-A89C-376E775C4E81}" destId="{00F0E6A2-7EE7-4AE2-A3F1-8AE12BD937A3}" srcOrd="2" destOrd="0" presId="urn:microsoft.com/office/officeart/2005/8/layout/orgChart1"/>
    <dgm:cxn modelId="{3EEF36EB-154B-42F1-B28B-8ADE35B8100A}" type="presParOf" srcId="{A3DF9DCD-6712-4E8E-A89C-376E775C4E81}" destId="{2E5A0EC5-55FF-4813-8FFD-7163AEB97A5A}" srcOrd="3" destOrd="0" presId="urn:microsoft.com/office/officeart/2005/8/layout/orgChart1"/>
    <dgm:cxn modelId="{B4B27797-B072-4533-AE82-5E841D5205E5}" type="presParOf" srcId="{2E5A0EC5-55FF-4813-8FFD-7163AEB97A5A}" destId="{35E9FE29-768A-41C7-8887-811B92A7260C}" srcOrd="0" destOrd="0" presId="urn:microsoft.com/office/officeart/2005/8/layout/orgChart1"/>
    <dgm:cxn modelId="{307FACB2-4537-4976-A8BF-16D9F1221B6F}" type="presParOf" srcId="{35E9FE29-768A-41C7-8887-811B92A7260C}" destId="{7833A3B0-5FA4-4976-AF14-3BE4696E1375}" srcOrd="0" destOrd="0" presId="urn:microsoft.com/office/officeart/2005/8/layout/orgChart1"/>
    <dgm:cxn modelId="{25923D56-1615-43BD-87E8-CBE2655B882A}" type="presParOf" srcId="{35E9FE29-768A-41C7-8887-811B92A7260C}" destId="{05A524AD-69F3-4C67-A2A8-7A2B1AA749F3}" srcOrd="1" destOrd="0" presId="urn:microsoft.com/office/officeart/2005/8/layout/orgChart1"/>
    <dgm:cxn modelId="{E6CEB2BA-4037-4CB1-9A49-1B416DF7A5C6}" type="presParOf" srcId="{2E5A0EC5-55FF-4813-8FFD-7163AEB97A5A}" destId="{15EC8966-10DB-4E4A-87E7-B538A878206B}" srcOrd="1" destOrd="0" presId="urn:microsoft.com/office/officeart/2005/8/layout/orgChart1"/>
    <dgm:cxn modelId="{4C41A9E7-D455-4C03-BDAC-C453F4351D22}" type="presParOf" srcId="{2E5A0EC5-55FF-4813-8FFD-7163AEB97A5A}" destId="{27598078-B9C8-4E47-9124-65AC88DF3664}" srcOrd="2" destOrd="0" presId="urn:microsoft.com/office/officeart/2005/8/layout/orgChart1"/>
    <dgm:cxn modelId="{CED393EF-623B-47CB-A103-8BF92ED58B0D}" type="presParOf" srcId="{BB1C0F4E-4415-4EC6-87AD-6214E161A9FE}" destId="{A061E579-DCF5-4279-A5D2-AFD9D4D013B9}" srcOrd="2" destOrd="0" presId="urn:microsoft.com/office/officeart/2005/8/layout/orgChart1"/>
    <dgm:cxn modelId="{3D7CAFEC-E5E5-4F87-B0FF-DAEAA0E2653A}" type="presParOf" srcId="{8E90FEEF-5FF3-4331-9B38-09FE8A1D0425}" destId="{FE3C0274-C63B-45BB-9BBA-931C25608D0E}" srcOrd="2" destOrd="0" presId="urn:microsoft.com/office/officeart/2005/8/layout/orgChart1"/>
    <dgm:cxn modelId="{0F9E4C6A-507A-4016-9AC8-1B2C36B3F315}" type="presParOf" srcId="{8E90FEEF-5FF3-4331-9B38-09FE8A1D0425}" destId="{523B3F79-4ED5-4578-AB35-AD69340A81D9}" srcOrd="3" destOrd="0" presId="urn:microsoft.com/office/officeart/2005/8/layout/orgChart1"/>
    <dgm:cxn modelId="{4E856EB7-5FCC-4A09-BE99-8C3238B82D0C}" type="presParOf" srcId="{523B3F79-4ED5-4578-AB35-AD69340A81D9}" destId="{0BD5100D-BE8F-4623-94AD-C0368EC50634}" srcOrd="0" destOrd="0" presId="urn:microsoft.com/office/officeart/2005/8/layout/orgChart1"/>
    <dgm:cxn modelId="{B3197D11-64B4-41FB-A060-C16EAFAC33F5}" type="presParOf" srcId="{0BD5100D-BE8F-4623-94AD-C0368EC50634}" destId="{CF109B9D-0173-4C42-9C72-750C8E2C313D}" srcOrd="0" destOrd="0" presId="urn:microsoft.com/office/officeart/2005/8/layout/orgChart1"/>
    <dgm:cxn modelId="{B1FE4ED3-26DC-4BC3-B06B-5E1F380CAA89}" type="presParOf" srcId="{0BD5100D-BE8F-4623-94AD-C0368EC50634}" destId="{DFB2A64B-52B6-4C0E-9DAC-C650C94A5DD7}" srcOrd="1" destOrd="0" presId="urn:microsoft.com/office/officeart/2005/8/layout/orgChart1"/>
    <dgm:cxn modelId="{55820217-F887-4951-B0B5-BF2651193C8A}" type="presParOf" srcId="{523B3F79-4ED5-4578-AB35-AD69340A81D9}" destId="{AA457C60-08FE-414E-974E-C6AFE2D46909}" srcOrd="1" destOrd="0" presId="urn:microsoft.com/office/officeart/2005/8/layout/orgChart1"/>
    <dgm:cxn modelId="{B43D6C39-3960-4ED7-BA9D-C626B0A6091D}" type="presParOf" srcId="{AA457C60-08FE-414E-974E-C6AFE2D46909}" destId="{C8C5EC86-884A-462B-8BD2-49B979BE85CC}" srcOrd="0" destOrd="0" presId="urn:microsoft.com/office/officeart/2005/8/layout/orgChart1"/>
    <dgm:cxn modelId="{A10CA8A6-14E9-44F4-8D63-D05C35AE6E0B}" type="presParOf" srcId="{AA457C60-08FE-414E-974E-C6AFE2D46909}" destId="{FF842D8C-2B83-42E7-BD32-7D87ADB2E993}" srcOrd="1" destOrd="0" presId="urn:microsoft.com/office/officeart/2005/8/layout/orgChart1"/>
    <dgm:cxn modelId="{B9F2C978-03DE-4829-AF12-E02609C41EE5}" type="presParOf" srcId="{FF842D8C-2B83-42E7-BD32-7D87ADB2E993}" destId="{2E760649-629A-4A6C-AE81-FF5AEE8072F8}" srcOrd="0" destOrd="0" presId="urn:microsoft.com/office/officeart/2005/8/layout/orgChart1"/>
    <dgm:cxn modelId="{9959B688-1358-47B2-893F-2DC6C03AAD32}" type="presParOf" srcId="{2E760649-629A-4A6C-AE81-FF5AEE8072F8}" destId="{4DA77174-DF91-42C9-A842-694F723C5390}" srcOrd="0" destOrd="0" presId="urn:microsoft.com/office/officeart/2005/8/layout/orgChart1"/>
    <dgm:cxn modelId="{CE062052-E581-4D84-9AEF-D3791764FDDA}" type="presParOf" srcId="{2E760649-629A-4A6C-AE81-FF5AEE8072F8}" destId="{B5574AF7-B4C4-41D9-873E-C63041049DB3}" srcOrd="1" destOrd="0" presId="urn:microsoft.com/office/officeart/2005/8/layout/orgChart1"/>
    <dgm:cxn modelId="{D670C07D-4B30-4158-A8AB-2D2E652C3EA9}" type="presParOf" srcId="{FF842D8C-2B83-42E7-BD32-7D87ADB2E993}" destId="{B16AA13F-78EB-4407-9120-AE1890FD7A7A}" srcOrd="1" destOrd="0" presId="urn:microsoft.com/office/officeart/2005/8/layout/orgChart1"/>
    <dgm:cxn modelId="{9B4D27DF-3555-45C6-80E7-0FDEF4181C37}" type="presParOf" srcId="{FF842D8C-2B83-42E7-BD32-7D87ADB2E993}" destId="{367709DE-F197-442D-A8FD-8046EABCFE3C}" srcOrd="2" destOrd="0" presId="urn:microsoft.com/office/officeart/2005/8/layout/orgChart1"/>
    <dgm:cxn modelId="{9E163ACE-E87A-4764-A1B7-01A1A1885505}" type="presParOf" srcId="{523B3F79-4ED5-4578-AB35-AD69340A81D9}" destId="{1B42B55F-E498-4CE8-8DF0-80858984FAAF}" srcOrd="2" destOrd="0" presId="urn:microsoft.com/office/officeart/2005/8/layout/orgChart1"/>
    <dgm:cxn modelId="{19B4374B-5F16-4DBC-888C-35D6DC524BDF}" type="presParOf" srcId="{2226B32E-EB6A-4F07-A015-5BAB82882852}" destId="{B5AC68A5-26AD-4486-A553-9DCD3B8C436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5EC86-884A-462B-8BD2-49B979BE85CC}">
      <dsp:nvSpPr>
        <dsp:cNvPr id="0" name=""/>
        <dsp:cNvSpPr/>
      </dsp:nvSpPr>
      <dsp:spPr>
        <a:xfrm>
          <a:off x="7546860" y="3458286"/>
          <a:ext cx="91440" cy="54599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599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3C0274-C63B-45BB-9BBA-931C25608D0E}">
      <dsp:nvSpPr>
        <dsp:cNvPr id="0" name=""/>
        <dsp:cNvSpPr/>
      </dsp:nvSpPr>
      <dsp:spPr>
        <a:xfrm>
          <a:off x="5233085" y="1612290"/>
          <a:ext cx="2359494" cy="5459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999"/>
              </a:lnTo>
              <a:lnTo>
                <a:pt x="2359494" y="272999"/>
              </a:lnTo>
              <a:lnTo>
                <a:pt x="2359494" y="54599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F0E6A2-7EE7-4AE2-A3F1-8AE12BD937A3}">
      <dsp:nvSpPr>
        <dsp:cNvPr id="0" name=""/>
        <dsp:cNvSpPr/>
      </dsp:nvSpPr>
      <dsp:spPr>
        <a:xfrm>
          <a:off x="2873590" y="3458286"/>
          <a:ext cx="1572996" cy="5459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999"/>
              </a:lnTo>
              <a:lnTo>
                <a:pt x="1572996" y="272999"/>
              </a:lnTo>
              <a:lnTo>
                <a:pt x="1572996" y="54599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5C5345-041D-4ABB-8C92-90AFB135C7AC}">
      <dsp:nvSpPr>
        <dsp:cNvPr id="0" name=""/>
        <dsp:cNvSpPr/>
      </dsp:nvSpPr>
      <dsp:spPr>
        <a:xfrm>
          <a:off x="1300594" y="3458286"/>
          <a:ext cx="1572996" cy="545998"/>
        </a:xfrm>
        <a:custGeom>
          <a:avLst/>
          <a:gdLst/>
          <a:ahLst/>
          <a:cxnLst/>
          <a:rect l="0" t="0" r="0" b="0"/>
          <a:pathLst>
            <a:path>
              <a:moveTo>
                <a:pt x="1572996" y="0"/>
              </a:moveTo>
              <a:lnTo>
                <a:pt x="1572996" y="272999"/>
              </a:lnTo>
              <a:lnTo>
                <a:pt x="0" y="272999"/>
              </a:lnTo>
              <a:lnTo>
                <a:pt x="0" y="54599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6822AF-BF88-4E8B-9B61-47D74FD17043}">
      <dsp:nvSpPr>
        <dsp:cNvPr id="0" name=""/>
        <dsp:cNvSpPr/>
      </dsp:nvSpPr>
      <dsp:spPr>
        <a:xfrm>
          <a:off x="2873590" y="1612290"/>
          <a:ext cx="2359494" cy="545998"/>
        </a:xfrm>
        <a:custGeom>
          <a:avLst/>
          <a:gdLst/>
          <a:ahLst/>
          <a:cxnLst/>
          <a:rect l="0" t="0" r="0" b="0"/>
          <a:pathLst>
            <a:path>
              <a:moveTo>
                <a:pt x="2359494" y="0"/>
              </a:moveTo>
              <a:lnTo>
                <a:pt x="2359494" y="272999"/>
              </a:lnTo>
              <a:lnTo>
                <a:pt x="0" y="272999"/>
              </a:lnTo>
              <a:lnTo>
                <a:pt x="0" y="54599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30DB7D-CD57-4F99-8460-479BE4CEA108}">
      <dsp:nvSpPr>
        <dsp:cNvPr id="0" name=""/>
        <dsp:cNvSpPr/>
      </dsp:nvSpPr>
      <dsp:spPr>
        <a:xfrm>
          <a:off x="3933088" y="312292"/>
          <a:ext cx="2599994" cy="1299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0" i="0" u="none" strike="noStrike" kern="1200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атом </a:t>
          </a:r>
        </a:p>
      </dsp:txBody>
      <dsp:txXfrm>
        <a:off x="3933088" y="312292"/>
        <a:ext cx="2599994" cy="1299997"/>
      </dsp:txXfrm>
    </dsp:sp>
    <dsp:sp modelId="{9B84E171-BAA4-4B6F-8AD4-5EB0C54727BA}">
      <dsp:nvSpPr>
        <dsp:cNvPr id="0" name=""/>
        <dsp:cNvSpPr/>
      </dsp:nvSpPr>
      <dsp:spPr>
        <a:xfrm>
          <a:off x="1573593" y="2158288"/>
          <a:ext cx="2599994" cy="1299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rPr>
            <a:t>ядро</a:t>
          </a:r>
        </a:p>
      </dsp:txBody>
      <dsp:txXfrm>
        <a:off x="1573593" y="2158288"/>
        <a:ext cx="2599994" cy="1299997"/>
      </dsp:txXfrm>
    </dsp:sp>
    <dsp:sp modelId="{5AEC451B-097A-433F-87FF-5CE8443B20D7}">
      <dsp:nvSpPr>
        <dsp:cNvPr id="0" name=""/>
        <dsp:cNvSpPr/>
      </dsp:nvSpPr>
      <dsp:spPr>
        <a:xfrm>
          <a:off x="597" y="4004284"/>
          <a:ext cx="2599994" cy="1299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1" i="0" u="none" strike="noStrike" kern="1200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Протон </a:t>
          </a:r>
        </a:p>
      </dsp:txBody>
      <dsp:txXfrm>
        <a:off x="597" y="4004284"/>
        <a:ext cx="2599994" cy="1299997"/>
      </dsp:txXfrm>
    </dsp:sp>
    <dsp:sp modelId="{7833A3B0-5FA4-4976-AF14-3BE4696E1375}">
      <dsp:nvSpPr>
        <dsp:cNvPr id="0" name=""/>
        <dsp:cNvSpPr/>
      </dsp:nvSpPr>
      <dsp:spPr>
        <a:xfrm>
          <a:off x="3146590" y="4004284"/>
          <a:ext cx="2599994" cy="1299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1" i="0" u="none" strike="noStrike" kern="1200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Нейтрон </a:t>
          </a:r>
        </a:p>
      </dsp:txBody>
      <dsp:txXfrm>
        <a:off x="3146590" y="4004284"/>
        <a:ext cx="2599994" cy="1299997"/>
      </dsp:txXfrm>
    </dsp:sp>
    <dsp:sp modelId="{CF109B9D-0173-4C42-9C72-750C8E2C313D}">
      <dsp:nvSpPr>
        <dsp:cNvPr id="0" name=""/>
        <dsp:cNvSpPr/>
      </dsp:nvSpPr>
      <dsp:spPr>
        <a:xfrm>
          <a:off x="6292583" y="2158288"/>
          <a:ext cx="2599994" cy="1299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1" i="0" u="none" strike="noStrike" kern="1200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Электронная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1" i="0" u="none" strike="noStrike" kern="1200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 оболочка</a:t>
          </a:r>
        </a:p>
      </dsp:txBody>
      <dsp:txXfrm>
        <a:off x="6292583" y="2158288"/>
        <a:ext cx="2599994" cy="1299997"/>
      </dsp:txXfrm>
    </dsp:sp>
    <dsp:sp modelId="{4DA77174-DF91-42C9-A842-694F723C5390}">
      <dsp:nvSpPr>
        <dsp:cNvPr id="0" name=""/>
        <dsp:cNvSpPr/>
      </dsp:nvSpPr>
      <dsp:spPr>
        <a:xfrm>
          <a:off x="6292583" y="4004284"/>
          <a:ext cx="2599994" cy="1299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1" i="0" u="none" strike="noStrike" kern="1200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Электроны </a:t>
          </a:r>
        </a:p>
      </dsp:txBody>
      <dsp:txXfrm>
        <a:off x="6292583" y="4004284"/>
        <a:ext cx="2599994" cy="12999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814B0-DB4B-46B4-9AA8-062A84EC5E55}" type="datetimeFigureOut">
              <a:rPr lang="ru-RU" smtClean="0"/>
              <a:t>07.06.2015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A42772-1B89-44FA-A447-74CAA7323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29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008D5FA-93B7-4973-B28E-61EE98DB3855}" type="slidenum">
              <a:rPr lang="ru-RU" smtClean="0"/>
              <a:pPr eaLnBrk="1" hangingPunct="1"/>
              <a:t>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00407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6A07904F-A7B5-4409-A35D-C074031F0BC7}" type="slidenum">
              <a:rPr lang="ru-RU" smtClean="0"/>
              <a:pPr eaLnBrk="1" hangingPunct="1"/>
              <a:t>24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33444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EA21E97E-FB2C-4108-87AE-36CF5F07A2B2}" type="slidenum">
              <a:rPr lang="ru-RU" smtClean="0"/>
              <a:pPr eaLnBrk="1" hangingPunct="1"/>
              <a:t>25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0015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0297E8-2398-48C1-9B8B-1A55760A32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473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796521-BB86-4896-9BB5-79DFDFE8A1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797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A5DE4E-5EBE-4A61-9703-74F333BE14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03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A6F18-7677-42AB-80CA-C93374D599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311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D2B69-CC82-4A8B-B732-2763391D66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893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18C03-E7A8-4E9A-9049-88D855AEFD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69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C788CF-3A34-48D5-B72A-138C01FEB9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790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F12AB7-6D6F-4294-819A-383DC590FE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117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13AC28-F28A-4307-85C5-FB97C6AB23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664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5737C-BC75-4D87-A5CF-D5C54C2107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77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3302B0E-7CF5-4582-968D-0366FFBB7D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61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D468D4-4579-4D64-9D08-E7DC3E1A13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53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1D64DAB-D6BC-4F07-B068-843CCA28BF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7313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F%D0%B8%D0%BD" TargetMode="External"/><Relationship Id="rId2" Type="http://schemas.openxmlformats.org/officeDocument/2006/relationships/hyperlink" Target="http://ru.wikipedia.org/wiki/%D0%A5%D1%83%D0%BD%D0%B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hyperlink" Target="http://ru.wikipedia.org/wiki/%D0%AD%D0%BB%D0%B5%D0%BA%D1%82%D1%80%D0%BE%D0%BD" TargetMode="External"/><Relationship Id="rId4" Type="http://schemas.openxmlformats.org/officeDocument/2006/relationships/hyperlink" Target="http://ru.wikipedia.org/wiki/%D0%9A%D0%B2%D0%B0%D0%BD%D1%82%D0%BE%D0%B2%D0%BE%D0%B5_%D1%87%D0%B8%D1%81%D0%BB%D0%BE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9600" b="1" i="1" dirty="0" smtClean="0">
                <a:solidFill>
                  <a:srgbClr val="C00000"/>
                </a:solidFill>
              </a:rPr>
              <a:t>Строение </a:t>
            </a:r>
            <a:r>
              <a:rPr lang="ru-RU" sz="9600" b="1" i="1" dirty="0" smtClean="0">
                <a:solidFill>
                  <a:srgbClr val="C00000"/>
                </a:solidFill>
              </a:rPr>
              <a:t>атома</a:t>
            </a:r>
            <a:r>
              <a:rPr lang="en-US" sz="9600" b="1" i="1" dirty="0" smtClean="0">
                <a:solidFill>
                  <a:srgbClr val="C00000"/>
                </a:solidFill>
              </a:rPr>
              <a:t/>
            </a:r>
            <a:br>
              <a:rPr lang="en-US" sz="9600" b="1" i="1" dirty="0" smtClean="0">
                <a:solidFill>
                  <a:srgbClr val="C00000"/>
                </a:solidFill>
              </a:rPr>
            </a:br>
            <a:r>
              <a:rPr lang="en-US" sz="4400" b="1" i="1" dirty="0" smtClean="0">
                <a:solidFill>
                  <a:srgbClr val="C00000"/>
                </a:solidFill>
              </a:rPr>
              <a:t>11 </a:t>
            </a:r>
            <a:r>
              <a:rPr lang="ru-RU" sz="4400" b="1" i="1" dirty="0" smtClean="0">
                <a:solidFill>
                  <a:srgbClr val="C00000"/>
                </a:solidFill>
              </a:rPr>
              <a:t>класс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7625" y="571500"/>
            <a:ext cx="1069975" cy="3046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9600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Э</a:t>
            </a:r>
            <a:endParaRPr lang="ru-RU" sz="9600" dirty="0">
              <a:latin typeface="Arial" charset="0"/>
              <a:cs typeface="Arial" charset="0"/>
            </a:endParaRPr>
          </a:p>
          <a:p>
            <a:pPr>
              <a:defRPr/>
            </a:pPr>
            <a:endParaRPr lang="ru-RU" sz="9600" dirty="0">
              <a:latin typeface="Arial" charset="0"/>
              <a:cs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7563" y="1428750"/>
            <a:ext cx="528637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Z</a:t>
            </a:r>
            <a:endParaRPr lang="ru-RU" sz="4400" dirty="0">
              <a:latin typeface="Arial" charset="0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6125" y="214313"/>
            <a:ext cx="56197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kern="0" dirty="0">
                <a:solidFill>
                  <a:srgbClr val="000000"/>
                </a:solidFill>
                <a:latin typeface="Arial"/>
                <a:cs typeface="Arial"/>
              </a:rPr>
              <a:t>А</a:t>
            </a:r>
            <a:endParaRPr lang="ru-RU" sz="4400" dirty="0">
              <a:latin typeface="Arial" charset="0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2428875"/>
            <a:ext cx="8205787" cy="1446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kern="0" dirty="0">
                <a:solidFill>
                  <a:srgbClr val="000000"/>
                </a:solidFill>
                <a:latin typeface="Arial"/>
                <a:cs typeface="Arial"/>
              </a:rPr>
              <a:t>А</a:t>
            </a:r>
            <a:r>
              <a:rPr lang="en-US" sz="4400" kern="0" dirty="0">
                <a:solidFill>
                  <a:srgbClr val="000000"/>
                </a:solidFill>
                <a:latin typeface="Arial"/>
                <a:cs typeface="Arial"/>
              </a:rPr>
              <a:t>- </a:t>
            </a:r>
            <a:r>
              <a:rPr lang="ru-RU" sz="4400" kern="0" dirty="0">
                <a:solidFill>
                  <a:srgbClr val="000000"/>
                </a:solidFill>
                <a:latin typeface="Arial"/>
                <a:cs typeface="Arial"/>
              </a:rPr>
              <a:t>атомное число – </a:t>
            </a:r>
          </a:p>
          <a:p>
            <a:pPr>
              <a:defRPr/>
            </a:pPr>
            <a:r>
              <a:rPr lang="ru-RU" sz="4400" kern="0" dirty="0">
                <a:solidFill>
                  <a:srgbClr val="000000"/>
                </a:solidFill>
                <a:latin typeface="Arial"/>
                <a:cs typeface="Arial"/>
              </a:rPr>
              <a:t>относительная атомная масса</a:t>
            </a:r>
            <a:endParaRPr lang="ru-RU" sz="4400" dirty="0">
              <a:latin typeface="Arial" charset="0"/>
              <a:cs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50" y="4143375"/>
            <a:ext cx="8154988" cy="1446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Z</a:t>
            </a:r>
            <a:r>
              <a:rPr lang="ru-RU" sz="4400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-зарядное число- заряд ядра</a:t>
            </a:r>
          </a:p>
          <a:p>
            <a:pPr>
              <a:defRPr/>
            </a:pPr>
            <a:r>
              <a:rPr lang="ru-RU" sz="4400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         атома</a:t>
            </a:r>
            <a:endParaRPr lang="ru-RU" sz="44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16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Изотопы </a:t>
            </a:r>
          </a:p>
        </p:txBody>
      </p:sp>
      <p:sp>
        <p:nvSpPr>
          <p:cNvPr id="2052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757363"/>
          </a:xfrm>
        </p:spPr>
        <p:txBody>
          <a:bodyPr/>
          <a:lstStyle/>
          <a:p>
            <a:r>
              <a:rPr lang="ru-RU" b="1" i="1" smtClean="0"/>
              <a:t>Изотопы</a:t>
            </a:r>
            <a:r>
              <a:rPr lang="ru-RU" b="1" smtClean="0"/>
              <a:t> − </a:t>
            </a:r>
            <a:r>
              <a:rPr lang="ru-RU" smtClean="0"/>
              <a:t>атомы с одинаковыми значениями </a:t>
            </a:r>
            <a:r>
              <a:rPr lang="en-US" smtClean="0"/>
              <a:t>Z</a:t>
            </a:r>
            <a:r>
              <a:rPr lang="ru-RU" smtClean="0"/>
              <a:t>, но различными А то есть разное число нейтронов  </a:t>
            </a:r>
            <a:r>
              <a:rPr lang="en-US" smtClean="0"/>
              <a:t>n</a:t>
            </a:r>
            <a:r>
              <a:rPr lang="en-US" baseline="30000" smtClean="0"/>
              <a:t>0</a:t>
            </a:r>
            <a:endParaRPr lang="ru-RU" smtClean="0"/>
          </a:p>
        </p:txBody>
      </p:sp>
      <p:sp>
        <p:nvSpPr>
          <p:cNvPr id="205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1"/>
          <p:cNvGraphicFramePr>
            <a:graphicFrameLocks noChangeAspect="1"/>
          </p:cNvGraphicFramePr>
          <p:nvPr/>
        </p:nvGraphicFramePr>
        <p:xfrm>
          <a:off x="357188" y="3500438"/>
          <a:ext cx="8342312" cy="194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Формула" r:id="rId3" imgW="1016000" imgH="241300" progId="Equation.3">
                  <p:embed/>
                </p:oleObj>
              </mc:Choice>
              <mc:Fallback>
                <p:oleObj name="Формула" r:id="rId3" imgW="10160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3500438"/>
                        <a:ext cx="8342312" cy="1949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376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/>
              <a:t>Строение ядра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9600" y="1905000"/>
            <a:ext cx="1524000" cy="1143000"/>
            <a:chOff x="384" y="1200"/>
            <a:chExt cx="960" cy="720"/>
          </a:xfrm>
        </p:grpSpPr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384" y="1200"/>
              <a:ext cx="960" cy="720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7" name="Text Box 5"/>
            <p:cNvSpPr txBox="1">
              <a:spLocks noChangeArrowheads="1"/>
            </p:cNvSpPr>
            <p:nvPr/>
          </p:nvSpPr>
          <p:spPr bwMode="auto">
            <a:xfrm>
              <a:off x="595" y="1296"/>
              <a:ext cx="634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400" b="1">
                  <a:solidFill>
                    <a:schemeClr val="bg1"/>
                  </a:solidFill>
                </a:rPr>
                <a:t>Н</a:t>
              </a:r>
              <a:r>
                <a:rPr lang="ru-RU" sz="2800" b="1">
                  <a:solidFill>
                    <a:schemeClr val="bg1"/>
                  </a:solidFill>
                </a:rPr>
                <a:t>+1</a:t>
              </a:r>
              <a:endParaRPr lang="ru-RU" sz="4400" b="1">
                <a:solidFill>
                  <a:schemeClr val="bg1"/>
                </a:solidFill>
              </a:endParaRPr>
            </a:p>
          </p:txBody>
        </p:sp>
      </p:grp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286000" y="2133600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А</a:t>
            </a:r>
            <a:r>
              <a:rPr lang="en-US" sz="3600" b="1" baseline="-25000"/>
              <a:t>r</a:t>
            </a:r>
            <a:r>
              <a:rPr lang="en-US" sz="3600" b="1"/>
              <a:t> </a:t>
            </a:r>
            <a:r>
              <a:rPr lang="ru-RU" sz="3600" b="1"/>
              <a:t>= 1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038600" y="1981200"/>
            <a:ext cx="914400" cy="685800"/>
            <a:chOff x="2544" y="1248"/>
            <a:chExt cx="576" cy="432"/>
          </a:xfrm>
        </p:grpSpPr>
        <p:sp>
          <p:nvSpPr>
            <p:cNvPr id="8200" name="Oval 8"/>
            <p:cNvSpPr>
              <a:spLocks noChangeArrowheads="1"/>
            </p:cNvSpPr>
            <p:nvPr/>
          </p:nvSpPr>
          <p:spPr bwMode="auto">
            <a:xfrm>
              <a:off x="2592" y="1248"/>
              <a:ext cx="480" cy="43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1" name="Text Box 9"/>
            <p:cNvSpPr txBox="1">
              <a:spLocks noChangeArrowheads="1"/>
            </p:cNvSpPr>
            <p:nvPr/>
          </p:nvSpPr>
          <p:spPr bwMode="auto">
            <a:xfrm>
              <a:off x="2544" y="1344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chemeClr val="bg1"/>
                  </a:solidFill>
                </a:rPr>
                <a:t>+ 1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609600" y="3276600"/>
            <a:ext cx="1524000" cy="1143000"/>
            <a:chOff x="384" y="2064"/>
            <a:chExt cx="960" cy="720"/>
          </a:xfrm>
        </p:grpSpPr>
        <p:sp>
          <p:nvSpPr>
            <p:cNvPr id="8203" name="Rectangle 11"/>
            <p:cNvSpPr>
              <a:spLocks noChangeArrowheads="1"/>
            </p:cNvSpPr>
            <p:nvPr/>
          </p:nvSpPr>
          <p:spPr bwMode="auto">
            <a:xfrm>
              <a:off x="384" y="2064"/>
              <a:ext cx="960" cy="720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4" name="Text Box 12"/>
            <p:cNvSpPr txBox="1">
              <a:spLocks noChangeArrowheads="1"/>
            </p:cNvSpPr>
            <p:nvPr/>
          </p:nvSpPr>
          <p:spPr bwMode="auto">
            <a:xfrm>
              <a:off x="432" y="2160"/>
              <a:ext cx="91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400" b="1">
                  <a:solidFill>
                    <a:schemeClr val="bg1"/>
                  </a:solidFill>
                </a:rPr>
                <a:t>Не</a:t>
              </a:r>
              <a:r>
                <a:rPr lang="ru-RU" sz="2800" b="1">
                  <a:solidFill>
                    <a:schemeClr val="bg1"/>
                  </a:solidFill>
                </a:rPr>
                <a:t>+2</a:t>
              </a:r>
            </a:p>
          </p:txBody>
        </p:sp>
      </p:grp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286000" y="3429000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А</a:t>
            </a:r>
            <a:r>
              <a:rPr lang="en-US" sz="3600" b="1" baseline="-25000"/>
              <a:t>r</a:t>
            </a:r>
            <a:r>
              <a:rPr lang="en-US" sz="3600" b="1"/>
              <a:t> </a:t>
            </a:r>
            <a:r>
              <a:rPr lang="ru-RU" sz="3600" b="1"/>
              <a:t>= 4</a:t>
            </a:r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4343400" y="3124200"/>
            <a:ext cx="1676400" cy="1295400"/>
            <a:chOff x="2736" y="1968"/>
            <a:chExt cx="1056" cy="816"/>
          </a:xfrm>
        </p:grpSpPr>
        <p:grpSp>
          <p:nvGrpSpPr>
            <p:cNvPr id="6" name="Group 15"/>
            <p:cNvGrpSpPr>
              <a:grpSpLocks/>
            </p:cNvGrpSpPr>
            <p:nvPr/>
          </p:nvGrpSpPr>
          <p:grpSpPr bwMode="auto">
            <a:xfrm>
              <a:off x="3216" y="2352"/>
              <a:ext cx="576" cy="432"/>
              <a:chOff x="3408" y="1968"/>
              <a:chExt cx="576" cy="432"/>
            </a:xfrm>
          </p:grpSpPr>
          <p:sp>
            <p:nvSpPr>
              <p:cNvPr id="8208" name="Oval 16"/>
              <p:cNvSpPr>
                <a:spLocks noChangeArrowheads="1"/>
              </p:cNvSpPr>
              <p:nvPr/>
            </p:nvSpPr>
            <p:spPr bwMode="auto">
              <a:xfrm>
                <a:off x="3456" y="1968"/>
                <a:ext cx="480" cy="432"/>
              </a:xfrm>
              <a:prstGeom prst="ellipse">
                <a:avLst/>
              </a:prstGeom>
              <a:solidFill>
                <a:srgbClr val="FF66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9" name="Text Box 17"/>
              <p:cNvSpPr txBox="1">
                <a:spLocks noChangeArrowheads="1"/>
              </p:cNvSpPr>
              <p:nvPr/>
            </p:nvSpPr>
            <p:spPr bwMode="auto">
              <a:xfrm>
                <a:off x="3408" y="2064"/>
                <a:ext cx="5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</a:rPr>
                  <a:t>+ 1</a:t>
                </a:r>
              </a:p>
            </p:txBody>
          </p:sp>
        </p:grpSp>
        <p:grpSp>
          <p:nvGrpSpPr>
            <p:cNvPr id="7" name="Group 18"/>
            <p:cNvGrpSpPr>
              <a:grpSpLocks/>
            </p:cNvGrpSpPr>
            <p:nvPr/>
          </p:nvGrpSpPr>
          <p:grpSpPr bwMode="auto">
            <a:xfrm>
              <a:off x="2736" y="1968"/>
              <a:ext cx="576" cy="432"/>
              <a:chOff x="2736" y="1968"/>
              <a:chExt cx="576" cy="432"/>
            </a:xfrm>
          </p:grpSpPr>
          <p:sp>
            <p:nvSpPr>
              <p:cNvPr id="8211" name="Oval 19"/>
              <p:cNvSpPr>
                <a:spLocks noChangeArrowheads="1"/>
              </p:cNvSpPr>
              <p:nvPr/>
            </p:nvSpPr>
            <p:spPr bwMode="auto">
              <a:xfrm>
                <a:off x="2784" y="1968"/>
                <a:ext cx="480" cy="432"/>
              </a:xfrm>
              <a:prstGeom prst="ellipse">
                <a:avLst/>
              </a:prstGeom>
              <a:solidFill>
                <a:srgbClr val="FF66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2" name="Text Box 20"/>
              <p:cNvSpPr txBox="1">
                <a:spLocks noChangeArrowheads="1"/>
              </p:cNvSpPr>
              <p:nvPr/>
            </p:nvSpPr>
            <p:spPr bwMode="auto">
              <a:xfrm>
                <a:off x="2736" y="2064"/>
                <a:ext cx="5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</a:rPr>
                  <a:t>+ 1</a:t>
                </a:r>
              </a:p>
            </p:txBody>
          </p:sp>
        </p:grpSp>
        <p:sp>
          <p:nvSpPr>
            <p:cNvPr id="8213" name="Oval 21"/>
            <p:cNvSpPr>
              <a:spLocks noChangeArrowheads="1"/>
            </p:cNvSpPr>
            <p:nvPr/>
          </p:nvSpPr>
          <p:spPr bwMode="auto">
            <a:xfrm>
              <a:off x="2784" y="2400"/>
              <a:ext cx="480" cy="384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rgbClr val="FF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4" name="Oval 22"/>
            <p:cNvSpPr>
              <a:spLocks noChangeArrowheads="1"/>
            </p:cNvSpPr>
            <p:nvPr/>
          </p:nvSpPr>
          <p:spPr bwMode="auto">
            <a:xfrm>
              <a:off x="3264" y="1968"/>
              <a:ext cx="480" cy="384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rgbClr val="FF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609600" y="4648200"/>
            <a:ext cx="1524000" cy="1143000"/>
            <a:chOff x="384" y="2928"/>
            <a:chExt cx="960" cy="720"/>
          </a:xfrm>
        </p:grpSpPr>
        <p:sp>
          <p:nvSpPr>
            <p:cNvPr id="8216" name="Rectangle 24"/>
            <p:cNvSpPr>
              <a:spLocks noChangeArrowheads="1"/>
            </p:cNvSpPr>
            <p:nvPr/>
          </p:nvSpPr>
          <p:spPr bwMode="auto">
            <a:xfrm>
              <a:off x="384" y="2928"/>
              <a:ext cx="960" cy="720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384" y="3072"/>
              <a:ext cx="91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400" b="1">
                  <a:solidFill>
                    <a:schemeClr val="bg1"/>
                  </a:solidFill>
                </a:rPr>
                <a:t>Li</a:t>
              </a:r>
              <a:r>
                <a:rPr lang="ru-RU" sz="4400" b="1">
                  <a:solidFill>
                    <a:schemeClr val="bg1"/>
                  </a:solidFill>
                </a:rPr>
                <a:t> </a:t>
              </a:r>
              <a:endParaRPr lang="ru-RU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2438400" y="4800600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А</a:t>
            </a:r>
            <a:r>
              <a:rPr lang="en-US" sz="3600" b="1" baseline="-25000"/>
              <a:t>r</a:t>
            </a:r>
            <a:r>
              <a:rPr lang="en-US" sz="3600" b="1"/>
              <a:t> </a:t>
            </a:r>
            <a:r>
              <a:rPr lang="ru-RU" sz="3600" b="1"/>
              <a:t>= </a:t>
            </a:r>
            <a:r>
              <a:rPr lang="en-US" sz="3600" b="1"/>
              <a:t>7</a:t>
            </a:r>
            <a:endParaRPr lang="ru-RU" sz="3600" b="1"/>
          </a:p>
        </p:txBody>
      </p:sp>
      <p:grpSp>
        <p:nvGrpSpPr>
          <p:cNvPr id="9" name="Group 27"/>
          <p:cNvGrpSpPr>
            <a:grpSpLocks/>
          </p:cNvGrpSpPr>
          <p:nvPr/>
        </p:nvGrpSpPr>
        <p:grpSpPr bwMode="auto">
          <a:xfrm>
            <a:off x="4495800" y="4724400"/>
            <a:ext cx="2438400" cy="1981200"/>
            <a:chOff x="2832" y="2976"/>
            <a:chExt cx="1536" cy="1248"/>
          </a:xfrm>
        </p:grpSpPr>
        <p:grpSp>
          <p:nvGrpSpPr>
            <p:cNvPr id="10" name="Group 28"/>
            <p:cNvGrpSpPr>
              <a:grpSpLocks/>
            </p:cNvGrpSpPr>
            <p:nvPr/>
          </p:nvGrpSpPr>
          <p:grpSpPr bwMode="auto">
            <a:xfrm>
              <a:off x="2832" y="2976"/>
              <a:ext cx="576" cy="432"/>
              <a:chOff x="3408" y="1968"/>
              <a:chExt cx="576" cy="432"/>
            </a:xfrm>
          </p:grpSpPr>
          <p:sp>
            <p:nvSpPr>
              <p:cNvPr id="8221" name="Oval 29"/>
              <p:cNvSpPr>
                <a:spLocks noChangeArrowheads="1"/>
              </p:cNvSpPr>
              <p:nvPr/>
            </p:nvSpPr>
            <p:spPr bwMode="auto">
              <a:xfrm>
                <a:off x="3456" y="1968"/>
                <a:ext cx="480" cy="432"/>
              </a:xfrm>
              <a:prstGeom prst="ellipse">
                <a:avLst/>
              </a:prstGeom>
              <a:solidFill>
                <a:srgbClr val="FF66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2" name="Text Box 30"/>
              <p:cNvSpPr txBox="1">
                <a:spLocks noChangeArrowheads="1"/>
              </p:cNvSpPr>
              <p:nvPr/>
            </p:nvSpPr>
            <p:spPr bwMode="auto">
              <a:xfrm>
                <a:off x="3408" y="2064"/>
                <a:ext cx="5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</a:rPr>
                  <a:t>+ 1</a:t>
                </a:r>
              </a:p>
            </p:txBody>
          </p:sp>
        </p:grpSp>
        <p:grpSp>
          <p:nvGrpSpPr>
            <p:cNvPr id="11" name="Group 31"/>
            <p:cNvGrpSpPr>
              <a:grpSpLocks/>
            </p:cNvGrpSpPr>
            <p:nvPr/>
          </p:nvGrpSpPr>
          <p:grpSpPr bwMode="auto">
            <a:xfrm>
              <a:off x="3312" y="3408"/>
              <a:ext cx="576" cy="432"/>
              <a:chOff x="3408" y="1968"/>
              <a:chExt cx="576" cy="432"/>
            </a:xfrm>
          </p:grpSpPr>
          <p:sp>
            <p:nvSpPr>
              <p:cNvPr id="8224" name="Oval 32"/>
              <p:cNvSpPr>
                <a:spLocks noChangeArrowheads="1"/>
              </p:cNvSpPr>
              <p:nvPr/>
            </p:nvSpPr>
            <p:spPr bwMode="auto">
              <a:xfrm>
                <a:off x="3456" y="1968"/>
                <a:ext cx="480" cy="432"/>
              </a:xfrm>
              <a:prstGeom prst="ellipse">
                <a:avLst/>
              </a:prstGeom>
              <a:solidFill>
                <a:srgbClr val="FF66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5" name="Text Box 33"/>
              <p:cNvSpPr txBox="1">
                <a:spLocks noChangeArrowheads="1"/>
              </p:cNvSpPr>
              <p:nvPr/>
            </p:nvSpPr>
            <p:spPr bwMode="auto">
              <a:xfrm>
                <a:off x="3408" y="2064"/>
                <a:ext cx="5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</a:rPr>
                  <a:t>+ 1</a:t>
                </a:r>
              </a:p>
            </p:txBody>
          </p:sp>
        </p:grpSp>
        <p:grpSp>
          <p:nvGrpSpPr>
            <p:cNvPr id="12" name="Group 34"/>
            <p:cNvGrpSpPr>
              <a:grpSpLocks/>
            </p:cNvGrpSpPr>
            <p:nvPr/>
          </p:nvGrpSpPr>
          <p:grpSpPr bwMode="auto">
            <a:xfrm>
              <a:off x="3792" y="2976"/>
              <a:ext cx="576" cy="432"/>
              <a:chOff x="3408" y="1968"/>
              <a:chExt cx="576" cy="432"/>
            </a:xfrm>
          </p:grpSpPr>
          <p:sp>
            <p:nvSpPr>
              <p:cNvPr id="8227" name="Oval 35"/>
              <p:cNvSpPr>
                <a:spLocks noChangeArrowheads="1"/>
              </p:cNvSpPr>
              <p:nvPr/>
            </p:nvSpPr>
            <p:spPr bwMode="auto">
              <a:xfrm>
                <a:off x="3456" y="1968"/>
                <a:ext cx="480" cy="432"/>
              </a:xfrm>
              <a:prstGeom prst="ellipse">
                <a:avLst/>
              </a:prstGeom>
              <a:solidFill>
                <a:srgbClr val="FF66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8" name="Text Box 36"/>
              <p:cNvSpPr txBox="1">
                <a:spLocks noChangeArrowheads="1"/>
              </p:cNvSpPr>
              <p:nvPr/>
            </p:nvSpPr>
            <p:spPr bwMode="auto">
              <a:xfrm>
                <a:off x="3408" y="2064"/>
                <a:ext cx="5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</a:rPr>
                  <a:t>+ 1</a:t>
                </a:r>
              </a:p>
            </p:txBody>
          </p:sp>
        </p:grp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3360" y="3024"/>
              <a:ext cx="480" cy="384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rgbClr val="FF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2880" y="3408"/>
              <a:ext cx="480" cy="384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rgbClr val="FF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3840" y="3408"/>
              <a:ext cx="480" cy="384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rgbClr val="FF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2" name="Oval 40"/>
            <p:cNvSpPr>
              <a:spLocks noChangeArrowheads="1"/>
            </p:cNvSpPr>
            <p:nvPr/>
          </p:nvSpPr>
          <p:spPr bwMode="auto">
            <a:xfrm>
              <a:off x="3360" y="3840"/>
              <a:ext cx="480" cy="384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rgbClr val="FF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33" name="Line 41"/>
          <p:cNvSpPr>
            <a:spLocks noChangeShapeType="1"/>
          </p:cNvSpPr>
          <p:nvPr/>
        </p:nvSpPr>
        <p:spPr bwMode="auto">
          <a:xfrm flipH="1">
            <a:off x="4876800" y="1600200"/>
            <a:ext cx="6858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5562600" y="1219200"/>
            <a:ext cx="1447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6600"/>
                </a:solidFill>
              </a:rPr>
              <a:t>Протон</a:t>
            </a:r>
            <a:r>
              <a:rPr lang="ru-RU" b="1"/>
              <a:t> – масса = 1, заряд = +1</a:t>
            </a:r>
          </a:p>
        </p:txBody>
      </p:sp>
      <p:sp>
        <p:nvSpPr>
          <p:cNvPr id="8235" name="Line 43"/>
          <p:cNvSpPr>
            <a:spLocks noChangeShapeType="1"/>
          </p:cNvSpPr>
          <p:nvPr/>
        </p:nvSpPr>
        <p:spPr bwMode="auto">
          <a:xfrm flipH="1">
            <a:off x="5943600" y="2743200"/>
            <a:ext cx="6858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36" name="Text Box 44"/>
          <p:cNvSpPr txBox="1">
            <a:spLocks noChangeArrowheads="1"/>
          </p:cNvSpPr>
          <p:nvPr/>
        </p:nvSpPr>
        <p:spPr bwMode="auto">
          <a:xfrm>
            <a:off x="6629400" y="2362200"/>
            <a:ext cx="1447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33CC"/>
                </a:solidFill>
              </a:rPr>
              <a:t>Нейтрон</a:t>
            </a:r>
            <a:r>
              <a:rPr lang="ru-RU" b="1"/>
              <a:t> – масса = 1, заряд = 0</a:t>
            </a:r>
          </a:p>
        </p:txBody>
      </p:sp>
      <p:sp>
        <p:nvSpPr>
          <p:cNvPr id="8240" name="Line 48"/>
          <p:cNvSpPr>
            <a:spLocks noChangeShapeType="1"/>
          </p:cNvSpPr>
          <p:nvPr/>
        </p:nvSpPr>
        <p:spPr bwMode="auto">
          <a:xfrm flipH="1">
            <a:off x="1752600" y="2362200"/>
            <a:ext cx="2514600" cy="76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41" name="Line 49"/>
          <p:cNvSpPr>
            <a:spLocks noChangeShapeType="1"/>
          </p:cNvSpPr>
          <p:nvPr/>
        </p:nvSpPr>
        <p:spPr bwMode="auto">
          <a:xfrm flipH="1" flipV="1">
            <a:off x="3581400" y="2514600"/>
            <a:ext cx="762000" cy="76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3" name="Group 67"/>
          <p:cNvGrpSpPr>
            <a:grpSpLocks/>
          </p:cNvGrpSpPr>
          <p:nvPr/>
        </p:nvGrpSpPr>
        <p:grpSpPr bwMode="auto">
          <a:xfrm>
            <a:off x="1905000" y="3429000"/>
            <a:ext cx="3505200" cy="838200"/>
            <a:chOff x="1200" y="2160"/>
            <a:chExt cx="2208" cy="528"/>
          </a:xfrm>
        </p:grpSpPr>
        <p:sp>
          <p:nvSpPr>
            <p:cNvPr id="8242" name="Line 50"/>
            <p:cNvSpPr>
              <a:spLocks noChangeShapeType="1"/>
            </p:cNvSpPr>
            <p:nvPr/>
          </p:nvSpPr>
          <p:spPr bwMode="auto">
            <a:xfrm flipH="1">
              <a:off x="1200" y="2160"/>
              <a:ext cx="1680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51"/>
            <p:cNvSpPr>
              <a:spLocks noChangeShapeType="1"/>
            </p:cNvSpPr>
            <p:nvPr/>
          </p:nvSpPr>
          <p:spPr bwMode="auto">
            <a:xfrm flipH="1" flipV="1">
              <a:off x="1200" y="2352"/>
              <a:ext cx="2208" cy="3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68"/>
          <p:cNvGrpSpPr>
            <a:grpSpLocks/>
          </p:cNvGrpSpPr>
          <p:nvPr/>
        </p:nvGrpSpPr>
        <p:grpSpPr bwMode="auto">
          <a:xfrm>
            <a:off x="3581400" y="3505200"/>
            <a:ext cx="1981200" cy="609600"/>
            <a:chOff x="2256" y="2208"/>
            <a:chExt cx="1248" cy="384"/>
          </a:xfrm>
        </p:grpSpPr>
        <p:sp>
          <p:nvSpPr>
            <p:cNvPr id="8244" name="Line 52"/>
            <p:cNvSpPr>
              <a:spLocks noChangeShapeType="1"/>
            </p:cNvSpPr>
            <p:nvPr/>
          </p:nvSpPr>
          <p:spPr bwMode="auto">
            <a:xfrm flipH="1">
              <a:off x="2256" y="2208"/>
              <a:ext cx="624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53"/>
            <p:cNvSpPr>
              <a:spLocks noChangeShapeType="1"/>
            </p:cNvSpPr>
            <p:nvPr/>
          </p:nvSpPr>
          <p:spPr bwMode="auto">
            <a:xfrm flipH="1">
              <a:off x="2304" y="2208"/>
              <a:ext cx="1152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54"/>
            <p:cNvSpPr>
              <a:spLocks noChangeShapeType="1"/>
            </p:cNvSpPr>
            <p:nvPr/>
          </p:nvSpPr>
          <p:spPr bwMode="auto">
            <a:xfrm flipH="1" flipV="1">
              <a:off x="2304" y="2352"/>
              <a:ext cx="672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47" name="Line 55"/>
            <p:cNvSpPr>
              <a:spLocks noChangeShapeType="1"/>
            </p:cNvSpPr>
            <p:nvPr/>
          </p:nvSpPr>
          <p:spPr bwMode="auto">
            <a:xfrm flipH="1" flipV="1">
              <a:off x="2256" y="2352"/>
              <a:ext cx="1248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" name="Group 70"/>
          <p:cNvGrpSpPr>
            <a:grpSpLocks/>
          </p:cNvGrpSpPr>
          <p:nvPr/>
        </p:nvGrpSpPr>
        <p:grpSpPr bwMode="auto">
          <a:xfrm>
            <a:off x="1752600" y="5105400"/>
            <a:ext cx="4724400" cy="685800"/>
            <a:chOff x="1104" y="3216"/>
            <a:chExt cx="2976" cy="432"/>
          </a:xfrm>
        </p:grpSpPr>
        <p:sp>
          <p:nvSpPr>
            <p:cNvPr id="8248" name="Line 56"/>
            <p:cNvSpPr>
              <a:spLocks noChangeShapeType="1"/>
            </p:cNvSpPr>
            <p:nvPr/>
          </p:nvSpPr>
          <p:spPr bwMode="auto">
            <a:xfrm flipH="1">
              <a:off x="1104" y="3216"/>
              <a:ext cx="2016" cy="14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49" name="Line 57"/>
            <p:cNvSpPr>
              <a:spLocks noChangeShapeType="1"/>
            </p:cNvSpPr>
            <p:nvPr/>
          </p:nvSpPr>
          <p:spPr bwMode="auto">
            <a:xfrm flipH="1">
              <a:off x="1104" y="3216"/>
              <a:ext cx="2976" cy="14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50" name="Line 58"/>
            <p:cNvSpPr>
              <a:spLocks noChangeShapeType="1"/>
            </p:cNvSpPr>
            <p:nvPr/>
          </p:nvSpPr>
          <p:spPr bwMode="auto">
            <a:xfrm flipH="1" flipV="1">
              <a:off x="1104" y="3360"/>
              <a:ext cx="2496" cy="2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66"/>
          <p:cNvGrpSpPr>
            <a:grpSpLocks/>
          </p:cNvGrpSpPr>
          <p:nvPr/>
        </p:nvGrpSpPr>
        <p:grpSpPr bwMode="auto">
          <a:xfrm>
            <a:off x="3657600" y="4953000"/>
            <a:ext cx="2819400" cy="1447800"/>
            <a:chOff x="2304" y="3120"/>
            <a:chExt cx="1776" cy="912"/>
          </a:xfrm>
        </p:grpSpPr>
        <p:sp>
          <p:nvSpPr>
            <p:cNvPr id="8251" name="Line 59"/>
            <p:cNvSpPr>
              <a:spLocks noChangeShapeType="1"/>
            </p:cNvSpPr>
            <p:nvPr/>
          </p:nvSpPr>
          <p:spPr bwMode="auto">
            <a:xfrm flipH="1">
              <a:off x="2304" y="3120"/>
              <a:ext cx="768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52" name="Line 60"/>
            <p:cNvSpPr>
              <a:spLocks noChangeShapeType="1"/>
            </p:cNvSpPr>
            <p:nvPr/>
          </p:nvSpPr>
          <p:spPr bwMode="auto">
            <a:xfrm flipH="1">
              <a:off x="2304" y="3168"/>
              <a:ext cx="1248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53" name="Line 61"/>
            <p:cNvSpPr>
              <a:spLocks noChangeShapeType="1"/>
            </p:cNvSpPr>
            <p:nvPr/>
          </p:nvSpPr>
          <p:spPr bwMode="auto">
            <a:xfrm flipH="1" flipV="1">
              <a:off x="2352" y="3216"/>
              <a:ext cx="1728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54" name="Line 62"/>
            <p:cNvSpPr>
              <a:spLocks noChangeShapeType="1"/>
            </p:cNvSpPr>
            <p:nvPr/>
          </p:nvSpPr>
          <p:spPr bwMode="auto">
            <a:xfrm flipH="1" flipV="1">
              <a:off x="2352" y="3216"/>
              <a:ext cx="72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55" name="Line 63"/>
            <p:cNvSpPr>
              <a:spLocks noChangeShapeType="1"/>
            </p:cNvSpPr>
            <p:nvPr/>
          </p:nvSpPr>
          <p:spPr bwMode="auto">
            <a:xfrm flipH="1" flipV="1">
              <a:off x="2352" y="3216"/>
              <a:ext cx="1248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56" name="Line 64"/>
            <p:cNvSpPr>
              <a:spLocks noChangeShapeType="1"/>
            </p:cNvSpPr>
            <p:nvPr/>
          </p:nvSpPr>
          <p:spPr bwMode="auto">
            <a:xfrm flipH="1" flipV="1">
              <a:off x="2352" y="3216"/>
              <a:ext cx="1728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57" name="Line 65"/>
            <p:cNvSpPr>
              <a:spLocks noChangeShapeType="1"/>
            </p:cNvSpPr>
            <p:nvPr/>
          </p:nvSpPr>
          <p:spPr bwMode="auto">
            <a:xfrm flipH="1" flipV="1">
              <a:off x="2352" y="3216"/>
              <a:ext cx="1248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63" name="Text Box 71"/>
          <p:cNvSpPr txBox="1">
            <a:spLocks noChangeArrowheads="1"/>
          </p:cNvSpPr>
          <p:nvPr/>
        </p:nvSpPr>
        <p:spPr bwMode="auto">
          <a:xfrm>
            <a:off x="1219200" y="5029200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+3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960"/>
                            </p:stCondLst>
                            <p:childTnLst>
                              <p:par>
                                <p:cTn id="3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10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960"/>
                            </p:stCondLst>
                            <p:childTnLst>
                              <p:par>
                                <p:cTn id="3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6" dur="10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10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60"/>
                            </p:stCondLst>
                            <p:childTnLst>
                              <p:par>
                                <p:cTn id="7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60"/>
                            </p:stCondLst>
                            <p:childTnLst>
                              <p:par>
                                <p:cTn id="7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5" grpId="0"/>
      <p:bldP spid="8218" grpId="0"/>
      <p:bldP spid="8233" grpId="0" animBg="1"/>
      <p:bldP spid="8234" grpId="0"/>
      <p:bldP spid="8235" grpId="0" animBg="1"/>
      <p:bldP spid="8236" grpId="0"/>
      <p:bldP spid="8240" grpId="0" animBg="1"/>
      <p:bldP spid="8240" grpId="1" animBg="1"/>
      <p:bldP spid="8241" grpId="0" animBg="1"/>
      <p:bldP spid="8241" grpId="1" animBg="1"/>
      <p:bldP spid="82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/>
              <a:t>Изотопы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85800" y="1600200"/>
            <a:ext cx="1447800" cy="1066800"/>
            <a:chOff x="432" y="1008"/>
            <a:chExt cx="912" cy="672"/>
          </a:xfrm>
        </p:grpSpPr>
        <p:sp>
          <p:nvSpPr>
            <p:cNvPr id="17412" name="Rectangle 4"/>
            <p:cNvSpPr>
              <a:spLocks noChangeArrowheads="1"/>
            </p:cNvSpPr>
            <p:nvPr/>
          </p:nvSpPr>
          <p:spPr bwMode="auto">
            <a:xfrm>
              <a:off x="528" y="1008"/>
              <a:ext cx="816" cy="672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13" name="Text Box 5"/>
            <p:cNvSpPr txBox="1">
              <a:spLocks noChangeArrowheads="1"/>
            </p:cNvSpPr>
            <p:nvPr/>
          </p:nvSpPr>
          <p:spPr bwMode="auto">
            <a:xfrm>
              <a:off x="432" y="1104"/>
              <a:ext cx="91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400" b="1" baseline="30000">
                  <a:solidFill>
                    <a:schemeClr val="bg1"/>
                  </a:solidFill>
                </a:rPr>
                <a:t>1</a:t>
              </a:r>
              <a:r>
                <a:rPr lang="ru-RU" sz="4400" b="1" baseline="-25000">
                  <a:solidFill>
                    <a:schemeClr val="bg1"/>
                  </a:solidFill>
                </a:rPr>
                <a:t>1+ </a:t>
              </a:r>
              <a:r>
                <a:rPr lang="ru-RU" sz="4400" b="1">
                  <a:solidFill>
                    <a:schemeClr val="bg1"/>
                  </a:solidFill>
                </a:rPr>
                <a:t>Н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143000" y="2971800"/>
            <a:ext cx="914400" cy="685800"/>
            <a:chOff x="2544" y="1248"/>
            <a:chExt cx="576" cy="432"/>
          </a:xfrm>
        </p:grpSpPr>
        <p:sp>
          <p:nvSpPr>
            <p:cNvPr id="17415" name="Oval 7"/>
            <p:cNvSpPr>
              <a:spLocks noChangeArrowheads="1"/>
            </p:cNvSpPr>
            <p:nvPr/>
          </p:nvSpPr>
          <p:spPr bwMode="auto">
            <a:xfrm>
              <a:off x="2592" y="1248"/>
              <a:ext cx="480" cy="43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2544" y="1344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chemeClr val="bg1"/>
                  </a:solidFill>
                </a:rPr>
                <a:t>+ 1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810000" y="1600200"/>
            <a:ext cx="1447800" cy="1066800"/>
            <a:chOff x="2400" y="1008"/>
            <a:chExt cx="912" cy="672"/>
          </a:xfrm>
        </p:grpSpPr>
        <p:sp>
          <p:nvSpPr>
            <p:cNvPr id="17418" name="Rectangle 10"/>
            <p:cNvSpPr>
              <a:spLocks noChangeArrowheads="1"/>
            </p:cNvSpPr>
            <p:nvPr/>
          </p:nvSpPr>
          <p:spPr bwMode="auto">
            <a:xfrm>
              <a:off x="2448" y="1008"/>
              <a:ext cx="816" cy="672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19" name="Text Box 11"/>
            <p:cNvSpPr txBox="1">
              <a:spLocks noChangeArrowheads="1"/>
            </p:cNvSpPr>
            <p:nvPr/>
          </p:nvSpPr>
          <p:spPr bwMode="auto">
            <a:xfrm>
              <a:off x="2400" y="1104"/>
              <a:ext cx="91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400" b="1" baseline="30000">
                  <a:solidFill>
                    <a:schemeClr val="bg1"/>
                  </a:solidFill>
                </a:rPr>
                <a:t>2</a:t>
              </a:r>
              <a:r>
                <a:rPr lang="ru-RU" sz="4400" b="1" baseline="-25000">
                  <a:solidFill>
                    <a:schemeClr val="bg1"/>
                  </a:solidFill>
                </a:rPr>
                <a:t>1+ </a:t>
              </a:r>
              <a:r>
                <a:rPr lang="ru-RU" sz="4400" b="1">
                  <a:solidFill>
                    <a:schemeClr val="bg1"/>
                  </a:solidFill>
                </a:rPr>
                <a:t>Н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3886200" y="3048000"/>
            <a:ext cx="1524000" cy="685800"/>
            <a:chOff x="2448" y="1920"/>
            <a:chExt cx="960" cy="432"/>
          </a:xfrm>
        </p:grpSpPr>
        <p:grpSp>
          <p:nvGrpSpPr>
            <p:cNvPr id="6" name="Group 13"/>
            <p:cNvGrpSpPr>
              <a:grpSpLocks/>
            </p:cNvGrpSpPr>
            <p:nvPr/>
          </p:nvGrpSpPr>
          <p:grpSpPr bwMode="auto">
            <a:xfrm>
              <a:off x="2448" y="1920"/>
              <a:ext cx="576" cy="432"/>
              <a:chOff x="2544" y="1248"/>
              <a:chExt cx="576" cy="432"/>
            </a:xfrm>
          </p:grpSpPr>
          <p:sp>
            <p:nvSpPr>
              <p:cNvPr id="17422" name="Oval 14"/>
              <p:cNvSpPr>
                <a:spLocks noChangeArrowheads="1"/>
              </p:cNvSpPr>
              <p:nvPr/>
            </p:nvSpPr>
            <p:spPr bwMode="auto">
              <a:xfrm>
                <a:off x="2592" y="1248"/>
                <a:ext cx="480" cy="432"/>
              </a:xfrm>
              <a:prstGeom prst="ellipse">
                <a:avLst/>
              </a:prstGeom>
              <a:solidFill>
                <a:srgbClr val="FF66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23" name="Text Box 15"/>
              <p:cNvSpPr txBox="1">
                <a:spLocks noChangeArrowheads="1"/>
              </p:cNvSpPr>
              <p:nvPr/>
            </p:nvSpPr>
            <p:spPr bwMode="auto">
              <a:xfrm>
                <a:off x="2544" y="1344"/>
                <a:ext cx="5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</a:rPr>
                  <a:t>+ 1</a:t>
                </a:r>
              </a:p>
            </p:txBody>
          </p:sp>
        </p:grp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2976" y="1968"/>
              <a:ext cx="432" cy="384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rgbClr val="FF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6172200" y="1600200"/>
            <a:ext cx="1447800" cy="1066800"/>
            <a:chOff x="3888" y="1008"/>
            <a:chExt cx="912" cy="672"/>
          </a:xfrm>
        </p:grpSpPr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3936" y="1008"/>
              <a:ext cx="816" cy="672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27" name="Text Box 19"/>
            <p:cNvSpPr txBox="1">
              <a:spLocks noChangeArrowheads="1"/>
            </p:cNvSpPr>
            <p:nvPr/>
          </p:nvSpPr>
          <p:spPr bwMode="auto">
            <a:xfrm>
              <a:off x="3888" y="1104"/>
              <a:ext cx="91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400" b="1">
                  <a:solidFill>
                    <a:schemeClr val="bg1"/>
                  </a:solidFill>
                </a:rPr>
                <a:t>   </a:t>
              </a:r>
              <a:r>
                <a:rPr lang="ru-RU" sz="4400" b="1" baseline="-25000">
                  <a:solidFill>
                    <a:schemeClr val="bg1"/>
                  </a:solidFill>
                </a:rPr>
                <a:t> </a:t>
              </a:r>
              <a:r>
                <a:rPr lang="ru-RU" sz="4400" b="1">
                  <a:solidFill>
                    <a:schemeClr val="bg1"/>
                  </a:solidFill>
                </a:rPr>
                <a:t>Н</a:t>
              </a:r>
            </a:p>
          </p:txBody>
        </p:sp>
      </p:grpSp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6096000" y="3124200"/>
            <a:ext cx="1524000" cy="1295400"/>
            <a:chOff x="3840" y="1968"/>
            <a:chExt cx="960" cy="816"/>
          </a:xfrm>
        </p:grpSpPr>
        <p:grpSp>
          <p:nvGrpSpPr>
            <p:cNvPr id="9" name="Group 21"/>
            <p:cNvGrpSpPr>
              <a:grpSpLocks/>
            </p:cNvGrpSpPr>
            <p:nvPr/>
          </p:nvGrpSpPr>
          <p:grpSpPr bwMode="auto">
            <a:xfrm>
              <a:off x="3840" y="1968"/>
              <a:ext cx="576" cy="432"/>
              <a:chOff x="2544" y="1248"/>
              <a:chExt cx="576" cy="432"/>
            </a:xfrm>
          </p:grpSpPr>
          <p:sp>
            <p:nvSpPr>
              <p:cNvPr id="17430" name="Oval 22"/>
              <p:cNvSpPr>
                <a:spLocks noChangeArrowheads="1"/>
              </p:cNvSpPr>
              <p:nvPr/>
            </p:nvSpPr>
            <p:spPr bwMode="auto">
              <a:xfrm>
                <a:off x="2592" y="1248"/>
                <a:ext cx="480" cy="432"/>
              </a:xfrm>
              <a:prstGeom prst="ellipse">
                <a:avLst/>
              </a:prstGeom>
              <a:solidFill>
                <a:srgbClr val="FF66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31" name="Text Box 23"/>
              <p:cNvSpPr txBox="1">
                <a:spLocks noChangeArrowheads="1"/>
              </p:cNvSpPr>
              <p:nvPr/>
            </p:nvSpPr>
            <p:spPr bwMode="auto">
              <a:xfrm>
                <a:off x="2544" y="1344"/>
                <a:ext cx="5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bg1"/>
                    </a:solidFill>
                  </a:rPr>
                  <a:t>+ 1</a:t>
                </a:r>
              </a:p>
            </p:txBody>
          </p:sp>
        </p:grpSp>
        <p:sp>
          <p:nvSpPr>
            <p:cNvPr id="17432" name="Oval 24"/>
            <p:cNvSpPr>
              <a:spLocks noChangeArrowheads="1"/>
            </p:cNvSpPr>
            <p:nvPr/>
          </p:nvSpPr>
          <p:spPr bwMode="auto">
            <a:xfrm>
              <a:off x="3984" y="2400"/>
              <a:ext cx="432" cy="384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rgbClr val="FF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4368" y="2016"/>
              <a:ext cx="432" cy="384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rgbClr val="FF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7434" name="Text Box 26"/>
          <p:cNvSpPr txBox="1">
            <a:spLocks noChangeArrowheads="1"/>
          </p:cNvSpPr>
          <p:nvPr/>
        </p:nvSpPr>
        <p:spPr bwMode="auto">
          <a:xfrm>
            <a:off x="990600" y="4876800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Протон</a:t>
            </a:r>
          </a:p>
        </p:txBody>
      </p:sp>
      <p:sp>
        <p:nvSpPr>
          <p:cNvPr id="17435" name="Text Box 27"/>
          <p:cNvSpPr txBox="1">
            <a:spLocks noChangeArrowheads="1"/>
          </p:cNvSpPr>
          <p:nvPr/>
        </p:nvSpPr>
        <p:spPr bwMode="auto">
          <a:xfrm>
            <a:off x="3886200" y="4953000"/>
            <a:ext cx="152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Дейтерий</a:t>
            </a:r>
          </a:p>
        </p:txBody>
      </p:sp>
      <p:sp>
        <p:nvSpPr>
          <p:cNvPr id="17436" name="Text Box 28"/>
          <p:cNvSpPr txBox="1">
            <a:spLocks noChangeArrowheads="1"/>
          </p:cNvSpPr>
          <p:nvPr/>
        </p:nvSpPr>
        <p:spPr bwMode="auto">
          <a:xfrm>
            <a:off x="6248400" y="4876800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Тритий</a:t>
            </a:r>
          </a:p>
        </p:txBody>
      </p: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64770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1+</a:t>
            </a:r>
          </a:p>
        </p:txBody>
      </p:sp>
      <p:sp>
        <p:nvSpPr>
          <p:cNvPr id="17438" name="Line 30"/>
          <p:cNvSpPr>
            <a:spLocks noChangeShapeType="1"/>
          </p:cNvSpPr>
          <p:nvPr/>
        </p:nvSpPr>
        <p:spPr bwMode="auto">
          <a:xfrm flipV="1">
            <a:off x="6553200" y="2514600"/>
            <a:ext cx="1524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6248400" y="1752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441" name="Line 33"/>
          <p:cNvSpPr>
            <a:spLocks noChangeShapeType="1"/>
          </p:cNvSpPr>
          <p:nvPr/>
        </p:nvSpPr>
        <p:spPr bwMode="auto">
          <a:xfrm flipH="1" flipV="1">
            <a:off x="6477000" y="2133600"/>
            <a:ext cx="1524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2" name="Line 34"/>
          <p:cNvSpPr>
            <a:spLocks noChangeShapeType="1"/>
          </p:cNvSpPr>
          <p:nvPr/>
        </p:nvSpPr>
        <p:spPr bwMode="auto">
          <a:xfrm flipH="1" flipV="1">
            <a:off x="6477000" y="2133600"/>
            <a:ext cx="762000" cy="1295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3" name="Line 35"/>
          <p:cNvSpPr>
            <a:spLocks noChangeShapeType="1"/>
          </p:cNvSpPr>
          <p:nvPr/>
        </p:nvSpPr>
        <p:spPr bwMode="auto">
          <a:xfrm flipH="1" flipV="1">
            <a:off x="6477000" y="2133600"/>
            <a:ext cx="0" cy="1905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44" name="Text Box 36"/>
          <p:cNvSpPr txBox="1">
            <a:spLocks noChangeArrowheads="1"/>
          </p:cNvSpPr>
          <p:nvPr/>
        </p:nvSpPr>
        <p:spPr bwMode="auto">
          <a:xfrm>
            <a:off x="0" y="5410200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Разновидности атомов с одинаковым зарядом ядра, но разными относительными атомными массами называются </a:t>
            </a:r>
            <a:r>
              <a:rPr lang="ru-RU" sz="2400" b="1">
                <a:solidFill>
                  <a:srgbClr val="FF0000"/>
                </a:solidFill>
              </a:rPr>
              <a:t>изотопами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60"/>
                            </p:stCondLst>
                            <p:childTnLst>
                              <p:par>
                                <p:cTn id="3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10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10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10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10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4" grpId="0"/>
      <p:bldP spid="17435" grpId="0"/>
      <p:bldP spid="17436" grpId="0"/>
      <p:bldP spid="17437" grpId="0"/>
      <p:bldP spid="17438" grpId="0" animBg="1"/>
      <p:bldP spid="17438" grpId="1" animBg="1"/>
      <p:bldP spid="17439" grpId="0"/>
      <p:bldP spid="17441" grpId="0" animBg="1"/>
      <p:bldP spid="17441" grpId="1" animBg="1"/>
      <p:bldP spid="17442" grpId="0" animBg="1"/>
      <p:bldP spid="17442" grpId="1" animBg="1"/>
      <p:bldP spid="17443" grpId="0" animBg="1"/>
      <p:bldP spid="17443" grpId="1" animBg="1"/>
      <p:bldP spid="174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2209800" y="2209800"/>
            <a:ext cx="3124200" cy="2971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Электронное облако</a:t>
            </a:r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3505200" y="3505200"/>
            <a:ext cx="457200" cy="457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819400" y="2514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45 0.00231 C -0.01146 -0.003 -0.00556 -0.00555 -0.00087 -0.00555 C 0.0059 -0.00555 0.01267 -0.00162 0.01649 0.00509 C 0.03281 0.03168 0.04531 0.09087 0.04531 0.16046 C 0.04531 0.1607 0.04531 0.16162 0.04531 0.16208 C 0.04531 0.16162 0.04531 0.16324 0.04531 0.16347 C 0.04531 0.23283 0.03281 0.29318 0.01649 0.32 C 0.01267 0.32532 0.0059 0.32971 -0.00087 0.32971 C -0.00556 0.32971 -0.01146 0.32671 -0.01545 0.32139 C -0.0191 0.3163 -0.02083 0.30937 -0.02083 0.30104 C -0.02083 0.29179 -0.01823 0.28393 -0.01319 0.27861 C 0.0059 0.25434 0.04809 0.237 0.09826 0.237 C 0.09826 0.23723 0.09913 0.237 0.09913 0.23723 C 0.09913 0.237 0.10017 0.237 0.10017 0.23723 C 0.15035 0.237 0.19358 0.25434 0.21267 0.27861 C 0.21667 0.28393 0.21962 0.29179 0.21962 0.30104 C 0.21962 0.30937 0.21753 0.3163 0.21389 0.32139 C 0.2099 0.32671 0.20503 0.32971 0.19913 0.32971 C 0.19253 0.32971 0.18681 0.32532 0.18281 0.32 C 0.16563 0.29318 0.15313 0.23283 0.15313 0.16324 C 0.15313 0.16347 0.15313 0.16162 0.15313 0.16208 C 0.15313 0.16162 0.15313 0.16046 0.15313 0.1607 C 0.15313 0.09087 0.16563 0.03168 0.18281 0.00347 C 0.18681 -0.00162 0.19253 -0.00555 0.19913 -0.00555 C 0.20503 -0.00555 0.2099 -0.003 0.21389 0.00231 C 0.21753 0.0074 0.21962 0.01596 0.21962 0.02243 C 0.21962 0.03168 0.21667 0.03977 0.21267 0.04648 C 0.19358 0.06913 0.15035 0.08671 0.10017 0.08671 C 0.10017 0.08694 0.10017 0.08671 0.09913 0.08671 C 0.09913 0.08694 0.09826 0.08671 0.09826 0.08694 C 0.04809 0.08671 0.0059 0.06913 -0.01319 0.04648 C -0.01823 0.03977 -0.02083 0.03168 -0.02083 0.02243 C -0.02083 0.01596 -0.0191 0.0074 -0.01545 0.00231 Z " pathEditMode="relative" rAng="0" ptsTypes="fffffffffffffffffffffffffffffffff">
                                      <p:cBhvr>
                                        <p:cTn id="15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10405E-6 C 0.11857 -0.00971 0.22673 0.07908 0.27847 0.21596 C 0.1842 0.31445 0.05729 0.32833 -0.04393 0.25943 C -0.01181 0.10498 0.08628 -0.0037 0.19896 -0.02844 C 0.24114 0.12185 0.20937 0.28509 0.1283 0.39237 C 0.0283 0.30544 -0.0184 0.14983 2.22222E-6 -4.10405E-6 Z " pathEditMode="relative" rAng="-2497871" ptsTypes="ffffff">
                                      <p:cBhvr>
                                        <p:cTn id="18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9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3 0.12416 C 0.06267 0.12786 0.04618 0.13249 0.02708 0.14127 C -0.02604 0.1674 -0.06406 0.20879 -0.05503 0.23307 C -0.0467 0.25942 0.00486 0.2585 0.05799 0.23237 C 0.08594 0.21896 0.10885 0.20231 0.12396 0.18613 C 0.13698 0.17503 0.14792 0.16093 0.16007 0.14405 C 0.19809 0.08856 0.21615 0.02636 0.20052 0.00833 C 0.18559 -0.01087 0.1408 0.01896 0.10278 0.07445 C 0.0849 0.10035 0.07118 0.12833 0.06424 0.15214 C 0.05608 0.16948 0.05017 0.19168 0.04583 0.21549 C 0.03125 0.29064 0.03542 0.35885 0.05538 0.3674 C 0.07569 0.37665 0.10278 0.32324 0.11701 0.24786 C 0.12465 0.21434 0.12726 0.1815 0.12535 0.15353 C 0.12552 0.1311 0.12344 0.10983 0.11892 0.08301 C 0.1066 0.00278 0.08108 -0.05757 0.06059 -0.05549 C 0.04132 -0.05202 0.03385 0.01341 0.04705 0.09295 C 0.05226 0.12648 0.06076 0.15676 0.06875 0.18058 C 0.07604 0.20324 0.0875 0.22775 0.10122 0.25156 C 0.13767 0.31815 0.17917 0.36162 0.19549 0.3459 C 0.21233 0.33179 0.19549 0.26705 0.15885 0.2 C 0.14201 0.16971 0.12448 0.14405 0.10816 0.12624 C 0.09479 0.11098 0.07882 0.09549 0.06111 0.08046 C 0.00764 0.03861 -0.0441 0.02312 -0.05174 0.04648 C -0.0625 0.0696 -0.02656 0.12139 0.02656 0.16301 C 0.0526 0.18312 0.07813 0.19815 0.09774 0.20463 C 0.11441 0.21064 0.13108 0.21549 0.15104 0.21919 C 0.21163 0.22729 0.26024 0.21411 0.25972 0.18659 C 0.26059 0.16046 0.21181 0.13087 0.1526 0.12185 C 0.12378 0.11815 0.09722 0.11792 0.0783 0.12416 Z " pathEditMode="relative" rAng="13344317" ptsTypes="fffffffffffffffffffffffffffff">
                                      <p:cBhvr>
                                        <p:cTn id="21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6" grpId="0" animBg="1"/>
      <p:bldP spid="10247" grpId="0" animBg="1"/>
      <p:bldP spid="10247" grpId="1" animBg="1"/>
      <p:bldP spid="10247" grpId="2" animBg="1"/>
      <p:bldP spid="10247" grpId="3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Спин электрона</a:t>
            </a:r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2819400" y="2514600"/>
            <a:ext cx="2590800" cy="2438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99FF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FF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4114800" y="2133600"/>
            <a:ext cx="0" cy="1371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4114800" y="4953000"/>
            <a:ext cx="0" cy="1143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 rot="6637679">
            <a:off x="3328194" y="2158206"/>
            <a:ext cx="2794000" cy="2744788"/>
          </a:xfrm>
          <a:custGeom>
            <a:avLst/>
            <a:gdLst>
              <a:gd name="T0" fmla="*/ 103302712 w 21600"/>
              <a:gd name="T1" fmla="*/ 16793530 h 21600"/>
              <a:gd name="T2" fmla="*/ 0 w 21600"/>
              <a:gd name="T3" fmla="*/ 174394935 h 21600"/>
              <a:gd name="T4" fmla="*/ 103302712 w 21600"/>
              <a:gd name="T5" fmla="*/ 16793530 h 21600"/>
              <a:gd name="T6" fmla="*/ 323728892 w 21600"/>
              <a:gd name="T7" fmla="*/ 5667860 h 21600"/>
              <a:gd name="T8" fmla="*/ 330070235 w 21600"/>
              <a:gd name="T9" fmla="*/ 67012863 h 21600"/>
              <a:gd name="T10" fmla="*/ 266522345 w 21600"/>
              <a:gd name="T11" fmla="*/ 7314898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638" y="2441"/>
                </a:moveTo>
                <a:cubicBezTo>
                  <a:pt x="15709" y="862"/>
                  <a:pt x="13293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3293" y="0"/>
                  <a:pt x="15709" y="862"/>
                  <a:pt x="17638" y="2441"/>
                </a:cubicBezTo>
                <a:lnTo>
                  <a:pt x="19348" y="351"/>
                </a:lnTo>
                <a:lnTo>
                  <a:pt x="19727" y="4150"/>
                </a:lnTo>
                <a:lnTo>
                  <a:pt x="15929" y="4530"/>
                </a:lnTo>
                <a:lnTo>
                  <a:pt x="17638" y="2441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6172200" y="2209800"/>
            <a:ext cx="2743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Вращение по часовой стрелке – положительный спин</a:t>
            </a:r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 rot="4104595" flipH="1">
            <a:off x="3175794" y="2158206"/>
            <a:ext cx="2794000" cy="2744788"/>
          </a:xfrm>
          <a:custGeom>
            <a:avLst/>
            <a:gdLst>
              <a:gd name="T0" fmla="*/ 103302712 w 21600"/>
              <a:gd name="T1" fmla="*/ 16793530 h 21600"/>
              <a:gd name="T2" fmla="*/ 0 w 21600"/>
              <a:gd name="T3" fmla="*/ 174394935 h 21600"/>
              <a:gd name="T4" fmla="*/ 103302712 w 21600"/>
              <a:gd name="T5" fmla="*/ 16793530 h 21600"/>
              <a:gd name="T6" fmla="*/ 323728892 w 21600"/>
              <a:gd name="T7" fmla="*/ 5667860 h 21600"/>
              <a:gd name="T8" fmla="*/ 330070235 w 21600"/>
              <a:gd name="T9" fmla="*/ 67012863 h 21600"/>
              <a:gd name="T10" fmla="*/ 266522345 w 21600"/>
              <a:gd name="T11" fmla="*/ 7314898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638" y="2441"/>
                </a:moveTo>
                <a:cubicBezTo>
                  <a:pt x="15709" y="862"/>
                  <a:pt x="13293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3293" y="0"/>
                  <a:pt x="15709" y="862"/>
                  <a:pt x="17638" y="2441"/>
                </a:cubicBezTo>
                <a:lnTo>
                  <a:pt x="19348" y="351"/>
                </a:lnTo>
                <a:lnTo>
                  <a:pt x="19727" y="4150"/>
                </a:lnTo>
                <a:lnTo>
                  <a:pt x="15929" y="4530"/>
                </a:lnTo>
                <a:lnTo>
                  <a:pt x="17638" y="2441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096000" y="3429000"/>
            <a:ext cx="2819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Вращение против часовой стрелки – отрицательный спин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8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720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720"/>
                            </p:stCondLst>
                            <p:childTnLst>
                              <p:par>
                                <p:cTn id="34" presetID="8" presetClass="emph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35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720"/>
                            </p:stCondLst>
                            <p:childTnLst>
                              <p:par>
                                <p:cTn id="3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22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1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  <p:bldP spid="14341" grpId="1" animBg="1"/>
      <p:bldP spid="14341" grpId="2" animBg="1"/>
      <p:bldP spid="14342" grpId="0" animBg="1"/>
      <p:bldP spid="14343" grpId="0" animBg="1"/>
      <p:bldP spid="14344" grpId="0" animBg="1"/>
      <p:bldP spid="14344" grpId="1" animBg="1"/>
      <p:bldP spid="14345" grpId="0"/>
      <p:bldP spid="14346" grpId="0" animBg="1"/>
      <p:bldP spid="14346" grpId="1" animBg="1"/>
      <p:bldP spid="143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Формы электронных облаков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133600" y="1524000"/>
            <a:ext cx="35052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Сферическая форма</a:t>
            </a:r>
          </a:p>
          <a:p>
            <a:pPr algn="ctr">
              <a:spcBef>
                <a:spcPct val="50000"/>
              </a:spcBef>
            </a:pPr>
            <a:r>
              <a:rPr lang="ru-RU" sz="2000" b="1"/>
              <a:t> (</a:t>
            </a:r>
            <a:r>
              <a:rPr lang="en-US" sz="2000" b="1"/>
              <a:t>S</a:t>
            </a:r>
            <a:r>
              <a:rPr lang="ru-RU" sz="2000" b="1"/>
              <a:t> - электронное облако)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85800" y="1447800"/>
            <a:ext cx="1295400" cy="1295400"/>
            <a:chOff x="864" y="1056"/>
            <a:chExt cx="960" cy="91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259" name="Oval 5"/>
            <p:cNvSpPr>
              <a:spLocks noChangeArrowheads="1"/>
            </p:cNvSpPr>
            <p:nvPr/>
          </p:nvSpPr>
          <p:spPr bwMode="auto">
            <a:xfrm>
              <a:off x="864" y="1056"/>
              <a:ext cx="960" cy="91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CCEC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60" name="Oval 9"/>
            <p:cNvSpPr>
              <a:spLocks noChangeArrowheads="1"/>
            </p:cNvSpPr>
            <p:nvPr/>
          </p:nvSpPr>
          <p:spPr bwMode="auto">
            <a:xfrm>
              <a:off x="1296" y="1488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6477000" y="2438400"/>
            <a:ext cx="1066800" cy="1981200"/>
            <a:chOff x="528" y="1824"/>
            <a:chExt cx="672" cy="124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256" name="Oval 7"/>
            <p:cNvSpPr>
              <a:spLocks noChangeArrowheads="1"/>
            </p:cNvSpPr>
            <p:nvPr/>
          </p:nvSpPr>
          <p:spPr bwMode="auto">
            <a:xfrm>
              <a:off x="528" y="1824"/>
              <a:ext cx="672" cy="62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7" name="Oval 8"/>
            <p:cNvSpPr>
              <a:spLocks noChangeArrowheads="1"/>
            </p:cNvSpPr>
            <p:nvPr/>
          </p:nvSpPr>
          <p:spPr bwMode="auto">
            <a:xfrm>
              <a:off x="528" y="2448"/>
              <a:ext cx="672" cy="62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8" name="Oval 10"/>
            <p:cNvSpPr>
              <a:spLocks noChangeArrowheads="1"/>
            </p:cNvSpPr>
            <p:nvPr/>
          </p:nvSpPr>
          <p:spPr bwMode="auto">
            <a:xfrm>
              <a:off x="811" y="2413"/>
              <a:ext cx="71" cy="7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2057400" y="3352800"/>
            <a:ext cx="403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Форма объемной восьмерки (</a:t>
            </a:r>
            <a:r>
              <a:rPr lang="en-US" sz="2000" b="1"/>
              <a:t>p</a:t>
            </a:r>
            <a:r>
              <a:rPr lang="ru-RU" sz="2000" b="1"/>
              <a:t> – электронное облако)</a:t>
            </a:r>
          </a:p>
        </p:txBody>
      </p: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0" y="3886200"/>
            <a:ext cx="2667000" cy="2590800"/>
            <a:chOff x="0" y="2448"/>
            <a:chExt cx="1680" cy="163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" name="Group 25"/>
            <p:cNvGrpSpPr>
              <a:grpSpLocks/>
            </p:cNvGrpSpPr>
            <p:nvPr/>
          </p:nvGrpSpPr>
          <p:grpSpPr bwMode="auto">
            <a:xfrm rot="-5179580">
              <a:off x="504" y="2424"/>
              <a:ext cx="672" cy="1680"/>
              <a:chOff x="528" y="2736"/>
              <a:chExt cx="672" cy="1248"/>
            </a:xfrm>
          </p:grpSpPr>
          <p:sp>
            <p:nvSpPr>
              <p:cNvPr id="10254" name="Oval 26"/>
              <p:cNvSpPr>
                <a:spLocks noChangeArrowheads="1"/>
              </p:cNvSpPr>
              <p:nvPr/>
            </p:nvSpPr>
            <p:spPr bwMode="auto">
              <a:xfrm>
                <a:off x="528" y="3360"/>
                <a:ext cx="672" cy="62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6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55" name="Oval 27"/>
              <p:cNvSpPr>
                <a:spLocks noChangeArrowheads="1"/>
              </p:cNvSpPr>
              <p:nvPr/>
            </p:nvSpPr>
            <p:spPr bwMode="auto">
              <a:xfrm>
                <a:off x="528" y="2736"/>
                <a:ext cx="672" cy="62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6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24"/>
            <p:cNvGrpSpPr>
              <a:grpSpLocks/>
            </p:cNvGrpSpPr>
            <p:nvPr/>
          </p:nvGrpSpPr>
          <p:grpSpPr bwMode="auto">
            <a:xfrm>
              <a:off x="528" y="2448"/>
              <a:ext cx="672" cy="1632"/>
              <a:chOff x="528" y="2736"/>
              <a:chExt cx="672" cy="1248"/>
            </a:xfrm>
          </p:grpSpPr>
          <p:sp>
            <p:nvSpPr>
              <p:cNvPr id="10252" name="Oval 16"/>
              <p:cNvSpPr>
                <a:spLocks noChangeArrowheads="1"/>
              </p:cNvSpPr>
              <p:nvPr/>
            </p:nvSpPr>
            <p:spPr bwMode="auto">
              <a:xfrm>
                <a:off x="528" y="3360"/>
                <a:ext cx="672" cy="62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6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53" name="Oval 15"/>
              <p:cNvSpPr>
                <a:spLocks noChangeArrowheads="1"/>
              </p:cNvSpPr>
              <p:nvPr/>
            </p:nvSpPr>
            <p:spPr bwMode="auto">
              <a:xfrm>
                <a:off x="528" y="2736"/>
                <a:ext cx="672" cy="62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6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0251" name="Oval 17"/>
            <p:cNvSpPr>
              <a:spLocks noChangeArrowheads="1"/>
            </p:cNvSpPr>
            <p:nvPr/>
          </p:nvSpPr>
          <p:spPr bwMode="auto">
            <a:xfrm>
              <a:off x="816" y="3216"/>
              <a:ext cx="71" cy="7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2819400" y="4876800"/>
            <a:ext cx="40386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Перекрещенные объемные восьмерки</a:t>
            </a:r>
          </a:p>
          <a:p>
            <a:pPr algn="ctr">
              <a:spcBef>
                <a:spcPct val="50000"/>
              </a:spcBef>
            </a:pPr>
            <a:r>
              <a:rPr lang="ru-RU" sz="2000" b="1"/>
              <a:t>(</a:t>
            </a:r>
            <a:r>
              <a:rPr lang="en-US" sz="2000" b="1"/>
              <a:t>d</a:t>
            </a:r>
            <a:r>
              <a:rPr lang="ru-RU" sz="2000" b="1"/>
              <a:t> – электронное облако)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301" grpId="0"/>
      <p:bldP spid="123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17" descr="AO_TIP"/>
          <p:cNvPicPr>
            <a:picLocks noGrp="1" noChangeAspect="1" noChangeArrowheads="1"/>
          </p:cNvPicPr>
          <p:nvPr>
            <p:ph type="dgm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8" y="0"/>
            <a:ext cx="8572500" cy="6572250"/>
          </a:xfrm>
          <a:noFill/>
        </p:spPr>
      </p:pic>
    </p:spTree>
    <p:extLst>
      <p:ext uri="{BB962C8B-B14F-4D97-AF65-F5344CB8AC3E}">
        <p14:creationId xmlns:p14="http://schemas.microsoft.com/office/powerpoint/2010/main" val="1921737875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type="dgm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1500188"/>
            <a:ext cx="3714750" cy="1220787"/>
          </a:xfrm>
          <a:noFill/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00438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071813"/>
            <a:ext cx="3500437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3000375"/>
            <a:ext cx="3495675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5297756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smtClean="0"/>
              <a:t>Электронная формула атома и ее графическое изображение у элементов первого периода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85800" y="2057400"/>
            <a:ext cx="609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>
                <a:solidFill>
                  <a:srgbClr val="006600"/>
                </a:solidFill>
              </a:rPr>
              <a:t>Н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828800" y="1905000"/>
            <a:ext cx="1066800" cy="1066800"/>
            <a:chOff x="1152" y="1200"/>
            <a:chExt cx="672" cy="672"/>
          </a:xfrm>
        </p:grpSpPr>
        <p:sp>
          <p:nvSpPr>
            <p:cNvPr id="12309" name="Oval 7"/>
            <p:cNvSpPr>
              <a:spLocks noChangeArrowheads="1"/>
            </p:cNvSpPr>
            <p:nvPr/>
          </p:nvSpPr>
          <p:spPr bwMode="auto">
            <a:xfrm>
              <a:off x="1152" y="1200"/>
              <a:ext cx="672" cy="672"/>
            </a:xfrm>
            <a:prstGeom prst="ellipse">
              <a:avLst/>
            </a:prstGeom>
            <a:solidFill>
              <a:srgbClr val="CCECFF"/>
            </a:solidFill>
            <a:ln w="9525">
              <a:solidFill>
                <a:srgbClr val="CCEC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CCECFF"/>
                </a:solidFill>
              </a:endParaRPr>
            </a:p>
          </p:txBody>
        </p:sp>
        <p:sp>
          <p:nvSpPr>
            <p:cNvPr id="12310" name="Oval 6"/>
            <p:cNvSpPr>
              <a:spLocks noChangeArrowheads="1"/>
            </p:cNvSpPr>
            <p:nvPr/>
          </p:nvSpPr>
          <p:spPr bwMode="auto">
            <a:xfrm>
              <a:off x="1440" y="1488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3352800" y="2133600"/>
            <a:ext cx="1447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1</a:t>
            </a:r>
            <a:r>
              <a:rPr lang="en-US" sz="4800" b="1"/>
              <a:t>S</a:t>
            </a:r>
            <a:r>
              <a:rPr lang="ru-RU" sz="4800" b="1" baseline="30000"/>
              <a:t>1</a:t>
            </a:r>
            <a:endParaRPr lang="ru-RU" sz="4800" b="1"/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 flipV="1">
            <a:off x="3276600" y="2819400"/>
            <a:ext cx="3048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2743200" y="32004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Номер уровня</a:t>
            </a: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 flipH="1" flipV="1">
            <a:off x="4038600" y="2819400"/>
            <a:ext cx="2286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4038600" y="32766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Форма орбитали</a:t>
            </a:r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 flipH="1">
            <a:off x="4419600" y="2362200"/>
            <a:ext cx="838200" cy="76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5334000" y="2057400"/>
            <a:ext cx="1981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Количество электронов на орбитали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533400" y="2057400"/>
            <a:ext cx="990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>
                <a:solidFill>
                  <a:srgbClr val="006600"/>
                </a:solidFill>
              </a:rPr>
              <a:t>Не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2743200" y="2133600"/>
            <a:ext cx="76200" cy="762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4" name="Oval 18"/>
          <p:cNvSpPr>
            <a:spLocks noChangeArrowheads="1"/>
          </p:cNvSpPr>
          <p:nvPr/>
        </p:nvSpPr>
        <p:spPr bwMode="auto">
          <a:xfrm>
            <a:off x="2819400" y="2362200"/>
            <a:ext cx="76200" cy="762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3352800" y="2133600"/>
            <a:ext cx="1447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1</a:t>
            </a:r>
            <a:r>
              <a:rPr lang="en-US" sz="4800" b="1"/>
              <a:t>S</a:t>
            </a:r>
            <a:r>
              <a:rPr lang="ru-RU" sz="4800" b="1" baseline="30000"/>
              <a:t>2</a:t>
            </a:r>
            <a:endParaRPr lang="ru-RU" sz="4800" b="1"/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6248400" y="4191000"/>
            <a:ext cx="990600" cy="838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7" name="Line 21"/>
          <p:cNvSpPr>
            <a:spLocks noChangeShapeType="1"/>
          </p:cNvSpPr>
          <p:nvPr/>
        </p:nvSpPr>
        <p:spPr bwMode="auto">
          <a:xfrm flipV="1">
            <a:off x="6553200" y="43434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8" name="Line 22"/>
          <p:cNvSpPr>
            <a:spLocks noChangeShapeType="1"/>
          </p:cNvSpPr>
          <p:nvPr/>
        </p:nvSpPr>
        <p:spPr bwMode="auto">
          <a:xfrm>
            <a:off x="6934200" y="43434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9" name="Line 23"/>
          <p:cNvSpPr>
            <a:spLocks noChangeShapeType="1"/>
          </p:cNvSpPr>
          <p:nvPr/>
        </p:nvSpPr>
        <p:spPr bwMode="auto">
          <a:xfrm flipV="1">
            <a:off x="5334000" y="4724400"/>
            <a:ext cx="83820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4038600" y="48006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орбиталь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6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6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40"/>
                            </p:stCondLst>
                            <p:childTnLst>
                              <p:par>
                                <p:cTn id="3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40"/>
                            </p:stCondLst>
                            <p:childTnLst>
                              <p:par>
                                <p:cTn id="3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00"/>
                            </p:stCondLst>
                            <p:childTnLst>
                              <p:par>
                                <p:cTn id="4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44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440"/>
                            </p:stCondLst>
                            <p:childTnLst>
                              <p:par>
                                <p:cTn id="5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94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00"/>
                            </p:stCondLst>
                            <p:childTnLst>
                              <p:par>
                                <p:cTn id="6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7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1" grpId="1"/>
      <p:bldP spid="4105" grpId="0"/>
      <p:bldP spid="4105" grpId="1"/>
      <p:bldP spid="4106" grpId="0" animBg="1"/>
      <p:bldP spid="4107" grpId="0"/>
      <p:bldP spid="4108" grpId="0" animBg="1"/>
      <p:bldP spid="4109" grpId="0"/>
      <p:bldP spid="4110" grpId="0" animBg="1"/>
      <p:bldP spid="4111" grpId="0"/>
      <p:bldP spid="4112" grpId="0"/>
      <p:bldP spid="4112" grpId="1"/>
      <p:bldP spid="4113" grpId="0" animBg="1"/>
      <p:bldP spid="4114" grpId="0" animBg="1"/>
      <p:bldP spid="4114" grpId="1" animBg="1"/>
      <p:bldP spid="4115" grpId="0"/>
      <p:bldP spid="4115" grpId="1"/>
      <p:bldP spid="4116" grpId="0" animBg="1"/>
      <p:bldP spid="4117" grpId="0" animBg="1"/>
      <p:bldP spid="4118" grpId="0" animBg="1"/>
      <p:bldP spid="4119" grpId="0" animBg="1"/>
      <p:bldP spid="41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50"/>
            <a:ext cx="7772400" cy="3314700"/>
          </a:xfrm>
        </p:spPr>
        <p:txBody>
          <a:bodyPr/>
          <a:lstStyle/>
          <a:p>
            <a:r>
              <a:rPr lang="ru-RU" sz="4000" smtClean="0"/>
              <a:t>Первая гипотеза строения атома предложена английским учёным Томсоном(1904)-</a:t>
            </a:r>
            <a:r>
              <a:rPr lang="ru-RU" sz="4000" b="1" i="1" smtClean="0"/>
              <a:t>статическая</a:t>
            </a:r>
            <a:r>
              <a:rPr lang="ru-RU" sz="4000" smtClean="0"/>
              <a:t> или </a:t>
            </a:r>
            <a:r>
              <a:rPr lang="ru-RU" sz="4000" b="1" i="1" smtClean="0"/>
              <a:t>электронно-ионная теория</a:t>
            </a:r>
            <a:endParaRPr lang="ru-RU" sz="4000" smtClean="0"/>
          </a:p>
        </p:txBody>
      </p:sp>
      <p:pic>
        <p:nvPicPr>
          <p:cNvPr id="7171" name="Picture 4" descr="U20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3417888"/>
            <a:ext cx="40005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229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1905000" y="2438400"/>
            <a:ext cx="2971800" cy="2895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2819400" y="3352800"/>
            <a:ext cx="1066800" cy="10668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EC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CCECFF"/>
              </a:solidFill>
            </a:endParaRPr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3276600" y="3810000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3657600" y="35814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3733800" y="38100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/>
              <a:t>Элементы второго периода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685800" y="2057400"/>
            <a:ext cx="1600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solidFill>
                  <a:srgbClr val="006600"/>
                </a:solidFill>
              </a:rPr>
              <a:t>Li</a:t>
            </a:r>
            <a:endParaRPr lang="ru-RU" sz="6000" b="1">
              <a:solidFill>
                <a:srgbClr val="006600"/>
              </a:solidFill>
            </a:endParaRPr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4114800" y="27432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4648200" y="1981200"/>
            <a:ext cx="2362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1</a:t>
            </a:r>
            <a:r>
              <a:rPr lang="en-US" sz="4800" b="1"/>
              <a:t>S</a:t>
            </a:r>
            <a:r>
              <a:rPr lang="ru-RU" sz="4800" b="1" baseline="30000"/>
              <a:t>2 </a:t>
            </a:r>
            <a:r>
              <a:rPr lang="en-US" sz="4800" b="1"/>
              <a:t>2</a:t>
            </a:r>
            <a:r>
              <a:rPr lang="en-US" sz="4400" b="1"/>
              <a:t>S</a:t>
            </a:r>
            <a:r>
              <a:rPr lang="en-US" sz="4400" b="1" baseline="30000"/>
              <a:t>1</a:t>
            </a:r>
            <a:endParaRPr lang="ru-RU" sz="4400" b="1"/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4114800" y="5410200"/>
            <a:ext cx="990600" cy="838200"/>
          </a:xfrm>
          <a:prstGeom prst="rect">
            <a:avLst/>
          </a:prstGeom>
          <a:noFill/>
          <a:ln w="28575">
            <a:solidFill>
              <a:srgbClr val="33C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 flipV="1">
            <a:off x="4419600" y="5638800"/>
            <a:ext cx="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4800600" y="5638800"/>
            <a:ext cx="0" cy="457200"/>
          </a:xfrm>
          <a:prstGeom prst="line">
            <a:avLst/>
          </a:prstGeom>
          <a:noFill/>
          <a:ln w="38100">
            <a:solidFill>
              <a:srgbClr val="CC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5105400" y="4572000"/>
            <a:ext cx="990600" cy="838200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4" name="Line 20"/>
          <p:cNvSpPr>
            <a:spLocks noChangeShapeType="1"/>
          </p:cNvSpPr>
          <p:nvPr/>
        </p:nvSpPr>
        <p:spPr bwMode="auto">
          <a:xfrm flipV="1">
            <a:off x="5410200" y="4724400"/>
            <a:ext cx="0" cy="45720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457200" y="2057400"/>
            <a:ext cx="1600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solidFill>
                  <a:srgbClr val="006600"/>
                </a:solidFill>
              </a:rPr>
              <a:t>Be</a:t>
            </a:r>
            <a:endParaRPr lang="ru-RU" sz="6000" b="1">
              <a:solidFill>
                <a:srgbClr val="006600"/>
              </a:solidFill>
            </a:endParaRPr>
          </a:p>
        </p:txBody>
      </p:sp>
      <p:sp>
        <p:nvSpPr>
          <p:cNvPr id="6167" name="Oval 23"/>
          <p:cNvSpPr>
            <a:spLocks noChangeArrowheads="1"/>
          </p:cNvSpPr>
          <p:nvPr/>
        </p:nvSpPr>
        <p:spPr bwMode="auto">
          <a:xfrm>
            <a:off x="4343400" y="29718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C33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648200" y="2057400"/>
            <a:ext cx="2362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1</a:t>
            </a:r>
            <a:r>
              <a:rPr lang="en-US" sz="4800" b="1"/>
              <a:t>S</a:t>
            </a:r>
            <a:r>
              <a:rPr lang="ru-RU" sz="4800" b="1" baseline="30000"/>
              <a:t>2 </a:t>
            </a:r>
            <a:r>
              <a:rPr lang="en-US" sz="4800" b="1"/>
              <a:t>2</a:t>
            </a:r>
            <a:r>
              <a:rPr lang="en-US" sz="4400" b="1"/>
              <a:t>S</a:t>
            </a:r>
            <a:r>
              <a:rPr lang="en-US" sz="4400" b="1" baseline="30000"/>
              <a:t>2</a:t>
            </a:r>
            <a:endParaRPr lang="ru-RU" sz="4400" b="1"/>
          </a:p>
        </p:txBody>
      </p:sp>
      <p:sp>
        <p:nvSpPr>
          <p:cNvPr id="6169" name="Line 25"/>
          <p:cNvSpPr>
            <a:spLocks noChangeShapeType="1"/>
          </p:cNvSpPr>
          <p:nvPr/>
        </p:nvSpPr>
        <p:spPr bwMode="auto">
          <a:xfrm>
            <a:off x="5791200" y="4724400"/>
            <a:ext cx="0" cy="45720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457200" y="2133600"/>
            <a:ext cx="1600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solidFill>
                  <a:srgbClr val="006600"/>
                </a:solidFill>
              </a:rPr>
              <a:t>B</a:t>
            </a:r>
            <a:endParaRPr lang="ru-RU" sz="6000" b="1">
              <a:solidFill>
                <a:srgbClr val="006600"/>
              </a:solidFill>
            </a:endParaRP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4724400" y="2057400"/>
            <a:ext cx="3886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1</a:t>
            </a:r>
            <a:r>
              <a:rPr lang="en-US" sz="4800" b="1"/>
              <a:t>S</a:t>
            </a:r>
            <a:r>
              <a:rPr lang="ru-RU" sz="4800" b="1" baseline="30000"/>
              <a:t>2 </a:t>
            </a:r>
            <a:r>
              <a:rPr lang="en-US" sz="4800" b="1"/>
              <a:t>2</a:t>
            </a:r>
            <a:r>
              <a:rPr lang="en-US" sz="4400" b="1"/>
              <a:t>S</a:t>
            </a:r>
            <a:r>
              <a:rPr lang="en-US" sz="4400" b="1" baseline="30000"/>
              <a:t>2 </a:t>
            </a:r>
            <a:r>
              <a:rPr lang="en-US" sz="4400" b="1"/>
              <a:t>2p</a:t>
            </a:r>
            <a:r>
              <a:rPr lang="en-US" sz="4400" b="1" baseline="30000"/>
              <a:t>1</a:t>
            </a:r>
            <a:endParaRPr lang="ru-RU" sz="4400" b="1"/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096000" y="3733800"/>
            <a:ext cx="990600" cy="838200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78" name="Line 34"/>
          <p:cNvSpPr>
            <a:spLocks noChangeShapeType="1"/>
          </p:cNvSpPr>
          <p:nvPr/>
        </p:nvSpPr>
        <p:spPr bwMode="auto">
          <a:xfrm flipV="1">
            <a:off x="6400800" y="3886200"/>
            <a:ext cx="0" cy="457200"/>
          </a:xfrm>
          <a:prstGeom prst="line">
            <a:avLst/>
          </a:prstGeom>
          <a:noFill/>
          <a:ln w="38100">
            <a:solidFill>
              <a:srgbClr val="99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79" name="Text Box 35"/>
          <p:cNvSpPr txBox="1">
            <a:spLocks noChangeArrowheads="1"/>
          </p:cNvSpPr>
          <p:nvPr/>
        </p:nvSpPr>
        <p:spPr bwMode="auto">
          <a:xfrm>
            <a:off x="381000" y="2209800"/>
            <a:ext cx="1600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solidFill>
                  <a:srgbClr val="006600"/>
                </a:solidFill>
              </a:rPr>
              <a:t>C</a:t>
            </a:r>
            <a:endParaRPr lang="ru-RU" sz="6000" b="1">
              <a:solidFill>
                <a:srgbClr val="006600"/>
              </a:solidFill>
            </a:endParaRPr>
          </a:p>
        </p:txBody>
      </p:sp>
      <p:sp>
        <p:nvSpPr>
          <p:cNvPr id="6184" name="Text Box 40"/>
          <p:cNvSpPr txBox="1">
            <a:spLocks noChangeArrowheads="1"/>
          </p:cNvSpPr>
          <p:nvPr/>
        </p:nvSpPr>
        <p:spPr bwMode="auto">
          <a:xfrm>
            <a:off x="4648200" y="2133600"/>
            <a:ext cx="3886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1</a:t>
            </a:r>
            <a:r>
              <a:rPr lang="en-US" sz="4800" b="1"/>
              <a:t>S</a:t>
            </a:r>
            <a:r>
              <a:rPr lang="ru-RU" sz="4800" b="1" baseline="30000"/>
              <a:t>2 </a:t>
            </a:r>
            <a:r>
              <a:rPr lang="en-US" sz="4800" b="1"/>
              <a:t>2</a:t>
            </a:r>
            <a:r>
              <a:rPr lang="en-US" sz="4400" b="1"/>
              <a:t>S</a:t>
            </a:r>
            <a:r>
              <a:rPr lang="en-US" sz="4400" b="1" baseline="30000"/>
              <a:t>2 </a:t>
            </a:r>
            <a:r>
              <a:rPr lang="en-US" sz="4400" b="1"/>
              <a:t>2p</a:t>
            </a:r>
            <a:r>
              <a:rPr lang="en-US" sz="4400" b="1" baseline="30000"/>
              <a:t>2</a:t>
            </a:r>
            <a:endParaRPr lang="ru-RU" sz="4400" b="1"/>
          </a:p>
        </p:txBody>
      </p:sp>
      <p:sp>
        <p:nvSpPr>
          <p:cNvPr id="6186" name="Rectangle 42"/>
          <p:cNvSpPr>
            <a:spLocks noChangeArrowheads="1"/>
          </p:cNvSpPr>
          <p:nvPr/>
        </p:nvSpPr>
        <p:spPr bwMode="auto">
          <a:xfrm>
            <a:off x="7086600" y="2971800"/>
            <a:ext cx="990600" cy="83820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87" name="Line 43"/>
          <p:cNvSpPr>
            <a:spLocks noChangeShapeType="1"/>
          </p:cNvSpPr>
          <p:nvPr/>
        </p:nvSpPr>
        <p:spPr bwMode="auto">
          <a:xfrm flipV="1">
            <a:off x="7543800" y="3200400"/>
            <a:ext cx="0" cy="457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88" name="Text Box 44"/>
          <p:cNvSpPr txBox="1">
            <a:spLocks noChangeArrowheads="1"/>
          </p:cNvSpPr>
          <p:nvPr/>
        </p:nvSpPr>
        <p:spPr bwMode="auto">
          <a:xfrm>
            <a:off x="457200" y="2133600"/>
            <a:ext cx="1600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solidFill>
                  <a:srgbClr val="006600"/>
                </a:solidFill>
              </a:rPr>
              <a:t>N</a:t>
            </a:r>
            <a:endParaRPr lang="ru-RU" sz="6000" b="1">
              <a:solidFill>
                <a:srgbClr val="006600"/>
              </a:solidFill>
            </a:endParaRPr>
          </a:p>
        </p:txBody>
      </p:sp>
      <p:sp>
        <p:nvSpPr>
          <p:cNvPr id="6193" name="Text Box 49"/>
          <p:cNvSpPr txBox="1">
            <a:spLocks noChangeArrowheads="1"/>
          </p:cNvSpPr>
          <p:nvPr/>
        </p:nvSpPr>
        <p:spPr bwMode="auto">
          <a:xfrm>
            <a:off x="4648200" y="2133600"/>
            <a:ext cx="3886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1</a:t>
            </a:r>
            <a:r>
              <a:rPr lang="en-US" sz="4800" b="1"/>
              <a:t>S</a:t>
            </a:r>
            <a:r>
              <a:rPr lang="ru-RU" sz="4800" b="1" baseline="30000"/>
              <a:t>2 </a:t>
            </a:r>
            <a:r>
              <a:rPr lang="en-US" sz="4800" b="1"/>
              <a:t>2</a:t>
            </a:r>
            <a:r>
              <a:rPr lang="en-US" sz="4400" b="1"/>
              <a:t>S</a:t>
            </a:r>
            <a:r>
              <a:rPr lang="en-US" sz="4400" b="1" baseline="30000"/>
              <a:t>2 </a:t>
            </a:r>
            <a:r>
              <a:rPr lang="en-US" sz="4400" b="1"/>
              <a:t>2p</a:t>
            </a:r>
            <a:r>
              <a:rPr lang="en-US" sz="4400" b="1" baseline="30000"/>
              <a:t>3</a:t>
            </a:r>
            <a:endParaRPr lang="ru-RU" sz="4400" b="1"/>
          </a:p>
        </p:txBody>
      </p:sp>
      <p:sp>
        <p:nvSpPr>
          <p:cNvPr id="6194" name="Rectangle 50"/>
          <p:cNvSpPr>
            <a:spLocks noChangeArrowheads="1"/>
          </p:cNvSpPr>
          <p:nvPr/>
        </p:nvSpPr>
        <p:spPr bwMode="auto">
          <a:xfrm>
            <a:off x="8001000" y="2133600"/>
            <a:ext cx="990600" cy="83820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95" name="Line 51"/>
          <p:cNvSpPr>
            <a:spLocks noChangeShapeType="1"/>
          </p:cNvSpPr>
          <p:nvPr/>
        </p:nvSpPr>
        <p:spPr bwMode="auto">
          <a:xfrm flipV="1">
            <a:off x="8305800" y="2286000"/>
            <a:ext cx="0" cy="457200"/>
          </a:xfrm>
          <a:prstGeom prst="line">
            <a:avLst/>
          </a:prstGeom>
          <a:noFill/>
          <a:ln w="38100">
            <a:solidFill>
              <a:srgbClr val="33CC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97" name="Text Box 53"/>
          <p:cNvSpPr txBox="1">
            <a:spLocks noChangeArrowheads="1"/>
          </p:cNvSpPr>
          <p:nvPr/>
        </p:nvSpPr>
        <p:spPr bwMode="auto">
          <a:xfrm>
            <a:off x="304800" y="2133600"/>
            <a:ext cx="1600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solidFill>
                  <a:srgbClr val="006600"/>
                </a:solidFill>
              </a:rPr>
              <a:t>O</a:t>
            </a:r>
            <a:endParaRPr lang="ru-RU" sz="6000" b="1">
              <a:solidFill>
                <a:srgbClr val="006600"/>
              </a:solidFill>
            </a:endParaRPr>
          </a:p>
        </p:txBody>
      </p:sp>
      <p:sp>
        <p:nvSpPr>
          <p:cNvPr id="6199" name="Text Box 55"/>
          <p:cNvSpPr txBox="1">
            <a:spLocks noChangeArrowheads="1"/>
          </p:cNvSpPr>
          <p:nvPr/>
        </p:nvSpPr>
        <p:spPr bwMode="auto">
          <a:xfrm>
            <a:off x="4495800" y="2133600"/>
            <a:ext cx="3886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1</a:t>
            </a:r>
            <a:r>
              <a:rPr lang="en-US" sz="4800" b="1"/>
              <a:t>S</a:t>
            </a:r>
            <a:r>
              <a:rPr lang="ru-RU" sz="4800" b="1" baseline="30000"/>
              <a:t>2 </a:t>
            </a:r>
            <a:r>
              <a:rPr lang="en-US" sz="4800" b="1"/>
              <a:t>2</a:t>
            </a:r>
            <a:r>
              <a:rPr lang="en-US" sz="4400" b="1"/>
              <a:t>S</a:t>
            </a:r>
            <a:r>
              <a:rPr lang="en-US" sz="4400" b="1" baseline="30000"/>
              <a:t>2 </a:t>
            </a:r>
            <a:r>
              <a:rPr lang="en-US" sz="4400" b="1"/>
              <a:t>2p</a:t>
            </a:r>
            <a:r>
              <a:rPr lang="en-US" sz="4400" b="1" baseline="30000"/>
              <a:t>4</a:t>
            </a:r>
            <a:endParaRPr lang="ru-RU" sz="4400" b="1"/>
          </a:p>
        </p:txBody>
      </p:sp>
      <p:sp>
        <p:nvSpPr>
          <p:cNvPr id="6200" name="Line 56"/>
          <p:cNvSpPr>
            <a:spLocks noChangeShapeType="1"/>
          </p:cNvSpPr>
          <p:nvPr/>
        </p:nvSpPr>
        <p:spPr bwMode="auto">
          <a:xfrm>
            <a:off x="6705600" y="3886200"/>
            <a:ext cx="0" cy="457200"/>
          </a:xfrm>
          <a:prstGeom prst="line">
            <a:avLst/>
          </a:prstGeom>
          <a:noFill/>
          <a:ln w="38100">
            <a:solidFill>
              <a:srgbClr val="3366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201" name="Text Box 57"/>
          <p:cNvSpPr txBox="1">
            <a:spLocks noChangeArrowheads="1"/>
          </p:cNvSpPr>
          <p:nvPr/>
        </p:nvSpPr>
        <p:spPr bwMode="auto">
          <a:xfrm>
            <a:off x="381000" y="2209800"/>
            <a:ext cx="1600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solidFill>
                  <a:srgbClr val="006600"/>
                </a:solidFill>
              </a:rPr>
              <a:t>F</a:t>
            </a:r>
            <a:endParaRPr lang="ru-RU" sz="6000" b="1">
              <a:solidFill>
                <a:srgbClr val="006600"/>
              </a:solidFill>
            </a:endParaRPr>
          </a:p>
        </p:txBody>
      </p:sp>
      <p:sp>
        <p:nvSpPr>
          <p:cNvPr id="6203" name="Text Box 59"/>
          <p:cNvSpPr txBox="1">
            <a:spLocks noChangeArrowheads="1"/>
          </p:cNvSpPr>
          <p:nvPr/>
        </p:nvSpPr>
        <p:spPr bwMode="auto">
          <a:xfrm>
            <a:off x="4572000" y="2133600"/>
            <a:ext cx="3886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1</a:t>
            </a:r>
            <a:r>
              <a:rPr lang="en-US" sz="4800" b="1"/>
              <a:t>S</a:t>
            </a:r>
            <a:r>
              <a:rPr lang="ru-RU" sz="4800" b="1" baseline="30000"/>
              <a:t>2 </a:t>
            </a:r>
            <a:r>
              <a:rPr lang="en-US" sz="4800" b="1"/>
              <a:t>2</a:t>
            </a:r>
            <a:r>
              <a:rPr lang="en-US" sz="4400" b="1"/>
              <a:t>S</a:t>
            </a:r>
            <a:r>
              <a:rPr lang="en-US" sz="4400" b="1" baseline="30000"/>
              <a:t>2 </a:t>
            </a:r>
            <a:r>
              <a:rPr lang="en-US" sz="4400" b="1"/>
              <a:t>2p</a:t>
            </a:r>
            <a:r>
              <a:rPr lang="en-US" sz="4400" b="1" baseline="30000"/>
              <a:t>5</a:t>
            </a:r>
            <a:endParaRPr lang="ru-RU" sz="4400" b="1"/>
          </a:p>
        </p:txBody>
      </p:sp>
      <p:sp>
        <p:nvSpPr>
          <p:cNvPr id="6204" name="Line 60"/>
          <p:cNvSpPr>
            <a:spLocks noChangeShapeType="1"/>
          </p:cNvSpPr>
          <p:nvPr/>
        </p:nvSpPr>
        <p:spPr bwMode="auto">
          <a:xfrm>
            <a:off x="7772400" y="3200400"/>
            <a:ext cx="0" cy="457200"/>
          </a:xfrm>
          <a:prstGeom prst="line">
            <a:avLst/>
          </a:prstGeom>
          <a:noFill/>
          <a:ln w="38100">
            <a:solidFill>
              <a:srgbClr val="FF66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205" name="Text Box 61"/>
          <p:cNvSpPr txBox="1">
            <a:spLocks noChangeArrowheads="1"/>
          </p:cNvSpPr>
          <p:nvPr/>
        </p:nvSpPr>
        <p:spPr bwMode="auto">
          <a:xfrm>
            <a:off x="304800" y="2133600"/>
            <a:ext cx="1600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solidFill>
                  <a:srgbClr val="006600"/>
                </a:solidFill>
              </a:rPr>
              <a:t>Ne</a:t>
            </a:r>
            <a:endParaRPr lang="ru-RU" sz="6000" b="1">
              <a:solidFill>
                <a:srgbClr val="006600"/>
              </a:solidFill>
            </a:endParaRPr>
          </a:p>
        </p:txBody>
      </p:sp>
      <p:sp>
        <p:nvSpPr>
          <p:cNvPr id="6207" name="Text Box 63"/>
          <p:cNvSpPr txBox="1">
            <a:spLocks noChangeArrowheads="1"/>
          </p:cNvSpPr>
          <p:nvPr/>
        </p:nvSpPr>
        <p:spPr bwMode="auto">
          <a:xfrm>
            <a:off x="4495800" y="2133600"/>
            <a:ext cx="3886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/>
              <a:t>1</a:t>
            </a:r>
            <a:r>
              <a:rPr lang="en-US" sz="4800" b="1"/>
              <a:t>S</a:t>
            </a:r>
            <a:r>
              <a:rPr lang="ru-RU" sz="4800" b="1" baseline="30000"/>
              <a:t>2 </a:t>
            </a:r>
            <a:r>
              <a:rPr lang="en-US" sz="4800" b="1"/>
              <a:t>2</a:t>
            </a:r>
            <a:r>
              <a:rPr lang="en-US" sz="4400" b="1"/>
              <a:t>S</a:t>
            </a:r>
            <a:r>
              <a:rPr lang="en-US" sz="4400" b="1" baseline="30000"/>
              <a:t>2 </a:t>
            </a:r>
            <a:r>
              <a:rPr lang="en-US" sz="4400" b="1"/>
              <a:t>2p</a:t>
            </a:r>
            <a:r>
              <a:rPr lang="en-US" sz="4400" b="1" baseline="30000"/>
              <a:t>6</a:t>
            </a:r>
            <a:endParaRPr lang="ru-RU" sz="4400" b="1"/>
          </a:p>
        </p:txBody>
      </p:sp>
      <p:sp>
        <p:nvSpPr>
          <p:cNvPr id="6208" name="Line 64"/>
          <p:cNvSpPr>
            <a:spLocks noChangeShapeType="1"/>
          </p:cNvSpPr>
          <p:nvPr/>
        </p:nvSpPr>
        <p:spPr bwMode="auto">
          <a:xfrm>
            <a:off x="8610600" y="2286000"/>
            <a:ext cx="0" cy="457200"/>
          </a:xfrm>
          <a:prstGeom prst="line">
            <a:avLst/>
          </a:prstGeom>
          <a:noFill/>
          <a:ln w="38100">
            <a:solidFill>
              <a:srgbClr val="99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1905000" y="3276600"/>
            <a:ext cx="2971800" cy="1371600"/>
            <a:chOff x="1152" y="1920"/>
            <a:chExt cx="2064" cy="864"/>
          </a:xfrm>
        </p:grpSpPr>
        <p:sp>
          <p:nvSpPr>
            <p:cNvPr id="13366" name="Oval 66"/>
            <p:cNvSpPr>
              <a:spLocks noChangeArrowheads="1"/>
            </p:cNvSpPr>
            <p:nvPr/>
          </p:nvSpPr>
          <p:spPr bwMode="auto">
            <a:xfrm>
              <a:off x="1152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67" name="Oval 67"/>
            <p:cNvSpPr>
              <a:spLocks noChangeArrowheads="1"/>
            </p:cNvSpPr>
            <p:nvPr/>
          </p:nvSpPr>
          <p:spPr bwMode="auto">
            <a:xfrm>
              <a:off x="2160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75" name="Oval 31"/>
          <p:cNvSpPr>
            <a:spLocks noChangeArrowheads="1"/>
          </p:cNvSpPr>
          <p:nvPr/>
        </p:nvSpPr>
        <p:spPr bwMode="auto">
          <a:xfrm>
            <a:off x="4495800" y="35814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99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68"/>
          <p:cNvGrpSpPr>
            <a:grpSpLocks/>
          </p:cNvGrpSpPr>
          <p:nvPr/>
        </p:nvGrpSpPr>
        <p:grpSpPr bwMode="auto">
          <a:xfrm rot="-5400000">
            <a:off x="1943100" y="3238500"/>
            <a:ext cx="2971800" cy="1371600"/>
            <a:chOff x="1152" y="1920"/>
            <a:chExt cx="2064" cy="864"/>
          </a:xfrm>
        </p:grpSpPr>
        <p:sp>
          <p:nvSpPr>
            <p:cNvPr id="13364" name="Oval 69"/>
            <p:cNvSpPr>
              <a:spLocks noChangeArrowheads="1"/>
            </p:cNvSpPr>
            <p:nvPr/>
          </p:nvSpPr>
          <p:spPr bwMode="auto">
            <a:xfrm>
              <a:off x="1152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65" name="Oval 70"/>
            <p:cNvSpPr>
              <a:spLocks noChangeArrowheads="1"/>
            </p:cNvSpPr>
            <p:nvPr/>
          </p:nvSpPr>
          <p:spPr bwMode="auto">
            <a:xfrm>
              <a:off x="2160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92" name="Oval 48"/>
          <p:cNvSpPr>
            <a:spLocks noChangeArrowheads="1"/>
          </p:cNvSpPr>
          <p:nvPr/>
        </p:nvSpPr>
        <p:spPr bwMode="auto">
          <a:xfrm>
            <a:off x="3124200" y="25908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71"/>
          <p:cNvGrpSpPr>
            <a:grpSpLocks/>
          </p:cNvGrpSpPr>
          <p:nvPr/>
        </p:nvGrpSpPr>
        <p:grpSpPr bwMode="auto">
          <a:xfrm rot="1928753">
            <a:off x="1905000" y="3200400"/>
            <a:ext cx="2971800" cy="1371600"/>
            <a:chOff x="1152" y="1920"/>
            <a:chExt cx="2064" cy="864"/>
          </a:xfrm>
        </p:grpSpPr>
        <p:sp>
          <p:nvSpPr>
            <p:cNvPr id="13362" name="Oval 72"/>
            <p:cNvSpPr>
              <a:spLocks noChangeArrowheads="1"/>
            </p:cNvSpPr>
            <p:nvPr/>
          </p:nvSpPr>
          <p:spPr bwMode="auto">
            <a:xfrm>
              <a:off x="1152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63" name="Oval 73"/>
            <p:cNvSpPr>
              <a:spLocks noChangeArrowheads="1"/>
            </p:cNvSpPr>
            <p:nvPr/>
          </p:nvSpPr>
          <p:spPr bwMode="auto">
            <a:xfrm>
              <a:off x="2160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83" name="Oval 39"/>
          <p:cNvSpPr>
            <a:spLocks noChangeArrowheads="1"/>
          </p:cNvSpPr>
          <p:nvPr/>
        </p:nvSpPr>
        <p:spPr bwMode="auto">
          <a:xfrm>
            <a:off x="2209800" y="32004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CC33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CC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98" name="Oval 54"/>
          <p:cNvSpPr>
            <a:spLocks noChangeArrowheads="1"/>
          </p:cNvSpPr>
          <p:nvPr/>
        </p:nvSpPr>
        <p:spPr bwMode="auto">
          <a:xfrm>
            <a:off x="4648200" y="38100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33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66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02" name="Oval 58"/>
          <p:cNvSpPr>
            <a:spLocks noChangeArrowheads="1"/>
          </p:cNvSpPr>
          <p:nvPr/>
        </p:nvSpPr>
        <p:spPr bwMode="auto">
          <a:xfrm>
            <a:off x="3429000" y="25908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06" name="Oval 62"/>
          <p:cNvSpPr>
            <a:spLocks noChangeArrowheads="1"/>
          </p:cNvSpPr>
          <p:nvPr/>
        </p:nvSpPr>
        <p:spPr bwMode="auto">
          <a:xfrm>
            <a:off x="2362200" y="29718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99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0"/>
                            </p:stCondLst>
                            <p:childTnLst>
                              <p:par>
                                <p:cTn id="6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500"/>
                            </p:stCondLst>
                            <p:childTnLst>
                              <p:par>
                                <p:cTn id="7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50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50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50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800" decel="100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6" dur="500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7" dur="500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500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00"/>
                            </p:stCondLst>
                            <p:childTnLst>
                              <p:par>
                                <p:cTn id="1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500"/>
                            </p:stCondLst>
                            <p:childTnLst>
                              <p:par>
                                <p:cTn id="1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1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800" decel="100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0" dur="500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1" dur="500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500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000"/>
                            </p:stCondLst>
                            <p:childTnLst>
                              <p:par>
                                <p:cTn id="1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500"/>
                            </p:stCondLst>
                            <p:childTnLst>
                              <p:par>
                                <p:cTn id="18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500"/>
                            </p:stCondLst>
                            <p:childTnLst>
                              <p:par>
                                <p:cTn id="186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6500"/>
                            </p:stCondLst>
                            <p:childTnLst>
                              <p:par>
                                <p:cTn id="18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800" decel="1000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800" decel="1000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800" decel="1000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7500"/>
                            </p:stCondLst>
                            <p:childTnLst>
                              <p:par>
                                <p:cTn id="19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7500"/>
                            </p:stCondLst>
                            <p:childTnLst>
                              <p:par>
                                <p:cTn id="20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3" dur="500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4" dur="500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500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000"/>
                            </p:stCondLst>
                            <p:childTnLst>
                              <p:par>
                                <p:cTn id="2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29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0" dur="10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6500"/>
                            </p:stCondLst>
                            <p:childTnLst>
                              <p:par>
                                <p:cTn id="2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800" decel="1000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800" decel="100000" fill="hold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800" decel="100000" fill="hold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800" decel="100000" fill="hold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7500"/>
                            </p:stCondLst>
                            <p:childTnLst>
                              <p:par>
                                <p:cTn id="2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6" dur="50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7" dur="50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50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000"/>
                            </p:stCondLst>
                            <p:childTnLst>
                              <p:par>
                                <p:cTn id="263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4" dur="10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800" decel="100000"/>
                                        <p:tgtEl>
                                          <p:spTgt spid="6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800" decel="1000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800" decel="1000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800" decel="1000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5000"/>
                            </p:stCondLst>
                            <p:childTnLst>
                              <p:par>
                                <p:cTn id="2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5000"/>
                            </p:stCondLst>
                            <p:childTnLst>
                              <p:par>
                                <p:cTn id="27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0" dur="500"/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1" dur="500"/>
                                        <p:tgtEl>
                                          <p:spTgt spid="6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500"/>
                                        <p:tgtEl>
                                          <p:spTgt spid="6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000"/>
                            </p:stCondLst>
                            <p:childTnLst>
                              <p:par>
                                <p:cTn id="297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8" dur="10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800" decel="100000"/>
                                        <p:tgtEl>
                                          <p:spTgt spid="6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800" decel="1000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800" decel="1000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800" decel="1000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5000"/>
                            </p:stCondLst>
                            <p:childTnLst>
                              <p:par>
                                <p:cTn id="30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5000"/>
                            </p:stCondLst>
                            <p:childTnLst>
                              <p:par>
                                <p:cTn id="3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4" dur="500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5" dur="500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500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31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2" dur="1000" fill="hold"/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3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800" decel="100000"/>
                                        <p:tgtEl>
                                          <p:spTgt spid="6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800" decel="100000" fill="hold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800" decel="100000" fill="hold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800" decel="100000" fill="hold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5000"/>
                            </p:stCondLst>
                            <p:childTnLst>
                              <p:par>
                                <p:cTn id="3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5000"/>
                            </p:stCondLst>
                            <p:childTnLst>
                              <p:par>
                                <p:cTn id="34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8" dur="500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9" dur="500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0" dur="500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6" grpId="0" animBg="1"/>
      <p:bldP spid="6150" grpId="0" animBg="1"/>
      <p:bldP spid="6151" grpId="0" animBg="1"/>
      <p:bldP spid="6152" grpId="0" animBg="1"/>
      <p:bldP spid="6153" grpId="0" animBg="1"/>
      <p:bldP spid="6155" grpId="0"/>
      <p:bldP spid="6155" grpId="1"/>
      <p:bldP spid="6157" grpId="0" animBg="1"/>
      <p:bldP spid="6157" grpId="1" animBg="1"/>
      <p:bldP spid="6158" grpId="0"/>
      <p:bldP spid="6158" grpId="1"/>
      <p:bldP spid="6159" grpId="0" animBg="1"/>
      <p:bldP spid="6160" grpId="0" animBg="1"/>
      <p:bldP spid="6161" grpId="0" animBg="1"/>
      <p:bldP spid="6163" grpId="0" animBg="1"/>
      <p:bldP spid="6164" grpId="0" animBg="1"/>
      <p:bldP spid="6166" grpId="0"/>
      <p:bldP spid="6166" grpId="1"/>
      <p:bldP spid="6166" grpId="2"/>
      <p:bldP spid="6167" grpId="0" animBg="1"/>
      <p:bldP spid="6167" grpId="1" animBg="1"/>
      <p:bldP spid="6168" grpId="0"/>
      <p:bldP spid="6168" grpId="1"/>
      <p:bldP spid="6169" grpId="0" animBg="1"/>
      <p:bldP spid="6170" grpId="0"/>
      <p:bldP spid="6170" grpId="1"/>
      <p:bldP spid="6176" grpId="0"/>
      <p:bldP spid="6176" grpId="1"/>
      <p:bldP spid="6177" grpId="0" animBg="1"/>
      <p:bldP spid="6178" grpId="0" animBg="1"/>
      <p:bldP spid="6179" grpId="0"/>
      <p:bldP spid="6179" grpId="1"/>
      <p:bldP spid="6184" grpId="0"/>
      <p:bldP spid="6184" grpId="1"/>
      <p:bldP spid="6186" grpId="0" animBg="1"/>
      <p:bldP spid="6187" grpId="0" animBg="1"/>
      <p:bldP spid="6188" grpId="0"/>
      <p:bldP spid="6188" grpId="1"/>
      <p:bldP spid="6193" grpId="0"/>
      <p:bldP spid="6193" grpId="1"/>
      <p:bldP spid="6194" grpId="0" animBg="1"/>
      <p:bldP spid="6195" grpId="0" animBg="1"/>
      <p:bldP spid="6197" grpId="0"/>
      <p:bldP spid="6197" grpId="1"/>
      <p:bldP spid="6199" grpId="0"/>
      <p:bldP spid="6199" grpId="1"/>
      <p:bldP spid="6200" grpId="0" animBg="1"/>
      <p:bldP spid="6201" grpId="0"/>
      <p:bldP spid="6201" grpId="1"/>
      <p:bldP spid="6203" grpId="0"/>
      <p:bldP spid="6203" grpId="1"/>
      <p:bldP spid="6204" grpId="0" animBg="1"/>
      <p:bldP spid="6205" grpId="0"/>
      <p:bldP spid="6207" grpId="0"/>
      <p:bldP spid="6208" grpId="0" animBg="1"/>
      <p:bldP spid="6175" grpId="0" animBg="1"/>
      <p:bldP spid="6175" grpId="1" animBg="1"/>
      <p:bldP spid="6192" grpId="0" animBg="1"/>
      <p:bldP spid="6192" grpId="1" animBg="1"/>
      <p:bldP spid="6183" grpId="0" animBg="1"/>
      <p:bldP spid="6183" grpId="1" animBg="1"/>
      <p:bldP spid="6198" grpId="0" animBg="1"/>
      <p:bldP spid="6198" grpId="1" animBg="1"/>
      <p:bldP spid="6202" grpId="0" animBg="1"/>
      <p:bldP spid="6202" grpId="1" animBg="1"/>
      <p:bldP spid="6206" grpId="0" animBg="1"/>
      <p:bldP spid="620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2" name="Rectangle 30"/>
          <p:cNvSpPr>
            <a:spLocks noChangeArrowheads="1"/>
          </p:cNvSpPr>
          <p:nvPr/>
        </p:nvSpPr>
        <p:spPr bwMode="auto">
          <a:xfrm>
            <a:off x="1828800" y="2667000"/>
            <a:ext cx="2057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006600"/>
                </a:solidFill>
              </a:rPr>
              <a:t>Na</a:t>
            </a:r>
            <a:endParaRPr lang="ru-RU" sz="9600" b="1">
              <a:solidFill>
                <a:srgbClr val="006600"/>
              </a:solidFill>
            </a:endParaRPr>
          </a:p>
        </p:txBody>
      </p:sp>
      <p:sp>
        <p:nvSpPr>
          <p:cNvPr id="8200" name="Oval 8"/>
          <p:cNvSpPr>
            <a:spLocks noChangeArrowheads="1"/>
          </p:cNvSpPr>
          <p:nvPr/>
        </p:nvSpPr>
        <p:spPr bwMode="auto">
          <a:xfrm>
            <a:off x="2743200" y="3276600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57"/>
          <p:cNvGrpSpPr>
            <a:grpSpLocks/>
          </p:cNvGrpSpPr>
          <p:nvPr/>
        </p:nvGrpSpPr>
        <p:grpSpPr bwMode="auto">
          <a:xfrm>
            <a:off x="2286000" y="2819400"/>
            <a:ext cx="1066800" cy="1066800"/>
            <a:chOff x="1584" y="2352"/>
            <a:chExt cx="672" cy="672"/>
          </a:xfrm>
        </p:grpSpPr>
        <p:sp>
          <p:nvSpPr>
            <p:cNvPr id="14406" name="Oval 7"/>
            <p:cNvSpPr>
              <a:spLocks noChangeArrowheads="1"/>
            </p:cNvSpPr>
            <p:nvPr/>
          </p:nvSpPr>
          <p:spPr bwMode="auto">
            <a:xfrm>
              <a:off x="1584" y="2352"/>
              <a:ext cx="672" cy="67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CCEC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CCECFF"/>
                </a:solidFill>
              </a:endParaRPr>
            </a:p>
          </p:txBody>
        </p:sp>
        <p:sp>
          <p:nvSpPr>
            <p:cNvPr id="14407" name="Oval 9"/>
            <p:cNvSpPr>
              <a:spLocks noChangeArrowheads="1"/>
            </p:cNvSpPr>
            <p:nvPr/>
          </p:nvSpPr>
          <p:spPr bwMode="auto">
            <a:xfrm>
              <a:off x="2160" y="2496"/>
              <a:ext cx="48" cy="48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408" name="Oval 10"/>
            <p:cNvSpPr>
              <a:spLocks noChangeArrowheads="1"/>
            </p:cNvSpPr>
            <p:nvPr/>
          </p:nvSpPr>
          <p:spPr bwMode="auto">
            <a:xfrm>
              <a:off x="2208" y="2640"/>
              <a:ext cx="48" cy="48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341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-22860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smtClean="0"/>
              <a:t>Строение атома натрия</a:t>
            </a:r>
          </a:p>
        </p:txBody>
      </p: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3657600" y="6019800"/>
            <a:ext cx="990600" cy="838200"/>
            <a:chOff x="3072" y="3312"/>
            <a:chExt cx="624" cy="528"/>
          </a:xfrm>
        </p:grpSpPr>
        <p:sp>
          <p:nvSpPr>
            <p:cNvPr id="14403" name="Rectangle 33"/>
            <p:cNvSpPr>
              <a:spLocks noChangeArrowheads="1"/>
            </p:cNvSpPr>
            <p:nvPr/>
          </p:nvSpPr>
          <p:spPr bwMode="auto">
            <a:xfrm>
              <a:off x="3072" y="3312"/>
              <a:ext cx="624" cy="5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404" name="Line 34"/>
            <p:cNvSpPr>
              <a:spLocks noChangeShapeType="1"/>
            </p:cNvSpPr>
            <p:nvPr/>
          </p:nvSpPr>
          <p:spPr bwMode="auto">
            <a:xfrm flipV="1">
              <a:off x="3264" y="3456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5" name="Line 35"/>
            <p:cNvSpPr>
              <a:spLocks noChangeShapeType="1"/>
            </p:cNvSpPr>
            <p:nvPr/>
          </p:nvSpPr>
          <p:spPr bwMode="auto">
            <a:xfrm>
              <a:off x="3504" y="3456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4648200" y="5181600"/>
            <a:ext cx="990600" cy="838200"/>
            <a:chOff x="3072" y="3312"/>
            <a:chExt cx="624" cy="528"/>
          </a:xfrm>
        </p:grpSpPr>
        <p:sp>
          <p:nvSpPr>
            <p:cNvPr id="14400" name="Rectangle 37"/>
            <p:cNvSpPr>
              <a:spLocks noChangeArrowheads="1"/>
            </p:cNvSpPr>
            <p:nvPr/>
          </p:nvSpPr>
          <p:spPr bwMode="auto">
            <a:xfrm>
              <a:off x="3072" y="3312"/>
              <a:ext cx="624" cy="5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401" name="Line 38"/>
            <p:cNvSpPr>
              <a:spLocks noChangeShapeType="1"/>
            </p:cNvSpPr>
            <p:nvPr/>
          </p:nvSpPr>
          <p:spPr bwMode="auto">
            <a:xfrm flipV="1">
              <a:off x="3264" y="3456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2" name="Line 39"/>
            <p:cNvSpPr>
              <a:spLocks noChangeShapeType="1"/>
            </p:cNvSpPr>
            <p:nvPr/>
          </p:nvSpPr>
          <p:spPr bwMode="auto">
            <a:xfrm>
              <a:off x="3504" y="3456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86"/>
          <p:cNvGrpSpPr>
            <a:grpSpLocks/>
          </p:cNvGrpSpPr>
          <p:nvPr/>
        </p:nvGrpSpPr>
        <p:grpSpPr bwMode="auto">
          <a:xfrm>
            <a:off x="5638800" y="4343400"/>
            <a:ext cx="990600" cy="838200"/>
            <a:chOff x="3552" y="2736"/>
            <a:chExt cx="624" cy="528"/>
          </a:xfrm>
        </p:grpSpPr>
        <p:sp>
          <p:nvSpPr>
            <p:cNvPr id="14398" name="Rectangle 41"/>
            <p:cNvSpPr>
              <a:spLocks noChangeArrowheads="1"/>
            </p:cNvSpPr>
            <p:nvPr/>
          </p:nvSpPr>
          <p:spPr bwMode="auto">
            <a:xfrm>
              <a:off x="3552" y="2736"/>
              <a:ext cx="624" cy="5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99" name="Line 42"/>
            <p:cNvSpPr>
              <a:spLocks noChangeShapeType="1"/>
            </p:cNvSpPr>
            <p:nvPr/>
          </p:nvSpPr>
          <p:spPr bwMode="auto">
            <a:xfrm flipV="1">
              <a:off x="3744" y="2880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35" name="Line 43"/>
          <p:cNvSpPr>
            <a:spLocks noChangeShapeType="1"/>
          </p:cNvSpPr>
          <p:nvPr/>
        </p:nvSpPr>
        <p:spPr bwMode="auto">
          <a:xfrm>
            <a:off x="6324600" y="45720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87"/>
          <p:cNvGrpSpPr>
            <a:grpSpLocks/>
          </p:cNvGrpSpPr>
          <p:nvPr/>
        </p:nvGrpSpPr>
        <p:grpSpPr bwMode="auto">
          <a:xfrm>
            <a:off x="6629400" y="3810000"/>
            <a:ext cx="990600" cy="838200"/>
            <a:chOff x="4176" y="2400"/>
            <a:chExt cx="624" cy="528"/>
          </a:xfrm>
        </p:grpSpPr>
        <p:sp>
          <p:nvSpPr>
            <p:cNvPr id="14396" name="Rectangle 45"/>
            <p:cNvSpPr>
              <a:spLocks noChangeArrowheads="1"/>
            </p:cNvSpPr>
            <p:nvPr/>
          </p:nvSpPr>
          <p:spPr bwMode="auto">
            <a:xfrm>
              <a:off x="4176" y="2400"/>
              <a:ext cx="624" cy="5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97" name="Line 46"/>
            <p:cNvSpPr>
              <a:spLocks noChangeShapeType="1"/>
            </p:cNvSpPr>
            <p:nvPr/>
          </p:nvSpPr>
          <p:spPr bwMode="auto">
            <a:xfrm flipV="1">
              <a:off x="4368" y="2544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39" name="Line 47"/>
          <p:cNvSpPr>
            <a:spLocks noChangeShapeType="1"/>
          </p:cNvSpPr>
          <p:nvPr/>
        </p:nvSpPr>
        <p:spPr bwMode="auto">
          <a:xfrm>
            <a:off x="7315200" y="40386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7" name="Group 89"/>
          <p:cNvGrpSpPr>
            <a:grpSpLocks/>
          </p:cNvGrpSpPr>
          <p:nvPr/>
        </p:nvGrpSpPr>
        <p:grpSpPr bwMode="auto">
          <a:xfrm>
            <a:off x="8648700" y="2514600"/>
            <a:ext cx="990600" cy="838200"/>
            <a:chOff x="5448" y="1584"/>
            <a:chExt cx="624" cy="528"/>
          </a:xfrm>
        </p:grpSpPr>
        <p:sp>
          <p:nvSpPr>
            <p:cNvPr id="14394" name="Rectangle 49"/>
            <p:cNvSpPr>
              <a:spLocks noChangeArrowheads="1"/>
            </p:cNvSpPr>
            <p:nvPr/>
          </p:nvSpPr>
          <p:spPr bwMode="auto">
            <a:xfrm>
              <a:off x="5448" y="1584"/>
              <a:ext cx="624" cy="5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95" name="Line 50"/>
            <p:cNvSpPr>
              <a:spLocks noChangeShapeType="1"/>
            </p:cNvSpPr>
            <p:nvPr/>
          </p:nvSpPr>
          <p:spPr bwMode="auto">
            <a:xfrm flipV="1">
              <a:off x="5616" y="1680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7620000" y="3352800"/>
            <a:ext cx="990600" cy="838200"/>
            <a:chOff x="4800" y="2112"/>
            <a:chExt cx="624" cy="528"/>
          </a:xfrm>
        </p:grpSpPr>
        <p:sp>
          <p:nvSpPr>
            <p:cNvPr id="14392" name="Rectangle 54"/>
            <p:cNvSpPr>
              <a:spLocks noChangeArrowheads="1"/>
            </p:cNvSpPr>
            <p:nvPr/>
          </p:nvSpPr>
          <p:spPr bwMode="auto">
            <a:xfrm>
              <a:off x="4800" y="2112"/>
              <a:ext cx="624" cy="5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93" name="Line 55"/>
            <p:cNvSpPr>
              <a:spLocks noChangeShapeType="1"/>
            </p:cNvSpPr>
            <p:nvPr/>
          </p:nvSpPr>
          <p:spPr bwMode="auto">
            <a:xfrm flipV="1">
              <a:off x="4992" y="2256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48" name="Line 56"/>
          <p:cNvSpPr>
            <a:spLocks noChangeShapeType="1"/>
          </p:cNvSpPr>
          <p:nvPr/>
        </p:nvSpPr>
        <p:spPr bwMode="auto">
          <a:xfrm>
            <a:off x="8305800" y="35814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58" name="Line 66"/>
          <p:cNvSpPr>
            <a:spLocks noChangeShapeType="1"/>
          </p:cNvSpPr>
          <p:nvPr/>
        </p:nvSpPr>
        <p:spPr bwMode="auto">
          <a:xfrm>
            <a:off x="3200400" y="3124200"/>
            <a:ext cx="685800" cy="3124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59" name="Line 67"/>
          <p:cNvSpPr>
            <a:spLocks noChangeShapeType="1"/>
          </p:cNvSpPr>
          <p:nvPr/>
        </p:nvSpPr>
        <p:spPr bwMode="auto">
          <a:xfrm>
            <a:off x="3352800" y="3352800"/>
            <a:ext cx="990600" cy="2895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9" name="Group 71"/>
          <p:cNvGrpSpPr>
            <a:grpSpLocks/>
          </p:cNvGrpSpPr>
          <p:nvPr/>
        </p:nvGrpSpPr>
        <p:grpSpPr bwMode="auto">
          <a:xfrm>
            <a:off x="1371600" y="1905000"/>
            <a:ext cx="2971800" cy="2895600"/>
            <a:chOff x="3120" y="2736"/>
            <a:chExt cx="1872" cy="1824"/>
          </a:xfrm>
        </p:grpSpPr>
        <p:sp>
          <p:nvSpPr>
            <p:cNvPr id="14389" name="Oval 11"/>
            <p:cNvSpPr>
              <a:spLocks noChangeArrowheads="1"/>
            </p:cNvSpPr>
            <p:nvPr/>
          </p:nvSpPr>
          <p:spPr bwMode="auto">
            <a:xfrm>
              <a:off x="3120" y="2736"/>
              <a:ext cx="1872" cy="182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90" name="Oval 69"/>
            <p:cNvSpPr>
              <a:spLocks noChangeArrowheads="1"/>
            </p:cNvSpPr>
            <p:nvPr/>
          </p:nvSpPr>
          <p:spPr bwMode="auto">
            <a:xfrm>
              <a:off x="4656" y="3120"/>
              <a:ext cx="48" cy="48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91" name="Oval 70"/>
            <p:cNvSpPr>
              <a:spLocks noChangeArrowheads="1"/>
            </p:cNvSpPr>
            <p:nvPr/>
          </p:nvSpPr>
          <p:spPr bwMode="auto">
            <a:xfrm>
              <a:off x="4752" y="3216"/>
              <a:ext cx="48" cy="48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60" name="Line 68"/>
          <p:cNvSpPr>
            <a:spLocks noChangeShapeType="1"/>
          </p:cNvSpPr>
          <p:nvPr/>
        </p:nvSpPr>
        <p:spPr bwMode="auto">
          <a:xfrm>
            <a:off x="3810000" y="2590800"/>
            <a:ext cx="1143000" cy="2819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64" name="Line 72"/>
          <p:cNvSpPr>
            <a:spLocks noChangeShapeType="1"/>
          </p:cNvSpPr>
          <p:nvPr/>
        </p:nvSpPr>
        <p:spPr bwMode="auto">
          <a:xfrm>
            <a:off x="3962400" y="2667000"/>
            <a:ext cx="1371600" cy="2743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10" name="Group 61"/>
          <p:cNvGrpSpPr>
            <a:grpSpLocks/>
          </p:cNvGrpSpPr>
          <p:nvPr/>
        </p:nvGrpSpPr>
        <p:grpSpPr bwMode="auto">
          <a:xfrm rot="314945">
            <a:off x="1371600" y="2590800"/>
            <a:ext cx="2957513" cy="1522413"/>
            <a:chOff x="960" y="2208"/>
            <a:chExt cx="1863" cy="959"/>
          </a:xfrm>
        </p:grpSpPr>
        <p:grpSp>
          <p:nvGrpSpPr>
            <p:cNvPr id="14385" name="Group 59"/>
            <p:cNvGrpSpPr>
              <a:grpSpLocks/>
            </p:cNvGrpSpPr>
            <p:nvPr/>
          </p:nvGrpSpPr>
          <p:grpSpPr bwMode="auto">
            <a:xfrm>
              <a:off x="960" y="2208"/>
              <a:ext cx="1863" cy="959"/>
              <a:chOff x="969" y="2256"/>
              <a:chExt cx="1863" cy="959"/>
            </a:xfrm>
          </p:grpSpPr>
          <p:sp>
            <p:nvSpPr>
              <p:cNvPr id="14387" name="AutoShape 17"/>
              <p:cNvSpPr>
                <a:spLocks noChangeArrowheads="1"/>
              </p:cNvSpPr>
              <p:nvPr/>
            </p:nvSpPr>
            <p:spPr bwMode="auto">
              <a:xfrm rot="4545249">
                <a:off x="1893" y="2277"/>
                <a:ext cx="959" cy="918"/>
              </a:xfrm>
              <a:prstGeom prst="wedgeEllipseCallout">
                <a:avLst>
                  <a:gd name="adj1" fmla="val -17394"/>
                  <a:gd name="adj2" fmla="val 55991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pPr algn="ctr"/>
                <a:endParaRPr lang="ru-RU"/>
              </a:p>
            </p:txBody>
          </p:sp>
          <p:sp>
            <p:nvSpPr>
              <p:cNvPr id="14388" name="AutoShape 16"/>
              <p:cNvSpPr>
                <a:spLocks noChangeArrowheads="1"/>
              </p:cNvSpPr>
              <p:nvPr/>
            </p:nvSpPr>
            <p:spPr bwMode="auto">
              <a:xfrm rot="-7258252">
                <a:off x="995" y="2267"/>
                <a:ext cx="908" cy="960"/>
              </a:xfrm>
              <a:prstGeom prst="wedgeEllipseCallout">
                <a:avLst>
                  <a:gd name="adj1" fmla="val -26569"/>
                  <a:gd name="adj2" fmla="val 36972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vert="eaVert"/>
              <a:lstStyle/>
              <a:p>
                <a:pPr algn="ctr"/>
                <a:endParaRPr lang="ru-RU"/>
              </a:p>
            </p:txBody>
          </p:sp>
        </p:grpSp>
        <p:sp>
          <p:nvSpPr>
            <p:cNvPr id="14386" name="Oval 22"/>
            <p:cNvSpPr>
              <a:spLocks noChangeArrowheads="1"/>
            </p:cNvSpPr>
            <p:nvPr/>
          </p:nvSpPr>
          <p:spPr bwMode="auto">
            <a:xfrm>
              <a:off x="2688" y="2544"/>
              <a:ext cx="48" cy="48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65" name="Line 73"/>
          <p:cNvSpPr>
            <a:spLocks noChangeShapeType="1"/>
          </p:cNvSpPr>
          <p:nvPr/>
        </p:nvSpPr>
        <p:spPr bwMode="auto">
          <a:xfrm>
            <a:off x="4191000" y="3276600"/>
            <a:ext cx="1676400" cy="137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12" name="Group 63"/>
          <p:cNvGrpSpPr>
            <a:grpSpLocks/>
          </p:cNvGrpSpPr>
          <p:nvPr/>
        </p:nvGrpSpPr>
        <p:grpSpPr bwMode="auto">
          <a:xfrm>
            <a:off x="2133600" y="1905000"/>
            <a:ext cx="1522413" cy="2874963"/>
            <a:chOff x="1440" y="1787"/>
            <a:chExt cx="959" cy="1811"/>
          </a:xfrm>
        </p:grpSpPr>
        <p:grpSp>
          <p:nvGrpSpPr>
            <p:cNvPr id="14381" name="Group 62"/>
            <p:cNvGrpSpPr>
              <a:grpSpLocks/>
            </p:cNvGrpSpPr>
            <p:nvPr/>
          </p:nvGrpSpPr>
          <p:grpSpPr bwMode="auto">
            <a:xfrm>
              <a:off x="1440" y="1787"/>
              <a:ext cx="959" cy="1811"/>
              <a:chOff x="1440" y="1787"/>
              <a:chExt cx="959" cy="1811"/>
            </a:xfrm>
          </p:grpSpPr>
          <p:sp>
            <p:nvSpPr>
              <p:cNvPr id="14383" name="AutoShape 20"/>
              <p:cNvSpPr>
                <a:spLocks noChangeArrowheads="1"/>
              </p:cNvSpPr>
              <p:nvPr/>
            </p:nvSpPr>
            <p:spPr bwMode="auto">
              <a:xfrm rot="9945249">
                <a:off x="1440" y="2704"/>
                <a:ext cx="959" cy="894"/>
              </a:xfrm>
              <a:prstGeom prst="wedgeEllipseCallout">
                <a:avLst>
                  <a:gd name="adj1" fmla="val -17394"/>
                  <a:gd name="adj2" fmla="val 55991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rot="10800000"/>
              <a:lstStyle/>
              <a:p>
                <a:pPr algn="ctr"/>
                <a:endParaRPr lang="ru-RU"/>
              </a:p>
            </p:txBody>
          </p:sp>
          <p:sp>
            <p:nvSpPr>
              <p:cNvPr id="14384" name="AutoShape 19"/>
              <p:cNvSpPr>
                <a:spLocks noChangeArrowheads="1"/>
              </p:cNvSpPr>
              <p:nvPr/>
            </p:nvSpPr>
            <p:spPr bwMode="auto">
              <a:xfrm rot="-1858252">
                <a:off x="1448" y="1787"/>
                <a:ext cx="908" cy="912"/>
              </a:xfrm>
              <a:prstGeom prst="wedgeEllipseCallout">
                <a:avLst>
                  <a:gd name="adj1" fmla="val -26574"/>
                  <a:gd name="adj2" fmla="val 36995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/>
              </a:p>
            </p:txBody>
          </p:sp>
        </p:grpSp>
        <p:sp>
          <p:nvSpPr>
            <p:cNvPr id="14382" name="Oval 23"/>
            <p:cNvSpPr>
              <a:spLocks noChangeArrowheads="1"/>
            </p:cNvSpPr>
            <p:nvPr/>
          </p:nvSpPr>
          <p:spPr bwMode="auto">
            <a:xfrm>
              <a:off x="1776" y="1872"/>
              <a:ext cx="48" cy="48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66" name="Line 74"/>
          <p:cNvSpPr>
            <a:spLocks noChangeShapeType="1"/>
          </p:cNvSpPr>
          <p:nvPr/>
        </p:nvSpPr>
        <p:spPr bwMode="auto">
          <a:xfrm>
            <a:off x="2667000" y="2057400"/>
            <a:ext cx="4267200" cy="2057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14" name="Group 65"/>
          <p:cNvGrpSpPr>
            <a:grpSpLocks/>
          </p:cNvGrpSpPr>
          <p:nvPr/>
        </p:nvGrpSpPr>
        <p:grpSpPr bwMode="auto">
          <a:xfrm rot="-160833">
            <a:off x="1600200" y="2133600"/>
            <a:ext cx="2368550" cy="2643188"/>
            <a:chOff x="1152" y="1872"/>
            <a:chExt cx="1492" cy="1665"/>
          </a:xfrm>
        </p:grpSpPr>
        <p:grpSp>
          <p:nvGrpSpPr>
            <p:cNvPr id="14377" name="Group 64"/>
            <p:cNvGrpSpPr>
              <a:grpSpLocks/>
            </p:cNvGrpSpPr>
            <p:nvPr/>
          </p:nvGrpSpPr>
          <p:grpSpPr bwMode="auto">
            <a:xfrm>
              <a:off x="1152" y="1872"/>
              <a:ext cx="1492" cy="1665"/>
              <a:chOff x="1185" y="1889"/>
              <a:chExt cx="1459" cy="1648"/>
            </a:xfrm>
          </p:grpSpPr>
          <p:sp>
            <p:nvSpPr>
              <p:cNvPr id="14379" name="AutoShape 14"/>
              <p:cNvSpPr>
                <a:spLocks noChangeArrowheads="1"/>
              </p:cNvSpPr>
              <p:nvPr/>
            </p:nvSpPr>
            <p:spPr bwMode="auto">
              <a:xfrm rot="7739114">
                <a:off x="1717" y="2611"/>
                <a:ext cx="959" cy="894"/>
              </a:xfrm>
              <a:prstGeom prst="wedgeEllipseCallout">
                <a:avLst>
                  <a:gd name="adj1" fmla="val -17394"/>
                  <a:gd name="adj2" fmla="val 55991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pPr algn="ctr"/>
                <a:endParaRPr lang="ru-RU"/>
              </a:p>
            </p:txBody>
          </p:sp>
          <p:sp>
            <p:nvSpPr>
              <p:cNvPr id="14380" name="AutoShape 13"/>
              <p:cNvSpPr>
                <a:spLocks noChangeArrowheads="1"/>
              </p:cNvSpPr>
              <p:nvPr/>
            </p:nvSpPr>
            <p:spPr bwMode="auto">
              <a:xfrm rot="-4064388">
                <a:off x="1195" y="1879"/>
                <a:ext cx="898" cy="918"/>
              </a:xfrm>
              <a:prstGeom prst="wedgeEllipseCallout">
                <a:avLst>
                  <a:gd name="adj1" fmla="val -26681"/>
                  <a:gd name="adj2" fmla="val 3690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vert="eaVert"/>
              <a:lstStyle/>
              <a:p>
                <a:pPr algn="ctr"/>
                <a:endParaRPr lang="ru-RU"/>
              </a:p>
            </p:txBody>
          </p:sp>
        </p:grpSp>
        <p:sp>
          <p:nvSpPr>
            <p:cNvPr id="14378" name="Oval 26"/>
            <p:cNvSpPr>
              <a:spLocks noChangeArrowheads="1"/>
            </p:cNvSpPr>
            <p:nvPr/>
          </p:nvSpPr>
          <p:spPr bwMode="auto">
            <a:xfrm>
              <a:off x="1248" y="2112"/>
              <a:ext cx="48" cy="48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67" name="Line 75"/>
          <p:cNvSpPr>
            <a:spLocks noChangeShapeType="1"/>
          </p:cNvSpPr>
          <p:nvPr/>
        </p:nvSpPr>
        <p:spPr bwMode="auto">
          <a:xfrm>
            <a:off x="1752600" y="2590800"/>
            <a:ext cx="60960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16" name="Oval 24"/>
          <p:cNvSpPr>
            <a:spLocks noChangeArrowheads="1"/>
          </p:cNvSpPr>
          <p:nvPr/>
        </p:nvSpPr>
        <p:spPr bwMode="auto">
          <a:xfrm>
            <a:off x="4114800" y="3429000"/>
            <a:ext cx="76200" cy="762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68" name="Line 76"/>
          <p:cNvSpPr>
            <a:spLocks noChangeShapeType="1"/>
          </p:cNvSpPr>
          <p:nvPr/>
        </p:nvSpPr>
        <p:spPr bwMode="auto">
          <a:xfrm>
            <a:off x="4191000" y="3505200"/>
            <a:ext cx="213360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17" name="Oval 25"/>
          <p:cNvSpPr>
            <a:spLocks noChangeArrowheads="1"/>
          </p:cNvSpPr>
          <p:nvPr/>
        </p:nvSpPr>
        <p:spPr bwMode="auto">
          <a:xfrm>
            <a:off x="2895600" y="2057400"/>
            <a:ext cx="76200" cy="762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69" name="Line 77"/>
          <p:cNvSpPr>
            <a:spLocks noChangeShapeType="1"/>
          </p:cNvSpPr>
          <p:nvPr/>
        </p:nvSpPr>
        <p:spPr bwMode="auto">
          <a:xfrm>
            <a:off x="2895600" y="2133600"/>
            <a:ext cx="4419600" cy="1905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13" name="Oval 21"/>
          <p:cNvSpPr>
            <a:spLocks noChangeArrowheads="1"/>
          </p:cNvSpPr>
          <p:nvPr/>
        </p:nvSpPr>
        <p:spPr bwMode="auto">
          <a:xfrm>
            <a:off x="1828800" y="2438400"/>
            <a:ext cx="76200" cy="762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70" name="Line 78"/>
          <p:cNvSpPr>
            <a:spLocks noChangeShapeType="1"/>
          </p:cNvSpPr>
          <p:nvPr/>
        </p:nvSpPr>
        <p:spPr bwMode="auto">
          <a:xfrm>
            <a:off x="1905000" y="2438400"/>
            <a:ext cx="6400800" cy="1219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16" name="Group 79"/>
          <p:cNvGrpSpPr>
            <a:grpSpLocks/>
          </p:cNvGrpSpPr>
          <p:nvPr/>
        </p:nvGrpSpPr>
        <p:grpSpPr bwMode="auto">
          <a:xfrm>
            <a:off x="457200" y="914400"/>
            <a:ext cx="4724400" cy="4648200"/>
            <a:chOff x="384" y="672"/>
            <a:chExt cx="2976" cy="2928"/>
          </a:xfrm>
        </p:grpSpPr>
        <p:sp>
          <p:nvSpPr>
            <p:cNvPr id="14375" name="Oval 27"/>
            <p:cNvSpPr>
              <a:spLocks noChangeArrowheads="1"/>
            </p:cNvSpPr>
            <p:nvPr/>
          </p:nvSpPr>
          <p:spPr bwMode="auto">
            <a:xfrm>
              <a:off x="384" y="672"/>
              <a:ext cx="2976" cy="292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FF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76" name="Oval 28"/>
            <p:cNvSpPr>
              <a:spLocks noChangeArrowheads="1"/>
            </p:cNvSpPr>
            <p:nvPr/>
          </p:nvSpPr>
          <p:spPr bwMode="auto">
            <a:xfrm>
              <a:off x="2640" y="960"/>
              <a:ext cx="48" cy="48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72" name="Line 80"/>
          <p:cNvSpPr>
            <a:spLocks noChangeShapeType="1"/>
          </p:cNvSpPr>
          <p:nvPr/>
        </p:nvSpPr>
        <p:spPr bwMode="auto">
          <a:xfrm>
            <a:off x="4191000" y="1524000"/>
            <a:ext cx="4724400" cy="1295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274" name="Text Box 82"/>
          <p:cNvSpPr txBox="1">
            <a:spLocks noChangeArrowheads="1"/>
          </p:cNvSpPr>
          <p:nvPr/>
        </p:nvSpPr>
        <p:spPr bwMode="auto">
          <a:xfrm>
            <a:off x="4572000" y="4495800"/>
            <a:ext cx="106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2</a:t>
            </a:r>
            <a:r>
              <a:rPr lang="en-US" sz="4000" b="1"/>
              <a:t>S</a:t>
            </a:r>
            <a:r>
              <a:rPr lang="en-US" sz="4000" b="1" baseline="30000"/>
              <a:t>2</a:t>
            </a:r>
            <a:endParaRPr lang="ru-RU" sz="4000" b="1"/>
          </a:p>
        </p:txBody>
      </p:sp>
      <p:sp>
        <p:nvSpPr>
          <p:cNvPr id="8275" name="Text Box 83"/>
          <p:cNvSpPr txBox="1">
            <a:spLocks noChangeArrowheads="1"/>
          </p:cNvSpPr>
          <p:nvPr/>
        </p:nvSpPr>
        <p:spPr bwMode="auto">
          <a:xfrm>
            <a:off x="6324600" y="2895600"/>
            <a:ext cx="99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2p</a:t>
            </a:r>
            <a:r>
              <a:rPr lang="en-US" sz="4000" b="1" baseline="30000"/>
              <a:t>6</a:t>
            </a:r>
            <a:endParaRPr lang="ru-RU" sz="4000" b="1"/>
          </a:p>
        </p:txBody>
      </p:sp>
      <p:sp>
        <p:nvSpPr>
          <p:cNvPr id="8276" name="Text Box 84"/>
          <p:cNvSpPr txBox="1">
            <a:spLocks noChangeArrowheads="1"/>
          </p:cNvSpPr>
          <p:nvPr/>
        </p:nvSpPr>
        <p:spPr bwMode="auto">
          <a:xfrm>
            <a:off x="8229600" y="1905000"/>
            <a:ext cx="1143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3S</a:t>
            </a:r>
            <a:r>
              <a:rPr lang="en-US" sz="4000" b="1" baseline="30000"/>
              <a:t>1</a:t>
            </a:r>
            <a:endParaRPr lang="ru-RU" sz="4000" b="1"/>
          </a:p>
        </p:txBody>
      </p:sp>
      <p:sp>
        <p:nvSpPr>
          <p:cNvPr id="8277" name="AutoShape 85"/>
          <p:cNvSpPr>
            <a:spLocks/>
          </p:cNvSpPr>
          <p:nvPr/>
        </p:nvSpPr>
        <p:spPr bwMode="auto">
          <a:xfrm rot="3902892">
            <a:off x="6572250" y="1962150"/>
            <a:ext cx="685800" cy="3314700"/>
          </a:xfrm>
          <a:prstGeom prst="leftBrace">
            <a:avLst>
              <a:gd name="adj1" fmla="val 40278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3581400" y="5181600"/>
            <a:ext cx="1066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1</a:t>
            </a:r>
            <a:r>
              <a:rPr lang="en-US" sz="4000" b="1"/>
              <a:t>S</a:t>
            </a:r>
            <a:r>
              <a:rPr lang="ru-RU" sz="4000" b="1" baseline="30000"/>
              <a:t>2</a:t>
            </a:r>
            <a:r>
              <a:rPr lang="ru-RU" sz="4800" b="1" baseline="30000"/>
              <a:t> </a:t>
            </a:r>
            <a:endParaRPr lang="ru-RU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83237E-6 L -0.22083 -0.3107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0" y="-1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500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500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500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1000"/>
                                        <p:tgtEl>
                                          <p:spTgt spid="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500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500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500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9" dur="1000"/>
                                        <p:tgtEl>
                                          <p:spTgt spid="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0"/>
                                        <p:tgtEl>
                                          <p:spTgt spid="8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5" dur="1000"/>
                                        <p:tgtEl>
                                          <p:spTgt spid="8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6" dur="1000"/>
                                        <p:tgtEl>
                                          <p:spTgt spid="8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500"/>
                            </p:stCondLst>
                            <p:childTnLst>
                              <p:par>
                                <p:cTn id="1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0" dur="10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" dur="1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6" dur="1000"/>
                                        <p:tgtEl>
                                          <p:spTgt spid="8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0" dur="1000"/>
                                        <p:tgtEl>
                                          <p:spTgt spid="8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500"/>
                            </p:stCondLst>
                            <p:childTnLst>
                              <p:par>
                                <p:cTn id="17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500"/>
                            </p:stCondLst>
                            <p:childTnLst>
                              <p:par>
                                <p:cTn id="18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6" dur="1000"/>
                                        <p:tgtEl>
                                          <p:spTgt spid="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0" dur="1000"/>
                                        <p:tgtEl>
                                          <p:spTgt spid="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4500"/>
                            </p:stCondLst>
                            <p:childTnLst>
                              <p:par>
                                <p:cTn id="19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4500"/>
                            </p:stCondLst>
                            <p:childTnLst>
                              <p:par>
                                <p:cTn id="19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7" dur="1000"/>
                                        <p:tgtEl>
                                          <p:spTgt spid="8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1" dur="500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2" dur="500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500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3" dur="1000"/>
                                        <p:tgtEl>
                                          <p:spTgt spid="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500"/>
                            </p:stCondLst>
                            <p:childTnLst>
                              <p:par>
                                <p:cTn id="2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5" dur="500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6" dur="500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500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2" grpId="0"/>
      <p:bldP spid="8222" grpId="1"/>
      <p:bldP spid="8200" grpId="0" animBg="1"/>
      <p:bldP spid="8235" grpId="0" animBg="1"/>
      <p:bldP spid="8239" grpId="0" animBg="1"/>
      <p:bldP spid="8248" grpId="0" animBg="1"/>
      <p:bldP spid="8258" grpId="0" animBg="1"/>
      <p:bldP spid="8258" grpId="1" animBg="1"/>
      <p:bldP spid="8259" grpId="0" animBg="1"/>
      <p:bldP spid="8259" grpId="1" animBg="1"/>
      <p:bldP spid="8260" grpId="0" animBg="1"/>
      <p:bldP spid="8260" grpId="1" animBg="1"/>
      <p:bldP spid="8264" grpId="0" animBg="1"/>
      <p:bldP spid="8264" grpId="1" animBg="1"/>
      <p:bldP spid="8265" grpId="0" animBg="1"/>
      <p:bldP spid="8265" grpId="1" animBg="1"/>
      <p:bldP spid="8266" grpId="0" animBg="1"/>
      <p:bldP spid="8266" grpId="1" animBg="1"/>
      <p:bldP spid="8267" grpId="0" animBg="1"/>
      <p:bldP spid="8267" grpId="1" animBg="1"/>
      <p:bldP spid="8216" grpId="0" animBg="1"/>
      <p:bldP spid="8216" grpId="1" animBg="1"/>
      <p:bldP spid="8268" grpId="0" animBg="1"/>
      <p:bldP spid="8268" grpId="1" animBg="1"/>
      <p:bldP spid="8217" grpId="0" animBg="1"/>
      <p:bldP spid="8217" grpId="1" animBg="1"/>
      <p:bldP spid="8269" grpId="0" animBg="1"/>
      <p:bldP spid="8269" grpId="1" animBg="1"/>
      <p:bldP spid="8213" grpId="0" animBg="1"/>
      <p:bldP spid="8213" grpId="1" animBg="1"/>
      <p:bldP spid="8270" grpId="0" animBg="1"/>
      <p:bldP spid="8270" grpId="1" animBg="1"/>
      <p:bldP spid="8272" grpId="0" animBg="1"/>
      <p:bldP spid="8272" grpId="1" animBg="1"/>
      <p:bldP spid="8274" grpId="0"/>
      <p:bldP spid="8275" grpId="0"/>
      <p:bldP spid="8276" grpId="0"/>
      <p:bldP spid="8277" grpId="0" animBg="1"/>
      <p:bldP spid="82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2800" b="1" smtClean="0"/>
              <a:t>Изменение внешнего электронного уровня у элементов третьего периода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85800" y="1828800"/>
            <a:ext cx="213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006600"/>
                </a:solidFill>
              </a:rPr>
              <a:t>Mg</a:t>
            </a:r>
            <a:r>
              <a:rPr lang="en-US" sz="2800" b="1"/>
              <a:t> </a:t>
            </a:r>
            <a:r>
              <a:rPr lang="en-US" sz="2800" b="1">
                <a:solidFill>
                  <a:schemeClr val="accent2"/>
                </a:solidFill>
              </a:rPr>
              <a:t>3S</a:t>
            </a:r>
            <a:r>
              <a:rPr lang="en-US" sz="2800" b="1" baseline="30000">
                <a:solidFill>
                  <a:srgbClr val="FF3300"/>
                </a:solidFill>
              </a:rPr>
              <a:t>2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85800" y="1219200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006600"/>
                </a:solidFill>
              </a:rPr>
              <a:t>Na</a:t>
            </a:r>
            <a:r>
              <a:rPr lang="en-US" sz="2800" b="1"/>
              <a:t> </a:t>
            </a:r>
            <a:r>
              <a:rPr lang="en-US" sz="2800" b="1">
                <a:solidFill>
                  <a:schemeClr val="accent2"/>
                </a:solidFill>
              </a:rPr>
              <a:t>3S</a:t>
            </a:r>
            <a:r>
              <a:rPr lang="en-US" sz="2800" b="1" baseline="30000">
                <a:solidFill>
                  <a:srgbClr val="FF3300"/>
                </a:solidFill>
              </a:rPr>
              <a:t>1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685800" y="2438400"/>
            <a:ext cx="342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006600"/>
                </a:solidFill>
              </a:rPr>
              <a:t>Al</a:t>
            </a:r>
            <a:r>
              <a:rPr lang="en-US" sz="2800" b="1"/>
              <a:t>   </a:t>
            </a:r>
            <a:r>
              <a:rPr lang="en-US" sz="2800" b="1">
                <a:solidFill>
                  <a:schemeClr val="accent2"/>
                </a:solidFill>
              </a:rPr>
              <a:t>3S</a:t>
            </a:r>
            <a:r>
              <a:rPr lang="en-US" sz="2800" b="1" baseline="30000">
                <a:solidFill>
                  <a:srgbClr val="FF3300"/>
                </a:solidFill>
              </a:rPr>
              <a:t>2</a:t>
            </a:r>
            <a:r>
              <a:rPr lang="en-US" sz="2800" b="1" baseline="30000"/>
              <a:t> </a:t>
            </a:r>
            <a:r>
              <a:rPr lang="en-US" sz="2800" b="1">
                <a:solidFill>
                  <a:srgbClr val="CC00CC"/>
                </a:solidFill>
              </a:rPr>
              <a:t>3p</a:t>
            </a:r>
            <a:r>
              <a:rPr lang="en-US" sz="2800" b="1" baseline="30000">
                <a:solidFill>
                  <a:srgbClr val="FF3300"/>
                </a:solidFill>
              </a:rPr>
              <a:t>1 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685800" y="3048000"/>
            <a:ext cx="274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006600"/>
                </a:solidFill>
              </a:rPr>
              <a:t>Si</a:t>
            </a:r>
            <a:r>
              <a:rPr lang="en-US" sz="4000" b="1">
                <a:solidFill>
                  <a:srgbClr val="008000"/>
                </a:solidFill>
              </a:rPr>
              <a:t>  </a:t>
            </a:r>
            <a:r>
              <a:rPr lang="en-US" sz="2800" b="1">
                <a:solidFill>
                  <a:schemeClr val="accent2"/>
                </a:solidFill>
              </a:rPr>
              <a:t>3S</a:t>
            </a:r>
            <a:r>
              <a:rPr lang="en-US" sz="2800" b="1" baseline="30000">
                <a:solidFill>
                  <a:srgbClr val="FF3300"/>
                </a:solidFill>
              </a:rPr>
              <a:t>2</a:t>
            </a:r>
            <a:r>
              <a:rPr lang="en-US" sz="2800" b="1"/>
              <a:t> </a:t>
            </a:r>
            <a:r>
              <a:rPr lang="en-US" sz="2800" b="1">
                <a:solidFill>
                  <a:srgbClr val="CC00CC"/>
                </a:solidFill>
              </a:rPr>
              <a:t>3p</a:t>
            </a:r>
            <a:r>
              <a:rPr lang="en-US" sz="2800" b="1" baseline="30000">
                <a:solidFill>
                  <a:srgbClr val="FF3300"/>
                </a:solidFill>
              </a:rPr>
              <a:t>2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762000" y="3581400"/>
            <a:ext cx="281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006600"/>
                </a:solidFill>
              </a:rPr>
              <a:t>P</a:t>
            </a:r>
            <a:r>
              <a:rPr lang="en-US" sz="2400" b="1"/>
              <a:t>    </a:t>
            </a:r>
            <a:r>
              <a:rPr lang="en-US" sz="2800" b="1">
                <a:solidFill>
                  <a:schemeClr val="accent2"/>
                </a:solidFill>
              </a:rPr>
              <a:t>3S</a:t>
            </a:r>
            <a:r>
              <a:rPr lang="en-US" sz="2800" b="1" baseline="30000">
                <a:solidFill>
                  <a:srgbClr val="FF3300"/>
                </a:solidFill>
              </a:rPr>
              <a:t>2</a:t>
            </a:r>
            <a:r>
              <a:rPr lang="en-US" sz="2800" b="1"/>
              <a:t> </a:t>
            </a:r>
            <a:r>
              <a:rPr lang="en-US" sz="2800" b="1">
                <a:solidFill>
                  <a:srgbClr val="CC00CC"/>
                </a:solidFill>
              </a:rPr>
              <a:t>3p</a:t>
            </a:r>
            <a:r>
              <a:rPr lang="en-US" sz="2800" b="1" baseline="30000">
                <a:solidFill>
                  <a:srgbClr val="FF3300"/>
                </a:solidFill>
              </a:rPr>
              <a:t>3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762000" y="4114800"/>
            <a:ext cx="2057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006600"/>
                </a:solidFill>
              </a:rPr>
              <a:t>S </a:t>
            </a:r>
            <a:r>
              <a:rPr lang="en-US" sz="2800" b="1">
                <a:solidFill>
                  <a:schemeClr val="accent2"/>
                </a:solidFill>
              </a:rPr>
              <a:t>3S</a:t>
            </a:r>
            <a:r>
              <a:rPr lang="en-US" sz="2800" b="1" baseline="30000">
                <a:solidFill>
                  <a:srgbClr val="FF3300"/>
                </a:solidFill>
              </a:rPr>
              <a:t>2</a:t>
            </a:r>
            <a:r>
              <a:rPr lang="en-US" sz="2800" b="1"/>
              <a:t> </a:t>
            </a:r>
            <a:r>
              <a:rPr lang="en-US" sz="2800" b="1">
                <a:solidFill>
                  <a:srgbClr val="CC00CC"/>
                </a:solidFill>
              </a:rPr>
              <a:t>3p</a:t>
            </a:r>
            <a:r>
              <a:rPr lang="en-US" sz="2800" b="1" baseline="30000">
                <a:solidFill>
                  <a:srgbClr val="FF3300"/>
                </a:solidFill>
              </a:rPr>
              <a:t>4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685800" y="4648200"/>
            <a:ext cx="2438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006600"/>
                </a:solidFill>
              </a:rPr>
              <a:t>Cl</a:t>
            </a:r>
            <a:r>
              <a:rPr lang="en-US" sz="2400" b="1"/>
              <a:t> </a:t>
            </a:r>
            <a:r>
              <a:rPr lang="en-US" sz="2800" b="1">
                <a:solidFill>
                  <a:schemeClr val="accent2"/>
                </a:solidFill>
              </a:rPr>
              <a:t>3S</a:t>
            </a:r>
            <a:r>
              <a:rPr lang="en-US" sz="2800" b="1" baseline="30000">
                <a:solidFill>
                  <a:srgbClr val="FF3300"/>
                </a:solidFill>
              </a:rPr>
              <a:t>2</a:t>
            </a:r>
            <a:r>
              <a:rPr lang="en-US" sz="2800" b="1"/>
              <a:t> </a:t>
            </a:r>
            <a:r>
              <a:rPr lang="en-US" sz="2800" b="1">
                <a:solidFill>
                  <a:srgbClr val="CC00CC"/>
                </a:solidFill>
              </a:rPr>
              <a:t>3p</a:t>
            </a:r>
            <a:r>
              <a:rPr lang="en-US" sz="2800" b="1" baseline="30000">
                <a:solidFill>
                  <a:srgbClr val="FF3300"/>
                </a:solidFill>
              </a:rPr>
              <a:t>5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685800" y="5181600"/>
            <a:ext cx="228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006600"/>
                </a:solidFill>
              </a:rPr>
              <a:t>Ar</a:t>
            </a:r>
            <a:r>
              <a:rPr lang="en-US" sz="2400" b="1"/>
              <a:t> </a:t>
            </a:r>
            <a:r>
              <a:rPr lang="en-US" sz="2800" b="1">
                <a:solidFill>
                  <a:schemeClr val="accent2"/>
                </a:solidFill>
              </a:rPr>
              <a:t>3S</a:t>
            </a:r>
            <a:r>
              <a:rPr lang="en-US" sz="2800" b="1" baseline="30000">
                <a:solidFill>
                  <a:srgbClr val="FF3300"/>
                </a:solidFill>
              </a:rPr>
              <a:t>2</a:t>
            </a:r>
            <a:r>
              <a:rPr lang="en-US" sz="2800" b="1"/>
              <a:t> </a:t>
            </a:r>
            <a:r>
              <a:rPr lang="en-US" sz="2800" b="1">
                <a:solidFill>
                  <a:srgbClr val="CC00CC"/>
                </a:solidFill>
              </a:rPr>
              <a:t>3p</a:t>
            </a:r>
            <a:r>
              <a:rPr lang="en-US" sz="2800" b="1" baseline="30000">
                <a:solidFill>
                  <a:srgbClr val="FF3300"/>
                </a:solidFill>
              </a:rPr>
              <a:t>6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16400" name="Oval 16"/>
          <p:cNvSpPr>
            <a:spLocks noChangeArrowheads="1"/>
          </p:cNvSpPr>
          <p:nvPr/>
        </p:nvSpPr>
        <p:spPr bwMode="auto">
          <a:xfrm>
            <a:off x="3886200" y="1143000"/>
            <a:ext cx="4724400" cy="4648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1" name="Oval 17"/>
          <p:cNvSpPr>
            <a:spLocks noChangeArrowheads="1"/>
          </p:cNvSpPr>
          <p:nvPr/>
        </p:nvSpPr>
        <p:spPr bwMode="auto">
          <a:xfrm>
            <a:off x="7315200" y="1447800"/>
            <a:ext cx="228600" cy="228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02" name="Oval 18"/>
          <p:cNvSpPr>
            <a:spLocks noChangeArrowheads="1"/>
          </p:cNvSpPr>
          <p:nvPr/>
        </p:nvSpPr>
        <p:spPr bwMode="auto">
          <a:xfrm>
            <a:off x="7543800" y="1676400"/>
            <a:ext cx="228600" cy="228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3886200" y="2590800"/>
            <a:ext cx="4724400" cy="1752600"/>
            <a:chOff x="1152" y="1920"/>
            <a:chExt cx="2064" cy="864"/>
          </a:xfrm>
        </p:grpSpPr>
        <p:sp>
          <p:nvSpPr>
            <p:cNvPr id="15387" name="Oval 43"/>
            <p:cNvSpPr>
              <a:spLocks noChangeArrowheads="1"/>
            </p:cNvSpPr>
            <p:nvPr/>
          </p:nvSpPr>
          <p:spPr bwMode="auto">
            <a:xfrm>
              <a:off x="1152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8" name="Oval 44"/>
            <p:cNvSpPr>
              <a:spLocks noChangeArrowheads="1"/>
            </p:cNvSpPr>
            <p:nvPr/>
          </p:nvSpPr>
          <p:spPr bwMode="auto">
            <a:xfrm>
              <a:off x="2160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406" name="Oval 22"/>
          <p:cNvSpPr>
            <a:spLocks noChangeArrowheads="1"/>
          </p:cNvSpPr>
          <p:nvPr/>
        </p:nvSpPr>
        <p:spPr bwMode="auto">
          <a:xfrm>
            <a:off x="8229600" y="30480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00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 rot="-5400000">
            <a:off x="3924300" y="2628900"/>
            <a:ext cx="4724400" cy="1752600"/>
            <a:chOff x="1152" y="1920"/>
            <a:chExt cx="2064" cy="864"/>
          </a:xfrm>
        </p:grpSpPr>
        <p:sp>
          <p:nvSpPr>
            <p:cNvPr id="15385" name="Oval 46"/>
            <p:cNvSpPr>
              <a:spLocks noChangeArrowheads="1"/>
            </p:cNvSpPr>
            <p:nvPr/>
          </p:nvSpPr>
          <p:spPr bwMode="auto">
            <a:xfrm>
              <a:off x="1152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6" name="Oval 47"/>
            <p:cNvSpPr>
              <a:spLocks noChangeArrowheads="1"/>
            </p:cNvSpPr>
            <p:nvPr/>
          </p:nvSpPr>
          <p:spPr bwMode="auto">
            <a:xfrm>
              <a:off x="2160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411" name="Oval 27"/>
          <p:cNvSpPr>
            <a:spLocks noChangeArrowheads="1"/>
          </p:cNvSpPr>
          <p:nvPr/>
        </p:nvSpPr>
        <p:spPr bwMode="auto">
          <a:xfrm>
            <a:off x="5943600" y="12954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00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8"/>
          <p:cNvGrpSpPr>
            <a:grpSpLocks/>
          </p:cNvGrpSpPr>
          <p:nvPr/>
        </p:nvGrpSpPr>
        <p:grpSpPr bwMode="auto">
          <a:xfrm rot="-7816577">
            <a:off x="3848100" y="2628900"/>
            <a:ext cx="4724400" cy="1752600"/>
            <a:chOff x="1152" y="1920"/>
            <a:chExt cx="2064" cy="864"/>
          </a:xfrm>
        </p:grpSpPr>
        <p:sp>
          <p:nvSpPr>
            <p:cNvPr id="15383" name="Oval 49"/>
            <p:cNvSpPr>
              <a:spLocks noChangeArrowheads="1"/>
            </p:cNvSpPr>
            <p:nvPr/>
          </p:nvSpPr>
          <p:spPr bwMode="auto">
            <a:xfrm>
              <a:off x="1152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4" name="Oval 50"/>
            <p:cNvSpPr>
              <a:spLocks noChangeArrowheads="1"/>
            </p:cNvSpPr>
            <p:nvPr/>
          </p:nvSpPr>
          <p:spPr bwMode="auto">
            <a:xfrm>
              <a:off x="2160" y="1920"/>
              <a:ext cx="1056" cy="8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415" name="Oval 31"/>
          <p:cNvSpPr>
            <a:spLocks noChangeArrowheads="1"/>
          </p:cNvSpPr>
          <p:nvPr/>
        </p:nvSpPr>
        <p:spPr bwMode="auto">
          <a:xfrm>
            <a:off x="4495800" y="19812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00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6" name="Oval 32"/>
          <p:cNvSpPr>
            <a:spLocks noChangeArrowheads="1"/>
          </p:cNvSpPr>
          <p:nvPr/>
        </p:nvSpPr>
        <p:spPr bwMode="auto">
          <a:xfrm>
            <a:off x="8229600" y="35052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00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8" name="Oval 34"/>
          <p:cNvSpPr>
            <a:spLocks noChangeArrowheads="1"/>
          </p:cNvSpPr>
          <p:nvPr/>
        </p:nvSpPr>
        <p:spPr bwMode="auto">
          <a:xfrm>
            <a:off x="4953000" y="16764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00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7" name="Oval 33"/>
          <p:cNvSpPr>
            <a:spLocks noChangeArrowheads="1"/>
          </p:cNvSpPr>
          <p:nvPr/>
        </p:nvSpPr>
        <p:spPr bwMode="auto">
          <a:xfrm>
            <a:off x="6400800" y="1295400"/>
            <a:ext cx="228600" cy="228600"/>
          </a:xfrm>
          <a:prstGeom prst="ellipse">
            <a:avLst/>
          </a:prstGeom>
          <a:gradFill rotWithShape="1">
            <a:gsLst>
              <a:gs pos="0">
                <a:srgbClr val="FF00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5" presetClass="emph" presetSubtype="0" repeatCount="2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50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50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50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50"/>
                            </p:stCondLst>
                            <p:childTnLst>
                              <p:par>
                                <p:cTn id="6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50"/>
                            </p:stCondLst>
                            <p:childTnLst>
                              <p:par>
                                <p:cTn id="77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50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50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50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500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500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500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50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50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50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250"/>
                            </p:stCondLst>
                            <p:childTnLst>
                              <p:par>
                                <p:cTn id="1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750"/>
                            </p:stCondLst>
                            <p:childTnLst>
                              <p:par>
                                <p:cTn id="126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" dur="10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2" dur="500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3" dur="500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500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50"/>
                            </p:stCondLst>
                            <p:childTnLst>
                              <p:par>
                                <p:cTn id="1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750"/>
                            </p:stCondLst>
                            <p:childTnLst>
                              <p:par>
                                <p:cTn id="141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  <p:bldP spid="16392" grpId="0"/>
      <p:bldP spid="16393" grpId="0"/>
      <p:bldP spid="16394" grpId="0"/>
      <p:bldP spid="16395" grpId="0"/>
      <p:bldP spid="16396" grpId="0"/>
      <p:bldP spid="16400" grpId="0" animBg="1"/>
      <p:bldP spid="16401" grpId="0" animBg="1"/>
      <p:bldP spid="16402" grpId="0" animBg="1"/>
      <p:bldP spid="16402" grpId="1" animBg="1"/>
      <p:bldP spid="16402" grpId="2" animBg="1"/>
      <p:bldP spid="16406" grpId="0" animBg="1"/>
      <p:bldP spid="16406" grpId="1" animBg="1"/>
      <p:bldP spid="16411" grpId="0" animBg="1"/>
      <p:bldP spid="16411" grpId="1" animBg="1"/>
      <p:bldP spid="16415" grpId="0" animBg="1"/>
      <p:bldP spid="16415" grpId="1" animBg="1"/>
      <p:bldP spid="16416" grpId="0" animBg="1"/>
      <p:bldP spid="16416" grpId="1" animBg="1"/>
      <p:bldP spid="16418" grpId="0" animBg="1"/>
      <p:bldP spid="16418" grpId="1" animBg="1"/>
      <p:bldP spid="16417" grpId="0" animBg="1"/>
      <p:bldP spid="1641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Распределение электронных подуровней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500188"/>
            <a:ext cx="4471988" cy="519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220404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i="1" smtClean="0">
                <a:solidFill>
                  <a:schemeClr val="tx1"/>
                </a:solidFill>
                <a:latin typeface="Felix Titling" pitchFamily="82" charset="0"/>
              </a:rPr>
              <a:t>Электронная формула</a:t>
            </a:r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916113"/>
            <a:ext cx="9144000" cy="13081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1s 2s 2p 3s 3p 4s 3d 4p 5s 4d 5p 4f 5d 5f……7f</a:t>
            </a:r>
            <a:endParaRPr lang="ru-RU" smtClean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68300" y="5229225"/>
            <a:ext cx="852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 Cu - 1s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2s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2p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6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3s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3p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6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4s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1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3d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10</a:t>
            </a: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611188" y="3357563"/>
            <a:ext cx="52562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   - 1s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2s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2p 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6 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3s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3p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4</a:t>
            </a: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611188" y="4221163"/>
            <a:ext cx="66976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Se - 1s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2s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2p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6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3s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3p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6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4s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3d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10 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4p</a:t>
            </a:r>
            <a:r>
              <a:rPr lang="en-US" sz="32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4</a:t>
            </a: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13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  <p:bldP spid="20484" grpId="0"/>
      <p:bldP spid="20485" grpId="0"/>
      <p:bldP spid="2048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Валентные электроны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755650" y="1989138"/>
            <a:ext cx="4752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1700213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5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   - 1s</a:t>
            </a:r>
            <a:r>
              <a:rPr lang="en-US" sz="54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5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2s</a:t>
            </a:r>
            <a:r>
              <a:rPr lang="en-US" sz="54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5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2p </a:t>
            </a:r>
            <a:r>
              <a:rPr lang="en-US" sz="54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6</a:t>
            </a:r>
            <a:r>
              <a:rPr lang="en-US" sz="5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3s 3p</a:t>
            </a:r>
            <a:endParaRPr lang="ru-RU" sz="5400" baseline="300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5651500" y="1341438"/>
            <a:ext cx="504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endParaRPr lang="ru-RU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6804025" y="1341438"/>
            <a:ext cx="5032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4</a:t>
            </a:r>
            <a:endParaRPr lang="ru-RU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-4763" y="3071813"/>
            <a:ext cx="91487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Se - 1s</a:t>
            </a:r>
            <a:r>
              <a:rPr lang="en-US" sz="44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2s</a:t>
            </a:r>
            <a:r>
              <a:rPr lang="en-US" sz="44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2p</a:t>
            </a:r>
            <a:r>
              <a:rPr lang="en-US" sz="44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6</a:t>
            </a:r>
            <a:r>
              <a:rPr lang="en-US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3s</a:t>
            </a:r>
            <a:r>
              <a:rPr lang="en-US" sz="44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3p</a:t>
            </a:r>
            <a:r>
              <a:rPr lang="en-US" sz="44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6</a:t>
            </a:r>
            <a:r>
              <a:rPr lang="en-US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4s</a:t>
            </a:r>
            <a:r>
              <a:rPr lang="en-US" sz="44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3d</a:t>
            </a:r>
            <a:r>
              <a:rPr lang="en-US" sz="44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10</a:t>
            </a:r>
            <a:r>
              <a:rPr lang="en-US" sz="4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4p</a:t>
            </a:r>
            <a:r>
              <a:rPr lang="en-US" sz="44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4</a:t>
            </a:r>
            <a:endParaRPr lang="ru-RU" sz="4400" baseline="300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>
            <a:off x="6227763" y="3860800"/>
            <a:ext cx="504825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>
            <a:off x="8072438" y="3786188"/>
            <a:ext cx="684212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1619250" y="4652963"/>
            <a:ext cx="4787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Na - 1s</a:t>
            </a:r>
            <a:r>
              <a:rPr lang="en-US" sz="40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2s</a:t>
            </a:r>
            <a:r>
              <a:rPr lang="en-US" sz="40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2p</a:t>
            </a:r>
            <a:r>
              <a:rPr lang="en-US" sz="40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6</a:t>
            </a: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3s</a:t>
            </a:r>
            <a:r>
              <a:rPr lang="en-US" sz="4000" baseline="30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1</a:t>
            </a:r>
            <a:endParaRPr lang="ru-RU" sz="4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3020" name="Line 12"/>
          <p:cNvSpPr>
            <a:spLocks noChangeShapeType="1"/>
          </p:cNvSpPr>
          <p:nvPr/>
        </p:nvSpPr>
        <p:spPr bwMode="auto">
          <a:xfrm>
            <a:off x="5508625" y="5373688"/>
            <a:ext cx="504825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54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4" grpId="0"/>
      <p:bldP spid="43015" grpId="0"/>
      <p:bldP spid="43016" grpId="0"/>
      <p:bldP spid="43017" grpId="0" animBg="1"/>
      <p:bldP spid="43018" grpId="0" animBg="1"/>
      <p:bldP spid="430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500063" y="357188"/>
            <a:ext cx="8229600" cy="204311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/>
              <a:t>Точный  "адрес" электрона в оболочке определяется с помощью </a:t>
            </a:r>
          </a:p>
          <a:p>
            <a:pPr algn="ctr">
              <a:buFontTx/>
              <a:buNone/>
            </a:pPr>
            <a:r>
              <a:rPr lang="ru-RU" b="1" i="1" smtClean="0"/>
              <a:t>квантовых чисел</a:t>
            </a:r>
            <a:r>
              <a:rPr lang="ru-RU" b="1" smtClean="0"/>
              <a:t>.</a:t>
            </a:r>
          </a:p>
        </p:txBody>
      </p:sp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0" y="2081213"/>
            <a:ext cx="81438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en-US" sz="3600" i="1">
                <a:solidFill>
                  <a:srgbClr val="FF0000"/>
                </a:solidFill>
                <a:cs typeface="Times New Roman" pitchFamily="18" charset="0"/>
              </a:rPr>
              <a:t>n</a:t>
            </a:r>
            <a:r>
              <a:rPr lang="ru-RU" sz="3600">
                <a:cs typeface="Times New Roman" pitchFamily="18" charset="0"/>
              </a:rPr>
              <a:t>-</a:t>
            </a:r>
            <a:r>
              <a:rPr lang="en-US" sz="3600">
                <a:cs typeface="Times New Roman" pitchFamily="18" charset="0"/>
              </a:rPr>
              <a:t> </a:t>
            </a:r>
            <a:r>
              <a:rPr lang="ru-RU" sz="3600" i="1">
                <a:cs typeface="Times New Roman" pitchFamily="18" charset="0"/>
              </a:rPr>
              <a:t>главное  квантового числа</a:t>
            </a:r>
            <a:r>
              <a:rPr lang="ru-RU" sz="3600">
                <a:cs typeface="Times New Roman" pitchFamily="18" charset="0"/>
              </a:rPr>
              <a:t> </a:t>
            </a:r>
          </a:p>
          <a:p>
            <a:pPr algn="ctr" eaLnBrk="0" hangingPunct="0"/>
            <a:r>
              <a:rPr lang="ru-RU" sz="3600">
                <a:cs typeface="Times New Roman" pitchFamily="18" charset="0"/>
              </a:rPr>
              <a:t>принимать только целые значения-  номер уровня</a:t>
            </a:r>
            <a:endParaRPr lang="ru-RU" sz="360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14375" y="4357688"/>
          <a:ext cx="6929437" cy="1785938"/>
        </p:xfrm>
        <a:graphic>
          <a:graphicData uri="http://schemas.openxmlformats.org/drawingml/2006/table">
            <a:tbl>
              <a:tblPr/>
              <a:tblGrid>
                <a:gridCol w="806088"/>
                <a:gridCol w="877375"/>
                <a:gridCol w="857269"/>
                <a:gridCol w="908451"/>
                <a:gridCol w="877375"/>
                <a:gridCol w="877375"/>
                <a:gridCol w="848129"/>
                <a:gridCol w="877375"/>
              </a:tblGrid>
              <a:tr h="8929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3600" dirty="0" err="1"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GB" sz="3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GB" sz="3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GB" sz="3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GB" sz="3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GB" sz="36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GB" sz="36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GB" sz="36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9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endParaRPr lang="en-GB" sz="3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3600"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3600"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3600"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3600"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3600"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857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3"/>
          <p:cNvSpPr>
            <a:spLocks noGrp="1"/>
          </p:cNvSpPr>
          <p:nvPr>
            <p:ph idx="1"/>
          </p:nvPr>
        </p:nvSpPr>
        <p:spPr>
          <a:xfrm>
            <a:off x="214313" y="357188"/>
            <a:ext cx="8229600" cy="1200150"/>
          </a:xfrm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ru-RU" sz="3600" smtClean="0">
                <a:solidFill>
                  <a:srgbClr val="0070C0"/>
                </a:solidFill>
                <a:cs typeface="Times New Roman" pitchFamily="18" charset="0"/>
              </a:rPr>
              <a:t>ℓ</a:t>
            </a:r>
            <a:r>
              <a:rPr lang="ru-RU" sz="3600" i="1" smtClean="0">
                <a:cs typeface="Times New Roman" pitchFamily="18" charset="0"/>
              </a:rPr>
              <a:t>-орбитальное квантовое число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, номер для подуровня</a:t>
            </a:r>
          </a:p>
        </p:txBody>
      </p:sp>
      <p:sp>
        <p:nvSpPr>
          <p:cNvPr id="21507" name="Rectangle 1"/>
          <p:cNvSpPr>
            <a:spLocks noChangeArrowheads="1"/>
          </p:cNvSpPr>
          <p:nvPr/>
        </p:nvSpPr>
        <p:spPr bwMode="auto">
          <a:xfrm>
            <a:off x="1270000" y="2143125"/>
            <a:ext cx="65452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just" eaLnBrk="0" hangingPunct="0">
              <a:tabLst>
                <a:tab pos="1981200" algn="l"/>
              </a:tabLst>
            </a:pPr>
            <a:r>
              <a:rPr lang="ru-RU" sz="4400">
                <a:solidFill>
                  <a:srgbClr val="0070C0"/>
                </a:solidFill>
                <a:cs typeface="Times New Roman" pitchFamily="18" charset="0"/>
              </a:rPr>
              <a:t>ℓ-</a:t>
            </a:r>
            <a:r>
              <a:rPr lang="ru-RU" sz="4400">
                <a:cs typeface="Times New Roman" pitchFamily="18" charset="0"/>
              </a:rPr>
              <a:t>изменяется от 0 до </a:t>
            </a:r>
            <a:r>
              <a:rPr lang="en-GB" sz="4400">
                <a:cs typeface="Times New Roman" pitchFamily="18" charset="0"/>
              </a:rPr>
              <a:t>n</a:t>
            </a:r>
            <a:r>
              <a:rPr lang="ru-RU" sz="4400">
                <a:cs typeface="Times New Roman" pitchFamily="18" charset="0"/>
              </a:rPr>
              <a:t>-1</a:t>
            </a:r>
            <a:endParaRPr lang="ru-RU" sz="4400"/>
          </a:p>
        </p:txBody>
      </p:sp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285750" y="3206750"/>
            <a:ext cx="914400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4000">
                <a:solidFill>
                  <a:srgbClr val="000080"/>
                </a:solidFill>
                <a:cs typeface="Times New Roman" pitchFamily="18" charset="0"/>
              </a:rPr>
              <a:t> </a:t>
            </a:r>
            <a:r>
              <a:rPr lang="ru-RU" sz="4000">
                <a:solidFill>
                  <a:srgbClr val="0070C0"/>
                </a:solidFill>
                <a:cs typeface="Times New Roman" pitchFamily="18" charset="0"/>
              </a:rPr>
              <a:t>ℓ</a:t>
            </a:r>
            <a:r>
              <a:rPr lang="ru-RU" sz="4000">
                <a:cs typeface="Times New Roman" pitchFamily="18" charset="0"/>
              </a:rPr>
              <a:t>= 0 – это s-подуровень,</a:t>
            </a:r>
          </a:p>
          <a:p>
            <a:pPr eaLnBrk="0" hangingPunct="0"/>
            <a:r>
              <a:rPr lang="ru-RU" sz="4000">
                <a:solidFill>
                  <a:srgbClr val="0070C0"/>
                </a:solidFill>
                <a:cs typeface="Times New Roman" pitchFamily="18" charset="0"/>
              </a:rPr>
              <a:t>ℓ</a:t>
            </a:r>
            <a:r>
              <a:rPr lang="ru-RU" sz="4000">
                <a:cs typeface="Times New Roman" pitchFamily="18" charset="0"/>
              </a:rPr>
              <a:t> = 1 – это p-подуровень,</a:t>
            </a:r>
          </a:p>
          <a:p>
            <a:pPr eaLnBrk="0" hangingPunct="0"/>
            <a:r>
              <a:rPr lang="ru-RU" sz="4000">
                <a:solidFill>
                  <a:srgbClr val="0070C0"/>
                </a:solidFill>
                <a:cs typeface="Times New Roman" pitchFamily="18" charset="0"/>
              </a:rPr>
              <a:t>ℓ</a:t>
            </a:r>
            <a:r>
              <a:rPr lang="ru-RU" sz="4000">
                <a:cs typeface="Times New Roman" pitchFamily="18" charset="0"/>
              </a:rPr>
              <a:t>= 2 – это d-подуровень,</a:t>
            </a:r>
            <a:endParaRPr lang="ru-RU" sz="4000" i="1"/>
          </a:p>
          <a:p>
            <a:pPr eaLnBrk="0" hangingPunct="0"/>
            <a:r>
              <a:rPr lang="ru-RU" sz="4000">
                <a:solidFill>
                  <a:srgbClr val="0070C0"/>
                </a:solidFill>
                <a:cs typeface="Times New Roman" pitchFamily="18" charset="0"/>
              </a:rPr>
              <a:t>ℓ</a:t>
            </a:r>
            <a:r>
              <a:rPr lang="ru-RU" sz="4000"/>
              <a:t> = 3 – это f-подуровень </a:t>
            </a:r>
          </a:p>
        </p:txBody>
      </p:sp>
    </p:spTree>
    <p:extLst>
      <p:ext uri="{BB962C8B-B14F-4D97-AF65-F5344CB8AC3E}">
        <p14:creationId xmlns:p14="http://schemas.microsoft.com/office/powerpoint/2010/main" val="337838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357188" y="285750"/>
            <a:ext cx="8229600" cy="42862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b="1" i="1" smtClean="0"/>
              <a:t>Магнитное квантовое число</a:t>
            </a:r>
            <a:r>
              <a:rPr lang="ru-RU" i="1" smtClean="0"/>
              <a:t> </a:t>
            </a:r>
            <a:r>
              <a:rPr lang="en-GB" sz="4400" smtClean="0">
                <a:solidFill>
                  <a:srgbClr val="0070C0"/>
                </a:solidFill>
              </a:rPr>
              <a:t>m</a:t>
            </a:r>
            <a:r>
              <a:rPr lang="en-GB" sz="4400" i="1" baseline="-25000" smtClean="0">
                <a:solidFill>
                  <a:srgbClr val="0070C0"/>
                </a:solidFill>
                <a:latin typeface="ABSALOM" pitchFamily="2" charset="2"/>
              </a:rPr>
              <a:t>l</a:t>
            </a:r>
            <a:r>
              <a:rPr lang="ru-RU" smtClean="0"/>
              <a:t> определяет ориентацию электронного облака в пространстве, </a:t>
            </a:r>
          </a:p>
          <a:p>
            <a:pPr algn="ctr">
              <a:buFontTx/>
              <a:buNone/>
            </a:pPr>
            <a:r>
              <a:rPr lang="ru-RU" smtClean="0"/>
              <a:t>связано с </a:t>
            </a:r>
            <a:r>
              <a:rPr lang="ru-RU" smtClean="0">
                <a:solidFill>
                  <a:srgbClr val="0070C0"/>
                </a:solidFill>
                <a:cs typeface="Times New Roman" pitchFamily="18" charset="0"/>
              </a:rPr>
              <a:t>ℓ </a:t>
            </a:r>
          </a:p>
          <a:p>
            <a:pPr algn="ctr">
              <a:buFontTx/>
              <a:buNone/>
            </a:pPr>
            <a:r>
              <a:rPr lang="ru-RU" smtClean="0"/>
              <a:t>и может принимать целочисленные значения  </a:t>
            </a:r>
            <a:r>
              <a:rPr lang="ru-RU" smtClean="0">
                <a:solidFill>
                  <a:srgbClr val="0070C0"/>
                </a:solidFill>
                <a:cs typeface="Times New Roman" pitchFamily="18" charset="0"/>
              </a:rPr>
              <a:t>ℓ</a:t>
            </a:r>
            <a:r>
              <a:rPr lang="ru-RU" smtClean="0"/>
              <a:t>  </a:t>
            </a:r>
          </a:p>
          <a:p>
            <a:pPr algn="ctr">
              <a:buFontTx/>
              <a:buNone/>
            </a:pPr>
            <a:r>
              <a:rPr lang="ru-RU" smtClean="0"/>
              <a:t>от </a:t>
            </a:r>
            <a:r>
              <a:rPr lang="ru-RU" i="1" smtClean="0"/>
              <a:t>–</a:t>
            </a:r>
            <a:r>
              <a:rPr lang="en-GB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GB" i="1" smtClean="0"/>
              <a:t> </a:t>
            </a:r>
            <a:r>
              <a:rPr lang="ru-RU" smtClean="0"/>
              <a:t>до </a:t>
            </a:r>
            <a:r>
              <a:rPr lang="ru-RU" i="1" smtClean="0"/>
              <a:t>+</a:t>
            </a:r>
            <a:r>
              <a:rPr lang="en-GB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mtClean="0"/>
              <a:t>  через 0.</a:t>
            </a:r>
          </a:p>
          <a:p>
            <a:pPr algn="ctr"/>
            <a:endParaRPr lang="ru-RU" smtClean="0"/>
          </a:p>
        </p:txBody>
      </p:sp>
      <p:sp>
        <p:nvSpPr>
          <p:cNvPr id="22531" name="Rectangle 1"/>
          <p:cNvSpPr>
            <a:spLocks noChangeArrowheads="1"/>
          </p:cNvSpPr>
          <p:nvPr/>
        </p:nvSpPr>
        <p:spPr bwMode="auto">
          <a:xfrm>
            <a:off x="2000250" y="4500563"/>
            <a:ext cx="41529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tabLst>
                <a:tab pos="1981200" algn="l"/>
              </a:tabLst>
            </a:pPr>
            <a:r>
              <a:rPr lang="en-GB" sz="3200">
                <a:cs typeface="Times New Roman" pitchFamily="18" charset="0"/>
              </a:rPr>
              <a:t>d</a:t>
            </a:r>
            <a:r>
              <a:rPr lang="ru-RU" sz="3200">
                <a:cs typeface="Times New Roman" pitchFamily="18" charset="0"/>
              </a:rPr>
              <a:t> электронов </a:t>
            </a:r>
          </a:p>
          <a:p>
            <a:pPr eaLnBrk="0" hangingPunct="0">
              <a:tabLst>
                <a:tab pos="1981200" algn="l"/>
              </a:tabLst>
            </a:pPr>
            <a:r>
              <a:rPr lang="ru-RU" sz="3200">
                <a:cs typeface="Times New Roman" pitchFamily="18" charset="0"/>
              </a:rPr>
              <a:t>ℓ = 2, </a:t>
            </a:r>
          </a:p>
          <a:p>
            <a:pPr eaLnBrk="0" hangingPunct="0">
              <a:tabLst>
                <a:tab pos="1981200" algn="l"/>
              </a:tabLst>
            </a:pPr>
            <a:r>
              <a:rPr lang="en-GB" sz="3200">
                <a:cs typeface="Times New Roman" pitchFamily="18" charset="0"/>
              </a:rPr>
              <a:t>m</a:t>
            </a:r>
            <a:r>
              <a:rPr lang="en-GB" sz="3200" baseline="-30000">
                <a:cs typeface="Times New Roman" pitchFamily="18" charset="0"/>
              </a:rPr>
              <a:t>l</a:t>
            </a:r>
            <a:r>
              <a:rPr lang="ru-RU" sz="3200">
                <a:cs typeface="Times New Roman" pitchFamily="18" charset="0"/>
              </a:rPr>
              <a:t> = –2, –1, 0, +1, +2.</a:t>
            </a:r>
            <a:endParaRPr lang="ru-RU" sz="3200"/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5214938"/>
            <a:ext cx="2157412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81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357188" y="428625"/>
            <a:ext cx="8229600" cy="22860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b="1" i="1" smtClean="0"/>
              <a:t>Спиновое квантовое число</a:t>
            </a:r>
            <a:r>
              <a:rPr lang="ru-RU" i="1" smtClean="0"/>
              <a:t> </a:t>
            </a:r>
            <a:r>
              <a:rPr lang="en-GB" smtClean="0"/>
              <a:t>m</a:t>
            </a:r>
            <a:r>
              <a:rPr lang="en-GB" baseline="-25000" smtClean="0"/>
              <a:t>s</a:t>
            </a:r>
            <a:r>
              <a:rPr lang="ru-RU" smtClean="0"/>
              <a:t> характеризует собственное вращение электрона вокруг своей оси. </a:t>
            </a:r>
          </a:p>
          <a:p>
            <a:pPr algn="ctr">
              <a:buFontTx/>
              <a:buNone/>
            </a:pPr>
            <a:r>
              <a:rPr lang="ru-RU" smtClean="0"/>
              <a:t>Может принимать значения +½ и –½ 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000375"/>
            <a:ext cx="190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2928938"/>
            <a:ext cx="1285875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179888"/>
            <a:ext cx="1154113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214813"/>
            <a:ext cx="1214437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Text Box 5"/>
          <p:cNvSpPr txBox="1">
            <a:spLocks noChangeArrowheads="1"/>
          </p:cNvSpPr>
          <p:nvPr/>
        </p:nvSpPr>
        <p:spPr bwMode="auto">
          <a:xfrm>
            <a:off x="500063" y="2928938"/>
            <a:ext cx="2714625" cy="98583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en-US" sz="1100">
              <a:cs typeface="Times New Roman" pitchFamily="18" charset="0"/>
            </a:endParaRPr>
          </a:p>
          <a:p>
            <a:r>
              <a:rPr lang="en-US" sz="4000">
                <a:cs typeface="Times New Roman" pitchFamily="18" charset="0"/>
              </a:rPr>
              <a:t>m</a:t>
            </a:r>
            <a:r>
              <a:rPr lang="en-US" sz="4000" baseline="-30000">
                <a:cs typeface="Times New Roman" pitchFamily="18" charset="0"/>
              </a:rPr>
              <a:t>s </a:t>
            </a:r>
            <a:r>
              <a:rPr lang="ru-RU" sz="4000">
                <a:cs typeface="Times New Roman" pitchFamily="18" charset="0"/>
              </a:rPr>
              <a:t>= +1/2  </a:t>
            </a:r>
            <a:r>
              <a:rPr lang="en-US" sz="4000">
                <a:cs typeface="Times New Roman" pitchFamily="18" charset="0"/>
              </a:rPr>
              <a:t>    </a:t>
            </a:r>
            <a:r>
              <a:rPr lang="ru-RU" sz="4000">
                <a:cs typeface="Times New Roman" pitchFamily="18" charset="0"/>
              </a:rPr>
              <a:t>            </a:t>
            </a:r>
            <a:endParaRPr lang="ru-RU" sz="4000"/>
          </a:p>
        </p:txBody>
      </p:sp>
      <p:sp>
        <p:nvSpPr>
          <p:cNvPr id="23560" name="Text Box 6"/>
          <p:cNvSpPr txBox="1">
            <a:spLocks noChangeArrowheads="1"/>
          </p:cNvSpPr>
          <p:nvPr/>
        </p:nvSpPr>
        <p:spPr bwMode="auto">
          <a:xfrm>
            <a:off x="214313" y="4429125"/>
            <a:ext cx="2571750" cy="100012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4000">
                <a:cs typeface="Times New Roman" pitchFamily="18" charset="0"/>
              </a:rPr>
              <a:t>m</a:t>
            </a:r>
            <a:r>
              <a:rPr lang="en-US" sz="4000" baseline="-30000">
                <a:cs typeface="Times New Roman" pitchFamily="18" charset="0"/>
              </a:rPr>
              <a:t>s </a:t>
            </a:r>
            <a:r>
              <a:rPr lang="ru-RU" sz="4000">
                <a:cs typeface="Times New Roman" pitchFamily="18" charset="0"/>
              </a:rPr>
              <a:t>= - 1/2     </a:t>
            </a:r>
            <a:endParaRPr lang="ru-RU" sz="4000"/>
          </a:p>
        </p:txBody>
      </p:sp>
      <p:sp>
        <p:nvSpPr>
          <p:cNvPr id="2356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3562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3563" name="Rectangle 9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 sz="1100"/>
          </a:p>
          <a:p>
            <a:pPr eaLnBrk="0" hangingPunct="0"/>
            <a:r>
              <a:rPr lang="ru-RU" sz="1100"/>
              <a:t>                    </a:t>
            </a:r>
            <a:endParaRPr lang="ru-RU"/>
          </a:p>
        </p:txBody>
      </p:sp>
      <p:sp>
        <p:nvSpPr>
          <p:cNvPr id="23564" name="Rectangle 10"/>
          <p:cNvSpPr>
            <a:spLocks noChangeArrowheads="1"/>
          </p:cNvSpPr>
          <p:nvPr/>
        </p:nvSpPr>
        <p:spPr bwMode="auto">
          <a:xfrm>
            <a:off x="0" y="1466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100"/>
              <a:t>  ,</a:t>
            </a:r>
            <a:endParaRPr lang="ru-RU"/>
          </a:p>
        </p:txBody>
      </p:sp>
      <p:sp>
        <p:nvSpPr>
          <p:cNvPr id="23565" name="Rectangle 11"/>
          <p:cNvSpPr>
            <a:spLocks noChangeArrowheads="1"/>
          </p:cNvSpPr>
          <p:nvPr/>
        </p:nvSpPr>
        <p:spPr bwMode="auto">
          <a:xfrm>
            <a:off x="0" y="19526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100"/>
              <a:t>                       </a:t>
            </a:r>
            <a:endParaRPr lang="ru-RU"/>
          </a:p>
        </p:txBody>
      </p:sp>
      <p:sp>
        <p:nvSpPr>
          <p:cNvPr id="23566" name="Rectangle 12"/>
          <p:cNvSpPr>
            <a:spLocks noChangeArrowheads="1"/>
          </p:cNvSpPr>
          <p:nvPr/>
        </p:nvSpPr>
        <p:spPr bwMode="auto">
          <a:xfrm>
            <a:off x="0" y="24955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92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500063"/>
            <a:ext cx="8229600" cy="2185987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Для проверки гипотезы Томсона Резерфорд (1911) провёл серию опытов по рассеиванию альфа </a:t>
            </a:r>
            <a:r>
              <a:rPr lang="en-GB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-частиц тонкими металлическими пластинами.</a:t>
            </a:r>
            <a:b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 smtClean="0"/>
          </a:p>
          <a:p>
            <a:pPr>
              <a:defRPr/>
            </a:pPr>
            <a:endParaRPr lang="ru-RU" dirty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571750"/>
            <a:ext cx="478631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30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214313" y="214313"/>
            <a:ext cx="8686800" cy="3000375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 smtClean="0"/>
              <a:t>Принцип Паули</a:t>
            </a:r>
            <a:r>
              <a:rPr lang="ru-RU" smtClean="0"/>
              <a:t> или </a:t>
            </a:r>
            <a:r>
              <a:rPr lang="ru-RU" b="1" i="1" smtClean="0"/>
              <a:t>запрета </a:t>
            </a:r>
            <a:r>
              <a:rPr lang="ru-RU" smtClean="0"/>
              <a:t>:</a:t>
            </a:r>
          </a:p>
          <a:p>
            <a:pPr>
              <a:buFontTx/>
              <a:buNone/>
            </a:pPr>
            <a:r>
              <a:rPr lang="ru-RU" b="1" i="1" smtClean="0"/>
              <a:t>Никакие два электрона в одном атоме не могут характеризоваться одинаковым набором всех четырех квантовых чисел.</a:t>
            </a:r>
            <a:endParaRPr lang="ru-RU" smtClean="0"/>
          </a:p>
          <a:p>
            <a:endParaRPr lang="ru-RU" smtClean="0"/>
          </a:p>
        </p:txBody>
      </p:sp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214313" y="2857500"/>
            <a:ext cx="8501062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3200" b="1" i="1">
                <a:cs typeface="Times New Roman" pitchFamily="18" charset="0"/>
              </a:rPr>
              <a:t>Правило  Клечковского</a:t>
            </a:r>
            <a:r>
              <a:rPr lang="ru-RU" sz="3200">
                <a:cs typeface="Times New Roman" pitchFamily="18" charset="0"/>
              </a:rPr>
              <a:t>:</a:t>
            </a:r>
          </a:p>
          <a:p>
            <a:pPr algn="ctr" eaLnBrk="0" hangingPunct="0"/>
            <a:r>
              <a:rPr lang="ru-RU" sz="3200" b="1" i="1">
                <a:cs typeface="Times New Roman" pitchFamily="18" charset="0"/>
              </a:rPr>
              <a:t>Энергия уровней и подуровней возрастает в порядке увеличения суммы n + </a:t>
            </a:r>
            <a:r>
              <a:rPr lang="ru-RU" sz="3200" b="1" i="1">
                <a:latin typeface="Book Antiqua" pitchFamily="18" charset="0"/>
                <a:cs typeface="Times New Roman" pitchFamily="18" charset="0"/>
              </a:rPr>
              <a:t>l</a:t>
            </a:r>
            <a:r>
              <a:rPr lang="ru-RU" sz="3200" b="1" i="1">
                <a:cs typeface="Times New Roman" pitchFamily="18" charset="0"/>
              </a:rPr>
              <a:t>, </a:t>
            </a:r>
          </a:p>
          <a:p>
            <a:pPr algn="ctr" eaLnBrk="0" hangingPunct="0"/>
            <a:r>
              <a:rPr lang="ru-RU" sz="3200" b="1" i="1">
                <a:cs typeface="Times New Roman" pitchFamily="18" charset="0"/>
              </a:rPr>
              <a:t>а при одном и том же значении этой суммы ниже располагаются уровни с меньшим n.</a:t>
            </a:r>
            <a:endParaRPr lang="ru-RU" sz="3200"/>
          </a:p>
        </p:txBody>
      </p:sp>
    </p:spTree>
    <p:extLst>
      <p:ext uri="{BB962C8B-B14F-4D97-AF65-F5344CB8AC3E}">
        <p14:creationId xmlns:p14="http://schemas.microsoft.com/office/powerpoint/2010/main" val="156722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0063" y="214313"/>
            <a:ext cx="8286750" cy="2062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3200" b="1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Правило </a:t>
            </a:r>
            <a:r>
              <a:rPr lang="ru-RU" sz="3200" b="1" kern="0" dirty="0" err="1">
                <a:solidFill>
                  <a:srgbClr val="000000"/>
                </a:solidFill>
                <a:latin typeface="Arial"/>
                <a:ea typeface="+mj-ea"/>
                <a:cs typeface="Arial"/>
                <a:hlinkClick r:id="rId2" tooltip="Хунд"/>
              </a:rPr>
              <a:t>Хунда</a:t>
            </a:r>
            <a:r>
              <a:rPr lang="ru-RU" sz="3200" b="1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(</a:t>
            </a:r>
            <a:r>
              <a:rPr lang="ru-RU" sz="3200" b="1" kern="0" dirty="0" err="1">
                <a:solidFill>
                  <a:srgbClr val="000000"/>
                </a:solidFill>
                <a:latin typeface="Arial"/>
                <a:ea typeface="+mj-ea"/>
                <a:cs typeface="Arial"/>
              </a:rPr>
              <a:t>Гунда</a:t>
            </a:r>
            <a:r>
              <a:rPr lang="ru-RU" sz="3200" b="1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)</a:t>
            </a:r>
            <a:r>
              <a:rPr lang="ru-RU" sz="3200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–</a:t>
            </a:r>
          </a:p>
          <a:p>
            <a:pPr algn="ctr" eaLnBrk="0" hangingPunct="0">
              <a:defRPr/>
            </a:pPr>
            <a:r>
              <a:rPr lang="ru-RU" sz="3200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суммарное значение </a:t>
            </a:r>
          </a:p>
          <a:p>
            <a:pPr algn="ctr" eaLnBrk="0" hangingPunct="0">
              <a:defRPr/>
            </a:pPr>
            <a:r>
              <a:rPr lang="ru-RU" sz="3200" kern="0" dirty="0">
                <a:solidFill>
                  <a:srgbClr val="000000"/>
                </a:solidFill>
                <a:latin typeface="Arial"/>
                <a:ea typeface="+mj-ea"/>
                <a:cs typeface="Arial"/>
                <a:hlinkClick r:id="rId3" tooltip="Спин"/>
              </a:rPr>
              <a:t>спинового</a:t>
            </a:r>
            <a:r>
              <a:rPr lang="ru-RU" sz="3200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</a:t>
            </a:r>
            <a:r>
              <a:rPr lang="ru-RU" sz="3200" kern="0" dirty="0">
                <a:solidFill>
                  <a:srgbClr val="000000"/>
                </a:solidFill>
                <a:latin typeface="Arial"/>
                <a:ea typeface="+mj-ea"/>
                <a:cs typeface="Arial"/>
                <a:hlinkClick r:id="rId4" tooltip="Квантовое число"/>
              </a:rPr>
              <a:t>квантового числа</a:t>
            </a:r>
            <a:r>
              <a:rPr lang="ru-RU" sz="3200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</a:t>
            </a:r>
            <a:r>
              <a:rPr lang="ru-RU" sz="3200" kern="0" dirty="0">
                <a:solidFill>
                  <a:srgbClr val="000000"/>
                </a:solidFill>
                <a:latin typeface="Arial"/>
                <a:ea typeface="+mj-ea"/>
                <a:cs typeface="Arial"/>
                <a:hlinkClick r:id="rId5" tooltip="Электрон"/>
              </a:rPr>
              <a:t>электронов</a:t>
            </a:r>
            <a:r>
              <a:rPr lang="ru-RU" sz="3200" kern="0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-должно быть максимальным.</a:t>
            </a:r>
          </a:p>
        </p:txBody>
      </p:sp>
      <p:pic>
        <p:nvPicPr>
          <p:cNvPr id="2560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1563" y="2857500"/>
            <a:ext cx="6929437" cy="1609725"/>
          </a:xfrm>
          <a:noFill/>
        </p:spPr>
      </p:pic>
    </p:spTree>
    <p:extLst>
      <p:ext uri="{BB962C8B-B14F-4D97-AF65-F5344CB8AC3E}">
        <p14:creationId xmlns:p14="http://schemas.microsoft.com/office/powerpoint/2010/main" val="350938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4038600" y="2362200"/>
            <a:ext cx="3048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Планетарная модель атома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505200" y="3276600"/>
            <a:ext cx="1371600" cy="1295400"/>
            <a:chOff x="2304" y="2016"/>
            <a:chExt cx="864" cy="816"/>
          </a:xfrm>
        </p:grpSpPr>
        <p:sp>
          <p:nvSpPr>
            <p:cNvPr id="2064" name="Oval 5"/>
            <p:cNvSpPr>
              <a:spLocks noChangeArrowheads="1"/>
            </p:cNvSpPr>
            <p:nvPr/>
          </p:nvSpPr>
          <p:spPr bwMode="auto">
            <a:xfrm>
              <a:off x="2304" y="2016"/>
              <a:ext cx="864" cy="816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2065" name="Text Box 6"/>
            <p:cNvSpPr txBox="1">
              <a:spLocks noChangeArrowheads="1"/>
            </p:cNvSpPr>
            <p:nvPr/>
          </p:nvSpPr>
          <p:spPr bwMode="auto">
            <a:xfrm>
              <a:off x="2448" y="2304"/>
              <a:ext cx="5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Ядро</a:t>
              </a:r>
            </a:p>
          </p:txBody>
        </p:sp>
      </p:grpSp>
      <p:sp>
        <p:nvSpPr>
          <p:cNvPr id="6152" name="Line 8"/>
          <p:cNvSpPr>
            <a:spLocks noChangeShapeType="1"/>
          </p:cNvSpPr>
          <p:nvPr/>
        </p:nvSpPr>
        <p:spPr bwMode="auto">
          <a:xfrm flipH="1">
            <a:off x="4191000" y="1752600"/>
            <a:ext cx="9144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5181600" y="15240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электрон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962400" y="403860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6157" name="AutoShape 13"/>
          <p:cNvSpPr>
            <a:spLocks/>
          </p:cNvSpPr>
          <p:nvPr/>
        </p:nvSpPr>
        <p:spPr bwMode="auto">
          <a:xfrm>
            <a:off x="5791200" y="2057400"/>
            <a:ext cx="762000" cy="3429000"/>
          </a:xfrm>
          <a:prstGeom prst="rightBrace">
            <a:avLst>
              <a:gd name="adj1" fmla="val 3750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6553200" y="342900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Общий заряд атома равен 0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4038600" y="2209800"/>
            <a:ext cx="22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-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4191000" y="403860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5105400" y="2895600"/>
            <a:ext cx="3048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4" name="Oval 20"/>
          <p:cNvSpPr>
            <a:spLocks noChangeArrowheads="1"/>
          </p:cNvSpPr>
          <p:nvPr/>
        </p:nvSpPr>
        <p:spPr bwMode="auto">
          <a:xfrm>
            <a:off x="4648200" y="2514600"/>
            <a:ext cx="3048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4648200" y="2362200"/>
            <a:ext cx="22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-</a:t>
            </a: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5105400" y="2743200"/>
            <a:ext cx="22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50867E-6 C 0.0849 -4.50867E-6 0.15417 0.09203 0.15417 0.20532 C 0.15417 0.31839 0.0849 0.41064 0 0.41064 C -0.08507 0.41064 -0.15417 0.31839 -0.15417 0.20532 C -0.15417 0.09203 -0.08507 -4.50867E-6 0 -4.50867E-6 Z " pathEditMode="relative" rAng="0" ptsTypes="fffff">
                                      <p:cBhvr>
                                        <p:cTn id="24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  <p:bldP spid="6151" grpId="1" animBg="1"/>
      <p:bldP spid="6152" grpId="0" animBg="1"/>
      <p:bldP spid="6152" grpId="1" animBg="1"/>
      <p:bldP spid="6153" grpId="0"/>
      <p:bldP spid="6153" grpId="1"/>
      <p:bldP spid="6155" grpId="0"/>
      <p:bldP spid="6157" grpId="0" animBg="1"/>
      <p:bldP spid="6158" grpId="0"/>
      <p:bldP spid="6159" grpId="0"/>
      <p:bldP spid="6163" grpId="0" animBg="1"/>
      <p:bldP spid="61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549275"/>
          <a:ext cx="8893175" cy="5616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29679314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30DB7D-CD57-4F99-8460-479BE4CEA1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B530DB7D-CD57-4F99-8460-479BE4CEA1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46822AF-BF88-4E8B-9B61-47D74FD170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B46822AF-BF88-4E8B-9B61-47D74FD170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B84E171-BAA4-4B6F-8AD4-5EB0C54727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9B84E171-BAA4-4B6F-8AD4-5EB0C54727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E3C0274-C63B-45BB-9BBA-931C25608D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FE3C0274-C63B-45BB-9BBA-931C25608D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F109B9D-0173-4C42-9C72-750C8E2C31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CF109B9D-0173-4C42-9C72-750C8E2C31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5C5345-041D-4ABB-8C92-90AFB135C7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2">
                                            <p:graphicEl>
                                              <a:dgm id="{D45C5345-041D-4ABB-8C92-90AFB135C7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AEC451B-097A-433F-87FF-5CE8443B2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5AEC451B-097A-433F-87FF-5CE8443B20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F0E6A2-7EE7-4AE2-A3F1-8AE12BD937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2">
                                            <p:graphicEl>
                                              <a:dgm id="{00F0E6A2-7EE7-4AE2-A3F1-8AE12BD937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833A3B0-5FA4-4976-AF14-3BE4696E13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7833A3B0-5FA4-4976-AF14-3BE4696E13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8C5EC86-884A-462B-8BD2-49B979BE85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2">
                                            <p:graphicEl>
                                              <a:dgm id="{C8C5EC86-884A-462B-8BD2-49B979BE85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DA77174-DF91-42C9-A842-694F723C53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4DA77174-DF91-42C9-A842-694F723C53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9" name="Picture 13" descr="0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7C80"/>
            </a:solidFill>
            <a:miter lim="800000"/>
            <a:headEnd/>
            <a:tailEnd/>
          </a:ln>
        </p:spPr>
      </p:pic>
      <p:pic>
        <p:nvPicPr>
          <p:cNvPr id="9227" name="Picture 11" descr="1116015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9050" y="4856163"/>
            <a:ext cx="3009900" cy="2001837"/>
          </a:xfrm>
          <a:prstGeom prst="rect">
            <a:avLst/>
          </a:prstGeom>
          <a:noFill/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38200" y="990600"/>
            <a:ext cx="1371600" cy="1295400"/>
            <a:chOff x="2304" y="2016"/>
            <a:chExt cx="864" cy="816"/>
          </a:xfrm>
        </p:grpSpPr>
        <p:sp>
          <p:nvSpPr>
            <p:cNvPr id="9221" name="Oval 5"/>
            <p:cNvSpPr>
              <a:spLocks noChangeArrowheads="1"/>
            </p:cNvSpPr>
            <p:nvPr/>
          </p:nvSpPr>
          <p:spPr bwMode="auto">
            <a:xfrm>
              <a:off x="2304" y="2016"/>
              <a:ext cx="864" cy="816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9222" name="Text Box 6"/>
            <p:cNvSpPr txBox="1">
              <a:spLocks noChangeArrowheads="1"/>
            </p:cNvSpPr>
            <p:nvPr/>
          </p:nvSpPr>
          <p:spPr bwMode="auto">
            <a:xfrm>
              <a:off x="2448" y="2304"/>
              <a:ext cx="5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Ядро</a:t>
              </a:r>
            </a:p>
          </p:txBody>
        </p:sp>
      </p:grp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381000" y="3048000"/>
            <a:ext cx="304800" cy="228600"/>
          </a:xfrm>
          <a:prstGeom prst="ellipse">
            <a:avLst/>
          </a:prstGeom>
          <a:solidFill>
            <a:srgbClr val="6600FF"/>
          </a:solidFill>
          <a:ln w="9525">
            <a:solidFill>
              <a:srgbClr val="66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-</a:t>
            </a: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685800" y="3200400"/>
            <a:ext cx="7315200" cy="2971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4572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Сравнение размеров ядра и электрона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>Распределение электронов по электронным  уровням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609600" y="1600200"/>
            <a:ext cx="1143000" cy="1143000"/>
          </a:xfrm>
          <a:prstGeom prst="rect">
            <a:avLst/>
          </a:prstGeom>
          <a:solidFill>
            <a:srgbClr val="009900"/>
          </a:solidFill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838200" y="1676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8199" name="Oval 7"/>
          <p:cNvSpPr>
            <a:spLocks noChangeArrowheads="1"/>
          </p:cNvSpPr>
          <p:nvPr/>
        </p:nvSpPr>
        <p:spPr bwMode="auto">
          <a:xfrm>
            <a:off x="2971800" y="2819400"/>
            <a:ext cx="1219200" cy="12192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124200" y="32004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+ 1</a:t>
            </a:r>
          </a:p>
        </p:txBody>
      </p:sp>
      <p:sp>
        <p:nvSpPr>
          <p:cNvPr id="8201" name="AutoShape 9"/>
          <p:cNvSpPr>
            <a:spLocks/>
          </p:cNvSpPr>
          <p:nvPr/>
        </p:nvSpPr>
        <p:spPr bwMode="auto">
          <a:xfrm>
            <a:off x="4572000" y="1524000"/>
            <a:ext cx="914400" cy="4191000"/>
          </a:xfrm>
          <a:prstGeom prst="rightBracket">
            <a:avLst>
              <a:gd name="adj" fmla="val 2291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5257800" y="3429000"/>
            <a:ext cx="3810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81000" y="1676400"/>
            <a:ext cx="1447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solidFill>
                  <a:schemeClr val="bg1"/>
                </a:solidFill>
              </a:rPr>
              <a:t>Не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124200" y="32004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+ 2</a:t>
            </a:r>
          </a:p>
        </p:txBody>
      </p:sp>
      <p:sp>
        <p:nvSpPr>
          <p:cNvPr id="8206" name="Oval 14"/>
          <p:cNvSpPr>
            <a:spLocks noChangeArrowheads="1"/>
          </p:cNvSpPr>
          <p:nvPr/>
        </p:nvSpPr>
        <p:spPr bwMode="auto">
          <a:xfrm>
            <a:off x="5257800" y="3810000"/>
            <a:ext cx="3810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609600" y="1828800"/>
            <a:ext cx="1143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</a:rPr>
              <a:t>Li</a:t>
            </a:r>
            <a:endParaRPr lang="ru-RU" sz="4800" b="1">
              <a:solidFill>
                <a:schemeClr val="bg1"/>
              </a:solidFill>
            </a:endParaRPr>
          </a:p>
        </p:txBody>
      </p:sp>
      <p:sp>
        <p:nvSpPr>
          <p:cNvPr id="8210" name="Oval 18"/>
          <p:cNvSpPr>
            <a:spLocks noChangeArrowheads="1"/>
          </p:cNvSpPr>
          <p:nvPr/>
        </p:nvSpPr>
        <p:spPr bwMode="auto">
          <a:xfrm>
            <a:off x="5715000" y="1981200"/>
            <a:ext cx="3810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1" name="AutoShape 19"/>
          <p:cNvSpPr>
            <a:spLocks/>
          </p:cNvSpPr>
          <p:nvPr/>
        </p:nvSpPr>
        <p:spPr bwMode="auto">
          <a:xfrm>
            <a:off x="5334000" y="1600200"/>
            <a:ext cx="914400" cy="4191000"/>
          </a:xfrm>
          <a:prstGeom prst="rightBracket">
            <a:avLst>
              <a:gd name="adj" fmla="val 2291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3124200" y="32004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+ </a:t>
            </a:r>
            <a:r>
              <a:rPr lang="en-US" sz="3600" b="1">
                <a:solidFill>
                  <a:schemeClr val="bg1"/>
                </a:solidFill>
              </a:rPr>
              <a:t>3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3200400" y="32004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+ </a:t>
            </a:r>
            <a:r>
              <a:rPr lang="en-US" sz="3600" b="1">
                <a:solidFill>
                  <a:schemeClr val="bg1"/>
                </a:solidFill>
              </a:rPr>
              <a:t>4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8214" name="Oval 22"/>
          <p:cNvSpPr>
            <a:spLocks noChangeArrowheads="1"/>
          </p:cNvSpPr>
          <p:nvPr/>
        </p:nvSpPr>
        <p:spPr bwMode="auto">
          <a:xfrm>
            <a:off x="5867400" y="2286000"/>
            <a:ext cx="3810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609600" y="1828800"/>
            <a:ext cx="1143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</a:rPr>
              <a:t>Be</a:t>
            </a:r>
            <a:endParaRPr lang="ru-RU" sz="4800" b="1">
              <a:solidFill>
                <a:schemeClr val="bg1"/>
              </a:solidFill>
            </a:endParaRP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533400" y="1828800"/>
            <a:ext cx="1219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</a:rPr>
              <a:t>B</a:t>
            </a:r>
            <a:endParaRPr lang="ru-RU" sz="4800" b="1">
              <a:solidFill>
                <a:schemeClr val="bg1"/>
              </a:solidFill>
            </a:endParaRP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3048000" y="32004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+ </a:t>
            </a:r>
            <a:r>
              <a:rPr lang="en-US" sz="3600" b="1">
                <a:solidFill>
                  <a:schemeClr val="bg1"/>
                </a:solidFill>
              </a:rPr>
              <a:t>5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8217" name="Oval 25"/>
          <p:cNvSpPr>
            <a:spLocks noChangeArrowheads="1"/>
          </p:cNvSpPr>
          <p:nvPr/>
        </p:nvSpPr>
        <p:spPr bwMode="auto">
          <a:xfrm>
            <a:off x="5943600" y="2667000"/>
            <a:ext cx="3810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685800" y="1828800"/>
            <a:ext cx="914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</a:rPr>
              <a:t>C</a:t>
            </a:r>
            <a:endParaRPr lang="ru-RU" sz="4800" b="1">
              <a:solidFill>
                <a:schemeClr val="bg1"/>
              </a:solidFill>
            </a:endParaRP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3048000" y="32004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+ </a:t>
            </a:r>
            <a:r>
              <a:rPr lang="en-US" sz="3600" b="1">
                <a:solidFill>
                  <a:schemeClr val="bg1"/>
                </a:solidFill>
              </a:rPr>
              <a:t>6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8220" name="Oval 28"/>
          <p:cNvSpPr>
            <a:spLocks noChangeArrowheads="1"/>
          </p:cNvSpPr>
          <p:nvPr/>
        </p:nvSpPr>
        <p:spPr bwMode="auto">
          <a:xfrm>
            <a:off x="6019800" y="2971800"/>
            <a:ext cx="3810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762000" y="1828800"/>
            <a:ext cx="762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</a:rPr>
              <a:t>N</a:t>
            </a:r>
            <a:endParaRPr lang="ru-RU" sz="4800" b="1">
              <a:solidFill>
                <a:schemeClr val="bg1"/>
              </a:solidFill>
            </a:endParaRP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3124200" y="32004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+ </a:t>
            </a:r>
            <a:r>
              <a:rPr lang="en-US" sz="3600" b="1">
                <a:solidFill>
                  <a:schemeClr val="bg1"/>
                </a:solidFill>
              </a:rPr>
              <a:t>7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6096000" y="3352800"/>
            <a:ext cx="3810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685800" y="1752600"/>
            <a:ext cx="914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</a:rPr>
              <a:t>O</a:t>
            </a:r>
            <a:endParaRPr lang="ru-RU" sz="4800" b="1">
              <a:solidFill>
                <a:schemeClr val="bg1"/>
              </a:solidFill>
            </a:endParaRPr>
          </a:p>
        </p:txBody>
      </p:sp>
      <p:sp>
        <p:nvSpPr>
          <p:cNvPr id="8225" name="Text Box 33"/>
          <p:cNvSpPr txBox="1">
            <a:spLocks noChangeArrowheads="1"/>
          </p:cNvSpPr>
          <p:nvPr/>
        </p:nvSpPr>
        <p:spPr bwMode="auto">
          <a:xfrm>
            <a:off x="3048000" y="32766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+ </a:t>
            </a:r>
            <a:r>
              <a:rPr lang="en-US" sz="3600" b="1">
                <a:solidFill>
                  <a:schemeClr val="bg1"/>
                </a:solidFill>
              </a:rPr>
              <a:t>8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8226" name="Oval 34"/>
          <p:cNvSpPr>
            <a:spLocks noChangeArrowheads="1"/>
          </p:cNvSpPr>
          <p:nvPr/>
        </p:nvSpPr>
        <p:spPr bwMode="auto">
          <a:xfrm>
            <a:off x="6096000" y="3733800"/>
            <a:ext cx="3810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685800" y="1752600"/>
            <a:ext cx="914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</a:rPr>
              <a:t>F</a:t>
            </a:r>
            <a:endParaRPr lang="ru-RU" sz="4800" b="1">
              <a:solidFill>
                <a:schemeClr val="bg1"/>
              </a:solidFill>
            </a:endParaRPr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3048000" y="31242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+ </a:t>
            </a:r>
            <a:r>
              <a:rPr lang="en-US" sz="3600" b="1">
                <a:solidFill>
                  <a:schemeClr val="bg1"/>
                </a:solidFill>
              </a:rPr>
              <a:t>9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8229" name="Oval 37"/>
          <p:cNvSpPr>
            <a:spLocks noChangeArrowheads="1"/>
          </p:cNvSpPr>
          <p:nvPr/>
        </p:nvSpPr>
        <p:spPr bwMode="auto">
          <a:xfrm>
            <a:off x="6019800" y="4114800"/>
            <a:ext cx="3810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609600" y="1828800"/>
            <a:ext cx="1066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</a:rPr>
              <a:t>Ne</a:t>
            </a:r>
            <a:endParaRPr lang="ru-RU" sz="4800" b="1">
              <a:solidFill>
                <a:schemeClr val="bg1"/>
              </a:solidFill>
            </a:endParaRPr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2971800" y="32004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+ </a:t>
            </a:r>
            <a:r>
              <a:rPr lang="en-US" sz="3600" b="1">
                <a:solidFill>
                  <a:schemeClr val="bg1"/>
                </a:solidFill>
              </a:rPr>
              <a:t>10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8232" name="Oval 40"/>
          <p:cNvSpPr>
            <a:spLocks noChangeArrowheads="1"/>
          </p:cNvSpPr>
          <p:nvPr/>
        </p:nvSpPr>
        <p:spPr bwMode="auto">
          <a:xfrm>
            <a:off x="5943600" y="4495800"/>
            <a:ext cx="3810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3" name="AutoShape 41"/>
          <p:cNvSpPr>
            <a:spLocks/>
          </p:cNvSpPr>
          <p:nvPr/>
        </p:nvSpPr>
        <p:spPr bwMode="auto">
          <a:xfrm>
            <a:off x="6324600" y="1600200"/>
            <a:ext cx="914400" cy="4191000"/>
          </a:xfrm>
          <a:prstGeom prst="rightBracket">
            <a:avLst>
              <a:gd name="adj" fmla="val 2291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685800" y="1828800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>
                <a:solidFill>
                  <a:schemeClr val="bg1"/>
                </a:solidFill>
              </a:rPr>
              <a:t>Na</a:t>
            </a:r>
            <a:endParaRPr lang="ru-RU" sz="4400" b="1">
              <a:solidFill>
                <a:schemeClr val="bg1"/>
              </a:solidFill>
            </a:endParaRPr>
          </a:p>
        </p:txBody>
      </p:sp>
      <p:sp>
        <p:nvSpPr>
          <p:cNvPr id="8235" name="Text Box 43"/>
          <p:cNvSpPr txBox="1">
            <a:spLocks noChangeArrowheads="1"/>
          </p:cNvSpPr>
          <p:nvPr/>
        </p:nvSpPr>
        <p:spPr bwMode="auto">
          <a:xfrm>
            <a:off x="3048000" y="32004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bg1"/>
                </a:solidFill>
              </a:rPr>
              <a:t>+ </a:t>
            </a:r>
            <a:r>
              <a:rPr lang="en-US" sz="3600" b="1">
                <a:solidFill>
                  <a:schemeClr val="bg1"/>
                </a:solidFill>
              </a:rPr>
              <a:t>11</a:t>
            </a:r>
            <a:endParaRPr lang="ru-RU" sz="3600" b="1">
              <a:solidFill>
                <a:schemeClr val="bg1"/>
              </a:solidFill>
            </a:endParaRPr>
          </a:p>
        </p:txBody>
      </p:sp>
      <p:sp>
        <p:nvSpPr>
          <p:cNvPr id="8236" name="Oval 44"/>
          <p:cNvSpPr>
            <a:spLocks noChangeArrowheads="1"/>
          </p:cNvSpPr>
          <p:nvPr/>
        </p:nvSpPr>
        <p:spPr bwMode="auto">
          <a:xfrm>
            <a:off x="6629400" y="1828800"/>
            <a:ext cx="381000" cy="2286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198" grpId="0"/>
      <p:bldP spid="8198" grpId="1"/>
      <p:bldP spid="8199" grpId="0" animBg="1"/>
      <p:bldP spid="8200" grpId="0"/>
      <p:bldP spid="8200" grpId="1"/>
      <p:bldP spid="8201" grpId="0" animBg="1"/>
      <p:bldP spid="8202" grpId="0" animBg="1"/>
      <p:bldP spid="8203" grpId="0"/>
      <p:bldP spid="8203" grpId="1"/>
      <p:bldP spid="8205" grpId="0"/>
      <p:bldP spid="8205" grpId="1"/>
      <p:bldP spid="8206" grpId="0" animBg="1"/>
      <p:bldP spid="8208" grpId="0" build="allAtOnce"/>
      <p:bldP spid="8210" grpId="0" animBg="1"/>
      <p:bldP spid="8211" grpId="0" animBg="1"/>
      <p:bldP spid="8209" grpId="0"/>
      <p:bldP spid="8209" grpId="1"/>
      <p:bldP spid="8213" grpId="0"/>
      <p:bldP spid="8213" grpId="1"/>
      <p:bldP spid="8214" grpId="0" animBg="1"/>
      <p:bldP spid="8212" grpId="0"/>
      <p:bldP spid="8212" grpId="1"/>
      <p:bldP spid="8215" grpId="0"/>
      <p:bldP spid="8215" grpId="1"/>
      <p:bldP spid="8216" grpId="0"/>
      <p:bldP spid="8216" grpId="1"/>
      <p:bldP spid="8217" grpId="0" animBg="1"/>
      <p:bldP spid="8218" grpId="0"/>
      <p:bldP spid="8218" grpId="1"/>
      <p:bldP spid="8219" grpId="0"/>
      <p:bldP spid="8219" grpId="1"/>
      <p:bldP spid="8220" grpId="0" animBg="1"/>
      <p:bldP spid="8221" grpId="0"/>
      <p:bldP spid="8221" grpId="1"/>
      <p:bldP spid="8222" grpId="0"/>
      <p:bldP spid="8222" grpId="1"/>
      <p:bldP spid="8223" grpId="0" animBg="1"/>
      <p:bldP spid="8224" grpId="0"/>
      <p:bldP spid="8224" grpId="1"/>
      <p:bldP spid="8225" grpId="0"/>
      <p:bldP spid="8225" grpId="1"/>
      <p:bldP spid="8226" grpId="0" animBg="1"/>
      <p:bldP spid="8227" grpId="0"/>
      <p:bldP spid="8227" grpId="1"/>
      <p:bldP spid="8228" grpId="0"/>
      <p:bldP spid="8228" grpId="1"/>
      <p:bldP spid="8229" grpId="0" animBg="1"/>
      <p:bldP spid="8230" grpId="0"/>
      <p:bldP spid="8230" grpId="1"/>
      <p:bldP spid="8231" grpId="0"/>
      <p:bldP spid="8231" grpId="1"/>
      <p:bldP spid="8232" grpId="0" animBg="1"/>
      <p:bldP spid="8233" grpId="0" animBg="1"/>
      <p:bldP spid="8234" grpId="0"/>
      <p:bldP spid="8235" grpId="0"/>
      <p:bldP spid="82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dirty="0" smtClean="0"/>
              <a:t>Максимальное количество электронов на уровне</a:t>
            </a: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1600200" y="2971800"/>
            <a:ext cx="914400" cy="8382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895600" y="2133600"/>
            <a:ext cx="457200" cy="2759075"/>
            <a:chOff x="1824" y="1344"/>
            <a:chExt cx="288" cy="1738"/>
          </a:xfrm>
        </p:grpSpPr>
        <p:sp>
          <p:nvSpPr>
            <p:cNvPr id="4107" name="AutoShape 6"/>
            <p:cNvSpPr>
              <a:spLocks/>
            </p:cNvSpPr>
            <p:nvPr/>
          </p:nvSpPr>
          <p:spPr bwMode="auto">
            <a:xfrm>
              <a:off x="1824" y="1344"/>
              <a:ext cx="288" cy="1488"/>
            </a:xfrm>
            <a:prstGeom prst="rightBracket">
              <a:avLst>
                <a:gd name="adj" fmla="val 252784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8" name="Text Box 9"/>
            <p:cNvSpPr txBox="1">
              <a:spLocks noChangeArrowheads="1"/>
            </p:cNvSpPr>
            <p:nvPr/>
          </p:nvSpPr>
          <p:spPr bwMode="auto">
            <a:xfrm>
              <a:off x="1872" y="2832"/>
              <a:ext cx="2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/>
                <a:t>2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3581400" y="2133600"/>
            <a:ext cx="533400" cy="2759075"/>
            <a:chOff x="2256" y="1344"/>
            <a:chExt cx="336" cy="1738"/>
          </a:xfrm>
        </p:grpSpPr>
        <p:sp>
          <p:nvSpPr>
            <p:cNvPr id="4105" name="AutoShape 7"/>
            <p:cNvSpPr>
              <a:spLocks/>
            </p:cNvSpPr>
            <p:nvPr/>
          </p:nvSpPr>
          <p:spPr bwMode="auto">
            <a:xfrm>
              <a:off x="2256" y="1344"/>
              <a:ext cx="288" cy="1488"/>
            </a:xfrm>
            <a:prstGeom prst="rightBracket">
              <a:avLst>
                <a:gd name="adj" fmla="val 252784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6" name="Text Box 10"/>
            <p:cNvSpPr txBox="1">
              <a:spLocks noChangeArrowheads="1"/>
            </p:cNvSpPr>
            <p:nvPr/>
          </p:nvSpPr>
          <p:spPr bwMode="auto">
            <a:xfrm>
              <a:off x="2352" y="2832"/>
              <a:ext cx="2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/>
                <a:t>8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343400" y="2133600"/>
            <a:ext cx="533400" cy="2759075"/>
            <a:chOff x="2736" y="1344"/>
            <a:chExt cx="336" cy="1738"/>
          </a:xfrm>
        </p:grpSpPr>
        <p:sp>
          <p:nvSpPr>
            <p:cNvPr id="4103" name="AutoShape 8"/>
            <p:cNvSpPr>
              <a:spLocks/>
            </p:cNvSpPr>
            <p:nvPr/>
          </p:nvSpPr>
          <p:spPr bwMode="auto">
            <a:xfrm>
              <a:off x="2736" y="1344"/>
              <a:ext cx="288" cy="1488"/>
            </a:xfrm>
            <a:prstGeom prst="rightBracket">
              <a:avLst>
                <a:gd name="adj" fmla="val 252784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4" name="Text Box 11"/>
            <p:cNvSpPr txBox="1">
              <a:spLocks noChangeArrowheads="1"/>
            </p:cNvSpPr>
            <p:nvPr/>
          </p:nvSpPr>
          <p:spPr bwMode="auto">
            <a:xfrm>
              <a:off x="2832" y="2832"/>
              <a:ext cx="2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/>
                <a:t>8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smtClean="0"/>
              <a:t>Заполнение электронами четвертого энергетического уровня</a:t>
            </a:r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1524000" y="2971800"/>
            <a:ext cx="990600" cy="8382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895600" y="2133600"/>
            <a:ext cx="457200" cy="2759075"/>
            <a:chOff x="1824" y="1344"/>
            <a:chExt cx="288" cy="1738"/>
          </a:xfrm>
        </p:grpSpPr>
        <p:sp>
          <p:nvSpPr>
            <p:cNvPr id="5147" name="AutoShape 7"/>
            <p:cNvSpPr>
              <a:spLocks/>
            </p:cNvSpPr>
            <p:nvPr/>
          </p:nvSpPr>
          <p:spPr bwMode="auto">
            <a:xfrm>
              <a:off x="1824" y="1344"/>
              <a:ext cx="288" cy="1488"/>
            </a:xfrm>
            <a:prstGeom prst="rightBracket">
              <a:avLst>
                <a:gd name="adj" fmla="val 252784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8" name="Text Box 8"/>
            <p:cNvSpPr txBox="1">
              <a:spLocks noChangeArrowheads="1"/>
            </p:cNvSpPr>
            <p:nvPr/>
          </p:nvSpPr>
          <p:spPr bwMode="auto">
            <a:xfrm>
              <a:off x="1872" y="2832"/>
              <a:ext cx="2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/>
                <a:t>2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581400" y="2133600"/>
            <a:ext cx="533400" cy="2759075"/>
            <a:chOff x="2256" y="1344"/>
            <a:chExt cx="336" cy="1738"/>
          </a:xfrm>
        </p:grpSpPr>
        <p:sp>
          <p:nvSpPr>
            <p:cNvPr id="5145" name="AutoShape 10"/>
            <p:cNvSpPr>
              <a:spLocks/>
            </p:cNvSpPr>
            <p:nvPr/>
          </p:nvSpPr>
          <p:spPr bwMode="auto">
            <a:xfrm>
              <a:off x="2256" y="1344"/>
              <a:ext cx="288" cy="1488"/>
            </a:xfrm>
            <a:prstGeom prst="rightBracket">
              <a:avLst>
                <a:gd name="adj" fmla="val 252784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6" name="Text Box 11"/>
            <p:cNvSpPr txBox="1">
              <a:spLocks noChangeArrowheads="1"/>
            </p:cNvSpPr>
            <p:nvPr/>
          </p:nvSpPr>
          <p:spPr bwMode="auto">
            <a:xfrm>
              <a:off x="2352" y="2832"/>
              <a:ext cx="2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/>
                <a:t>8</a:t>
              </a:r>
            </a:p>
          </p:txBody>
        </p:sp>
      </p:grpSp>
      <p:sp>
        <p:nvSpPr>
          <p:cNvPr id="20493" name="AutoShape 13"/>
          <p:cNvSpPr>
            <a:spLocks/>
          </p:cNvSpPr>
          <p:nvPr/>
        </p:nvSpPr>
        <p:spPr bwMode="auto">
          <a:xfrm>
            <a:off x="4343400" y="2133600"/>
            <a:ext cx="457200" cy="2362200"/>
          </a:xfrm>
          <a:prstGeom prst="rightBracket">
            <a:avLst>
              <a:gd name="adj" fmla="val 252784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4495800" y="44958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9900"/>
                </a:solidFill>
              </a:rPr>
              <a:t>8</a:t>
            </a:r>
          </a:p>
        </p:txBody>
      </p:sp>
      <p:sp>
        <p:nvSpPr>
          <p:cNvPr id="20496" name="AutoShape 16"/>
          <p:cNvSpPr>
            <a:spLocks/>
          </p:cNvSpPr>
          <p:nvPr/>
        </p:nvSpPr>
        <p:spPr bwMode="auto">
          <a:xfrm>
            <a:off x="4953000" y="2133600"/>
            <a:ext cx="457200" cy="2362200"/>
          </a:xfrm>
          <a:prstGeom prst="rightBracket">
            <a:avLst>
              <a:gd name="adj" fmla="val 252784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5105400" y="44958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3300"/>
                </a:solidFill>
              </a:rPr>
              <a:t>1</a:t>
            </a:r>
            <a:endParaRPr lang="ru-RU" sz="2000" b="1">
              <a:solidFill>
                <a:srgbClr val="FF3300"/>
              </a:solidFill>
            </a:endParaRP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1752600" y="3124200"/>
            <a:ext cx="5334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3300"/>
                </a:solidFill>
              </a:rPr>
              <a:t>K</a:t>
            </a:r>
            <a:endParaRPr lang="ru-RU" sz="3600" b="1">
              <a:solidFill>
                <a:srgbClr val="FF3300"/>
              </a:solidFill>
            </a:endParaRPr>
          </a:p>
        </p:txBody>
      </p:sp>
      <p:sp>
        <p:nvSpPr>
          <p:cNvPr id="20499" name="Rectangle 19"/>
          <p:cNvSpPr>
            <a:spLocks noChangeArrowheads="1"/>
          </p:cNvSpPr>
          <p:nvPr/>
        </p:nvSpPr>
        <p:spPr bwMode="auto">
          <a:xfrm>
            <a:off x="1676400" y="3124200"/>
            <a:ext cx="685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3300"/>
                </a:solidFill>
              </a:rPr>
              <a:t>Ca</a:t>
            </a:r>
            <a:endParaRPr lang="ru-RU" sz="3600" b="1">
              <a:solidFill>
                <a:srgbClr val="FF3300"/>
              </a:solidFill>
            </a:endParaRPr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1676400" y="3124200"/>
            <a:ext cx="685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3300"/>
                </a:solidFill>
              </a:rPr>
              <a:t>Sc</a:t>
            </a:r>
            <a:endParaRPr lang="ru-RU" sz="3600" b="1">
              <a:solidFill>
                <a:srgbClr val="FF3300"/>
              </a:solidFill>
            </a:endParaRPr>
          </a:p>
        </p:txBody>
      </p:sp>
      <p:sp>
        <p:nvSpPr>
          <p:cNvPr id="20501" name="Rectangle 21"/>
          <p:cNvSpPr>
            <a:spLocks noChangeArrowheads="1"/>
          </p:cNvSpPr>
          <p:nvPr/>
        </p:nvSpPr>
        <p:spPr bwMode="auto">
          <a:xfrm>
            <a:off x="1676400" y="3124200"/>
            <a:ext cx="685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3300"/>
                </a:solidFill>
              </a:rPr>
              <a:t>Ti</a:t>
            </a:r>
            <a:endParaRPr lang="ru-RU" sz="3600" b="1">
              <a:solidFill>
                <a:srgbClr val="FF3300"/>
              </a:solidFill>
            </a:endParaRPr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5029200" y="44958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3300"/>
                </a:solidFill>
              </a:rPr>
              <a:t>2</a:t>
            </a:r>
            <a:endParaRPr lang="ru-RU" sz="2000" b="1">
              <a:solidFill>
                <a:srgbClr val="FF3300"/>
              </a:solidFill>
            </a:endParaRPr>
          </a:p>
        </p:txBody>
      </p:sp>
      <p:sp>
        <p:nvSpPr>
          <p:cNvPr id="20504" name="Text Box 24"/>
          <p:cNvSpPr txBox="1">
            <a:spLocks noChangeArrowheads="1"/>
          </p:cNvSpPr>
          <p:nvPr/>
        </p:nvSpPr>
        <p:spPr bwMode="auto">
          <a:xfrm>
            <a:off x="4495800" y="44958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</a:rPr>
              <a:t>9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20505" name="Text Box 25"/>
          <p:cNvSpPr txBox="1">
            <a:spLocks noChangeArrowheads="1"/>
          </p:cNvSpPr>
          <p:nvPr/>
        </p:nvSpPr>
        <p:spPr bwMode="auto">
          <a:xfrm>
            <a:off x="4419600" y="44958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</a:rPr>
              <a:t>10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20506" name="Rectangle 26"/>
          <p:cNvSpPr>
            <a:spLocks noChangeArrowheads="1"/>
          </p:cNvSpPr>
          <p:nvPr/>
        </p:nvSpPr>
        <p:spPr bwMode="auto">
          <a:xfrm>
            <a:off x="1676400" y="3124200"/>
            <a:ext cx="685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3300"/>
                </a:solidFill>
              </a:rPr>
              <a:t>Zn</a:t>
            </a:r>
            <a:endParaRPr lang="ru-RU" sz="3600" b="1">
              <a:solidFill>
                <a:srgbClr val="FF3300"/>
              </a:solidFill>
            </a:endParaRPr>
          </a:p>
        </p:txBody>
      </p:sp>
      <p:sp>
        <p:nvSpPr>
          <p:cNvPr id="20507" name="Text Box 27"/>
          <p:cNvSpPr txBox="1">
            <a:spLocks noChangeArrowheads="1"/>
          </p:cNvSpPr>
          <p:nvPr/>
        </p:nvSpPr>
        <p:spPr bwMode="auto">
          <a:xfrm>
            <a:off x="4419600" y="44958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</a:rPr>
              <a:t>18</a:t>
            </a:r>
            <a:endParaRPr lang="ru-RU" sz="2000" b="1">
              <a:solidFill>
                <a:srgbClr val="009900"/>
              </a:solidFill>
            </a:endParaRPr>
          </a:p>
        </p:txBody>
      </p:sp>
      <p:sp>
        <p:nvSpPr>
          <p:cNvPr id="20508" name="Rectangle 28"/>
          <p:cNvSpPr>
            <a:spLocks noChangeArrowheads="1"/>
          </p:cNvSpPr>
          <p:nvPr/>
        </p:nvSpPr>
        <p:spPr bwMode="auto">
          <a:xfrm>
            <a:off x="1676400" y="3124200"/>
            <a:ext cx="685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3300"/>
                </a:solidFill>
              </a:rPr>
              <a:t>Ga</a:t>
            </a:r>
            <a:endParaRPr lang="ru-RU" sz="3600" b="1">
              <a:solidFill>
                <a:srgbClr val="FF3300"/>
              </a:solidFill>
            </a:endParaRPr>
          </a:p>
        </p:txBody>
      </p:sp>
      <p:sp>
        <p:nvSpPr>
          <p:cNvPr id="20509" name="Text Box 29"/>
          <p:cNvSpPr txBox="1">
            <a:spLocks noChangeArrowheads="1"/>
          </p:cNvSpPr>
          <p:nvPr/>
        </p:nvSpPr>
        <p:spPr bwMode="auto">
          <a:xfrm>
            <a:off x="5029200" y="44958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3300"/>
                </a:solidFill>
              </a:rPr>
              <a:t>3</a:t>
            </a:r>
            <a:endParaRPr lang="ru-RU" sz="2000" b="1">
              <a:solidFill>
                <a:srgbClr val="FF3300"/>
              </a:solidFill>
            </a:endParaRPr>
          </a:p>
        </p:txBody>
      </p:sp>
      <p:sp>
        <p:nvSpPr>
          <p:cNvPr id="20510" name="Rectangle 30"/>
          <p:cNvSpPr>
            <a:spLocks noChangeArrowheads="1"/>
          </p:cNvSpPr>
          <p:nvPr/>
        </p:nvSpPr>
        <p:spPr bwMode="auto">
          <a:xfrm>
            <a:off x="1676400" y="3124200"/>
            <a:ext cx="685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3300"/>
                </a:solidFill>
              </a:rPr>
              <a:t>Ge</a:t>
            </a:r>
            <a:endParaRPr lang="ru-RU" sz="3600" b="1">
              <a:solidFill>
                <a:srgbClr val="FF3300"/>
              </a:solidFill>
            </a:endParaRPr>
          </a:p>
        </p:txBody>
      </p:sp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5029200" y="44958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3300"/>
                </a:solidFill>
              </a:rPr>
              <a:t>4</a:t>
            </a:r>
            <a:endParaRPr lang="ru-RU" sz="2000" b="1">
              <a:solidFill>
                <a:srgbClr val="FF3300"/>
              </a:solidFill>
            </a:endParaRPr>
          </a:p>
        </p:txBody>
      </p:sp>
      <p:sp>
        <p:nvSpPr>
          <p:cNvPr id="20512" name="Rectangle 32"/>
          <p:cNvSpPr>
            <a:spLocks noChangeArrowheads="1"/>
          </p:cNvSpPr>
          <p:nvPr/>
        </p:nvSpPr>
        <p:spPr bwMode="auto">
          <a:xfrm>
            <a:off x="1676400" y="3124200"/>
            <a:ext cx="685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3300"/>
                </a:solidFill>
              </a:rPr>
              <a:t>Kr</a:t>
            </a:r>
            <a:endParaRPr lang="ru-RU" sz="3600" b="1">
              <a:solidFill>
                <a:srgbClr val="FF3300"/>
              </a:solidFill>
            </a:endParaRPr>
          </a:p>
        </p:txBody>
      </p:sp>
      <p:sp>
        <p:nvSpPr>
          <p:cNvPr id="20513" name="Text Box 33"/>
          <p:cNvSpPr txBox="1">
            <a:spLocks noChangeArrowheads="1"/>
          </p:cNvSpPr>
          <p:nvPr/>
        </p:nvSpPr>
        <p:spPr bwMode="auto">
          <a:xfrm>
            <a:off x="5029200" y="44958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3300"/>
                </a:solidFill>
              </a:rPr>
              <a:t>8</a:t>
            </a:r>
            <a:endParaRPr lang="ru-RU" sz="20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mph" presetSubtype="0" repeatCount="3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50" autoRev="1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4" dur="250" autoRev="1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50" autoRev="1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250" autoRev="1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250" autoRev="1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autoRev="1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250" autoRev="1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2" dur="250" autoRev="1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250" autoRev="1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50" autoRev="1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250" autoRev="1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1" dur="250" autoRev="1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2" dur="250" autoRev="1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50" autoRev="1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250" autoRev="1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7" dur="250" autoRev="1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8" dur="250" autoRev="1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250" autoRev="1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"/>
                            </p:stCondLst>
                            <p:childTnLst>
                              <p:par>
                                <p:cTn id="134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5" dur="250" autoRev="1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6" dur="250" autoRev="1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7" dur="250" autoRev="1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250" autoRev="1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" dur="250" autoRev="1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3" dur="250" autoRev="1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4" dur="250" autoRev="1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50" autoRev="1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1" dur="250" autoRev="1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2" dur="250" autoRev="1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3" dur="250" autoRev="1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50" autoRev="1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7" dur="250" autoRev="1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8" dur="250" autoRev="1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9" dur="250" autoRev="1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250" autoRev="1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"/>
                            </p:stCondLst>
                            <p:childTnLst>
                              <p:par>
                                <p:cTn id="185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6" dur="250" autoRev="1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7" dur="250" autoRev="1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8" dur="250" autoRev="1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250" autoRev="1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2" dur="250" autoRev="1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3" dur="250" autoRev="1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4" dur="250" autoRev="1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5" dur="250" autoRev="1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00"/>
                            </p:stCondLst>
                            <p:childTnLst>
                              <p:par>
                                <p:cTn id="2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500"/>
                            </p:stCondLst>
                            <p:childTnLst>
                              <p:par>
                                <p:cTn id="210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250" autoRev="1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2" dur="250" autoRev="1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3" dur="250" autoRev="1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250" autoRev="1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93" grpId="0" animBg="1"/>
      <p:bldP spid="20494" grpId="0"/>
      <p:bldP spid="20494" grpId="1"/>
      <p:bldP spid="20496" grpId="0" animBg="1"/>
      <p:bldP spid="20497" grpId="0"/>
      <p:bldP spid="20497" grpId="1"/>
      <p:bldP spid="20498" grpId="0" animBg="1"/>
      <p:bldP spid="20498" grpId="1" animBg="1"/>
      <p:bldP spid="20499" grpId="0" animBg="1"/>
      <p:bldP spid="20499" grpId="1" animBg="1"/>
      <p:bldP spid="20499" grpId="2" animBg="1"/>
      <p:bldP spid="20500" grpId="0" animBg="1"/>
      <p:bldP spid="20500" grpId="1" animBg="1"/>
      <p:bldP spid="20500" grpId="2" animBg="1"/>
      <p:bldP spid="20501" grpId="0" animBg="1"/>
      <p:bldP spid="20501" grpId="1" animBg="1"/>
      <p:bldP spid="20501" grpId="2" animBg="1"/>
      <p:bldP spid="20502" grpId="0"/>
      <p:bldP spid="20502" grpId="1"/>
      <p:bldP spid="20502" grpId="2"/>
      <p:bldP spid="20504" grpId="0"/>
      <p:bldP spid="20504" grpId="1"/>
      <p:bldP spid="20504" grpId="2"/>
      <p:bldP spid="20505" grpId="0"/>
      <p:bldP spid="20505" grpId="1"/>
      <p:bldP spid="20505" grpId="2"/>
      <p:bldP spid="20506" grpId="0" animBg="1"/>
      <p:bldP spid="20506" grpId="1" animBg="1"/>
      <p:bldP spid="20506" grpId="2" animBg="1"/>
      <p:bldP spid="20507" grpId="0"/>
      <p:bldP spid="20507" grpId="1"/>
      <p:bldP spid="20508" grpId="0" animBg="1"/>
      <p:bldP spid="20508" grpId="1" animBg="1"/>
      <p:bldP spid="20508" grpId="2" animBg="1"/>
      <p:bldP spid="20509" grpId="0"/>
      <p:bldP spid="20509" grpId="1"/>
      <p:bldP spid="20509" grpId="2"/>
      <p:bldP spid="20510" grpId="0" animBg="1"/>
      <p:bldP spid="20510" grpId="1" animBg="1"/>
      <p:bldP spid="20510" grpId="2" animBg="1"/>
      <p:bldP spid="20511" grpId="0"/>
      <p:bldP spid="20511" grpId="1"/>
      <p:bldP spid="20511" grpId="2"/>
      <p:bldP spid="20512" grpId="0" animBg="1"/>
      <p:bldP spid="20512" grpId="1" animBg="1"/>
      <p:bldP spid="20513" grpId="0"/>
      <p:bldP spid="20513" grpId="1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477</TotalTime>
  <Words>732</Words>
  <Application>Microsoft Office PowerPoint</Application>
  <PresentationFormat>Экран (4:3)</PresentationFormat>
  <Paragraphs>223</Paragraphs>
  <Slides>31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1" baseType="lpstr">
      <vt:lpstr>ABSALOM</vt:lpstr>
      <vt:lpstr>Arial</vt:lpstr>
      <vt:lpstr>Book Antiqua</vt:lpstr>
      <vt:lpstr>Calibri</vt:lpstr>
      <vt:lpstr>Calibri Light</vt:lpstr>
      <vt:lpstr>Felix Titling</vt:lpstr>
      <vt:lpstr>Times New Roman</vt:lpstr>
      <vt:lpstr>Wingdings</vt:lpstr>
      <vt:lpstr>Ретро</vt:lpstr>
      <vt:lpstr>Формула</vt:lpstr>
      <vt:lpstr>Строение атома 11 класс</vt:lpstr>
      <vt:lpstr>Первая гипотеза строения атома предложена английским учёным Томсоном(1904)-статическая или электронно-ионная теория</vt:lpstr>
      <vt:lpstr>Презентация PowerPoint</vt:lpstr>
      <vt:lpstr>Планетарная модель атома</vt:lpstr>
      <vt:lpstr>Презентация PowerPoint</vt:lpstr>
      <vt:lpstr>Презентация PowerPoint</vt:lpstr>
      <vt:lpstr>Распределение электронов по электронным  уровням</vt:lpstr>
      <vt:lpstr>Максимальное количество электронов на уровне</vt:lpstr>
      <vt:lpstr>Заполнение электронами четвертого энергетического уровня</vt:lpstr>
      <vt:lpstr>Презентация PowerPoint</vt:lpstr>
      <vt:lpstr>Изотопы </vt:lpstr>
      <vt:lpstr>Строение ядра</vt:lpstr>
      <vt:lpstr>Изотопы</vt:lpstr>
      <vt:lpstr>Электронное облако</vt:lpstr>
      <vt:lpstr>Спин электрона</vt:lpstr>
      <vt:lpstr>Формы электронных облаков</vt:lpstr>
      <vt:lpstr>Презентация PowerPoint</vt:lpstr>
      <vt:lpstr>Презентация PowerPoint</vt:lpstr>
      <vt:lpstr>Электронная формула атома и ее графическое изображение у элементов первого периода</vt:lpstr>
      <vt:lpstr>Элементы второго периода</vt:lpstr>
      <vt:lpstr>Строение атома натрия</vt:lpstr>
      <vt:lpstr>Изменение внешнего электронного уровня у элементов третьего периода</vt:lpstr>
      <vt:lpstr>Распределение электронных подуровней</vt:lpstr>
      <vt:lpstr>Электронная формула</vt:lpstr>
      <vt:lpstr>Валентные электроны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атома 11 класс</dc:title>
  <dc:creator>Roman</dc:creator>
  <cp:lastModifiedBy>Roman</cp:lastModifiedBy>
  <cp:revision>1</cp:revision>
  <cp:lastPrinted>1601-01-01T00:00:00Z</cp:lastPrinted>
  <dcterms:created xsi:type="dcterms:W3CDTF">1601-01-01T00:00:00Z</dcterms:created>
  <dcterms:modified xsi:type="dcterms:W3CDTF">2015-06-07T15:41:46Z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