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59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47143-538C-4AF7-8807-DF3B76F85500}" type="datetimeFigureOut">
              <a:rPr lang="ru-RU" smtClean="0"/>
              <a:pPr/>
              <a:t>14.05.2013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326E5-B265-4AC0-BF89-4F2CD6BDA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saychata.ru/upload/iblock/706/18.gif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599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Сравнение чисел, полученных при измерении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29224" y="4143380"/>
            <a:ext cx="3714776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МКС(К)ОУ «Краснинская школа интернат VIII вида»,</a:t>
            </a:r>
            <a:endParaRPr lang="en-US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Ленинск – Кузнецкий район,</a:t>
            </a:r>
          </a:p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Кемеровская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область.</a:t>
            </a:r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Фаустова Ольга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Юрьевна,</a:t>
            </a:r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читель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технологии.</a:t>
            </a:r>
            <a:endParaRPr lang="en-US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714488"/>
            <a:ext cx="5556329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850г   580кг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7554" y="1785926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3857628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3857628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7429520" y="2428868"/>
            <a:ext cx="1428760" cy="1000132"/>
          </a:xfrm>
          <a:prstGeom prst="cloudCallout">
            <a:avLst>
              <a:gd name="adj1" fmla="val -42371"/>
              <a:gd name="adj2" fmla="val -10173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71670" y="5500702"/>
            <a:ext cx="1428760" cy="1000132"/>
          </a:xfrm>
          <a:prstGeom prst="cloudCallout">
            <a:avLst>
              <a:gd name="adj1" fmla="val -75588"/>
              <a:gd name="adj2" fmla="val -3643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-0.18333 -0.295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1714488"/>
            <a:ext cx="5221301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500г    810г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1776043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4000504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4000504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83563"/>
              <a:gd name="adj2" fmla="val 1032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0" y="2643182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0.1441 -0.3164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714488"/>
            <a:ext cx="5336717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8т      800кг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1714488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3857628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05069 -0.3060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1581495"/>
            <a:ext cx="4357283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1т      70ц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643050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3929066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3929066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429256" y="428604"/>
            <a:ext cx="1428760" cy="1000132"/>
          </a:xfrm>
          <a:prstGeom prst="cloudCallout">
            <a:avLst>
              <a:gd name="adj1" fmla="val 79435"/>
              <a:gd name="adj2" fmla="val 958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071670" y="5357826"/>
            <a:ext cx="1428760" cy="1000132"/>
          </a:xfrm>
          <a:prstGeom prst="cloudCallout">
            <a:avLst>
              <a:gd name="adj1" fmla="val -71459"/>
              <a:gd name="adj2" fmla="val -202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-0.17569 -0.326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643050"/>
            <a:ext cx="4942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http://saychata.ru/upload/iblock/706/18.gif</a:t>
            </a:r>
            <a:r>
              <a:rPr lang="en-US" dirty="0" smtClean="0"/>
              <a:t> </a:t>
            </a:r>
            <a:r>
              <a:rPr lang="ru-RU" dirty="0" smtClean="0"/>
              <a:t> - фон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57422" y="1214422"/>
            <a:ext cx="3926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Интернет – источники: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2143116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571744"/>
            <a:ext cx="6000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Перова М. Н., Капустина Г. М. Математика. Учебник для 5 класса специальных (коррекционных) образовательных учреждений </a:t>
            </a:r>
            <a:r>
              <a:rPr lang="en-US" dirty="0" smtClean="0"/>
              <a:t>VIII </a:t>
            </a:r>
            <a:r>
              <a:rPr lang="ru-RU" dirty="0" smtClean="0"/>
              <a:t>вида. Москва «Просвещение», 2005.- 224 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1581495"/>
            <a:ext cx="4398961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3ц      5кг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643050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3857628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08993 -0.3060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1581495"/>
            <a:ext cx="4911922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100кг    1ц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643050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3857628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08333 -0.4622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714488"/>
            <a:ext cx="6147837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500кг   200кг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1785926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3857628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11354 -0.295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1581495"/>
            <a:ext cx="4911922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300кг    1ц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1643050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3857628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22378 -0.3060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643050"/>
            <a:ext cx="5299849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1кг    1000г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1714488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4714884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06649 -0.4310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714488"/>
            <a:ext cx="5556329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150г   150кг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1785926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7500958" y="2571744"/>
            <a:ext cx="1428760" cy="1000132"/>
          </a:xfrm>
          <a:prstGeom prst="cloudCallout">
            <a:avLst>
              <a:gd name="adj1" fmla="val -45468"/>
              <a:gd name="adj2" fmla="val -12238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1785918" y="5643578"/>
            <a:ext cx="1428760" cy="1000132"/>
          </a:xfrm>
          <a:prstGeom prst="cloudCallout">
            <a:avLst>
              <a:gd name="adj1" fmla="val -49782"/>
              <a:gd name="adj2" fmla="val -5560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-0.16771 -0.295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1714488"/>
            <a:ext cx="5080237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1т   1000кг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1785926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4714884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11371 -0.420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643174" y="78579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Сравни: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1643050"/>
            <a:ext cx="4823756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700кг    1т</a:t>
            </a:r>
            <a:endParaRPr lang="ru-RU" sz="8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1714488"/>
            <a:ext cx="716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928934"/>
            <a:ext cx="36541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Выбери знак: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3714752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378619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485776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000232" y="5500702"/>
            <a:ext cx="1428760" cy="1000132"/>
          </a:xfrm>
          <a:prstGeom prst="cloudCallout">
            <a:avLst>
              <a:gd name="adj1" fmla="val -60952"/>
              <a:gd name="adj2" fmla="val -221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286380" y="285728"/>
            <a:ext cx="1428760" cy="1000132"/>
          </a:xfrm>
          <a:prstGeom prst="cloudCallout">
            <a:avLst>
              <a:gd name="adj1" fmla="val 56540"/>
              <a:gd name="adj2" fmla="val 1007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86842" y="6429396"/>
            <a:ext cx="357158" cy="428604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10452 -0.2851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6" grpId="2"/>
      <p:bldP spid="7" grpId="0"/>
      <p:bldP spid="8" grpId="0"/>
      <p:bldP spid="9" grpId="0" animBg="1"/>
      <p:bldP spid="10" grpId="0" animBg="1"/>
      <p:bldP spid="10" grpId="1" animBg="1"/>
      <p:bldP spid="10" grpId="2" animBg="1"/>
      <p:bldP spid="10" grpId="3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254</Words>
  <Application>Microsoft Office PowerPoint</Application>
  <PresentationFormat>Экран (4:3)</PresentationFormat>
  <Paragraphs>118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Сравнение чисел, полученных при измерении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10</cp:revision>
  <dcterms:created xsi:type="dcterms:W3CDTF">2013-05-13T14:22:57Z</dcterms:created>
  <dcterms:modified xsi:type="dcterms:W3CDTF">2013-05-14T10:44:07Z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218036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